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media/image2.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6" r:id="rId2"/>
    <p:sldId id="277" r:id="rId3"/>
    <p:sldId id="263" r:id="rId4"/>
    <p:sldId id="292" r:id="rId5"/>
    <p:sldId id="293" r:id="rId6"/>
    <p:sldId id="257" r:id="rId7"/>
    <p:sldId id="274" r:id="rId8"/>
    <p:sldId id="280" r:id="rId9"/>
    <p:sldId id="287" r:id="rId10"/>
    <p:sldId id="270" r:id="rId11"/>
    <p:sldId id="291" r:id="rId12"/>
    <p:sldId id="294" r:id="rId13"/>
    <p:sldId id="295" r:id="rId14"/>
    <p:sldId id="273" r:id="rId15"/>
    <p:sldId id="271" r:id="rId16"/>
    <p:sldId id="278" r:id="rId17"/>
    <p:sldId id="260" r:id="rId18"/>
    <p:sldId id="266" r:id="rId19"/>
    <p:sldId id="262" r:id="rId20"/>
    <p:sldId id="296" r:id="rId21"/>
    <p:sldId id="269" r:id="rId22"/>
    <p:sldId id="297"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26" y="46"/>
      </p:cViewPr>
      <p:guideLst>
        <p:guide orient="horz" pos="2160"/>
        <p:guide pos="3840"/>
      </p:guideLst>
    </p:cSldViewPr>
  </p:slideViewPr>
  <p:notesTextViewPr>
    <p:cViewPr>
      <p:scale>
        <a:sx n="1" d="1"/>
        <a:sy n="1" d="1"/>
      </p:scale>
      <p:origin x="0" y="0"/>
    </p:cViewPr>
  </p:notesTextViewPr>
  <p:sorterViewPr>
    <p:cViewPr>
      <p:scale>
        <a:sx n="100" d="100"/>
        <a:sy n="100" d="100"/>
      </p:scale>
      <p:origin x="0" y="-75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DBA2-8182-4DB5-A250-6D6A844F3D37}" type="datetimeFigureOut">
              <a:rPr lang="en-US" smtClean="0"/>
              <a:t>12-Sep-19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DC465-B7B0-455C-B0BC-56DA47B5DF54}" type="slidenum">
              <a:rPr lang="en-US" smtClean="0"/>
              <a:t>‹#›</a:t>
            </a:fld>
            <a:endParaRPr lang="en-US"/>
          </a:p>
        </p:txBody>
      </p:sp>
    </p:spTree>
    <p:extLst>
      <p:ext uri="{BB962C8B-B14F-4D97-AF65-F5344CB8AC3E}">
        <p14:creationId xmlns:p14="http://schemas.microsoft.com/office/powerpoint/2010/main" val="1366764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https://unsplash.com/photos/KqVHRmHVwwM</a:t>
            </a:r>
          </a:p>
          <a:p>
            <a:r>
              <a:rPr lang="en-US" dirty="0"/>
              <a:t>https://unsplash.com/photos/1trRa_xcEHE</a:t>
            </a:r>
          </a:p>
          <a:p>
            <a:endParaRPr lang="en-US" dirty="0"/>
          </a:p>
        </p:txBody>
      </p:sp>
      <p:sp>
        <p:nvSpPr>
          <p:cNvPr id="4" name="Slide Number Placeholder 3"/>
          <p:cNvSpPr>
            <a:spLocks noGrp="1"/>
          </p:cNvSpPr>
          <p:nvPr>
            <p:ph type="sldNum" sz="quarter" idx="10"/>
          </p:nvPr>
        </p:nvSpPr>
        <p:spPr/>
        <p:txBody>
          <a:bodyPr/>
          <a:lstStyle/>
          <a:p>
            <a:fld id="{FF5DEA89-15FB-4856-B5A4-4562BC60FFBA}" type="slidenum">
              <a:rPr lang="en-US" smtClean="0"/>
              <a:t>4</a:t>
            </a:fld>
            <a:endParaRPr lang="en-US"/>
          </a:p>
        </p:txBody>
      </p:sp>
    </p:spTree>
    <p:extLst>
      <p:ext uri="{BB962C8B-B14F-4D97-AF65-F5344CB8AC3E}">
        <p14:creationId xmlns:p14="http://schemas.microsoft.com/office/powerpoint/2010/main" val="129641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source:-</a:t>
            </a:r>
          </a:p>
          <a:p>
            <a:r>
              <a:rPr lang="en-IN" dirty="0"/>
              <a:t>https://pixabay.com/en/coding-programming-working-macbook-924920/</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326929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665D-E742-41D9-AB14-54B9DD0E8E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A4931-BE6B-461E-A480-26D674377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B3F6F0-8CDB-4FD7-9504-E8310A1C38F3}"/>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5" name="Footer Placeholder 4">
            <a:extLst>
              <a:ext uri="{FF2B5EF4-FFF2-40B4-BE49-F238E27FC236}">
                <a16:creationId xmlns:a16="http://schemas.microsoft.com/office/drawing/2014/main" id="{838C747C-9F27-4C94-A749-6F018BDD7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C7FC7-27A5-4744-ADB7-EBD734972128}"/>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235227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C683-D0FE-4C4A-A4AC-6D38F6038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37F5D5-9A70-49EC-BCBB-D3D34B0DD9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2E82D-EA2C-482E-A0A6-BB6B5645C7A9}"/>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5" name="Footer Placeholder 4">
            <a:extLst>
              <a:ext uri="{FF2B5EF4-FFF2-40B4-BE49-F238E27FC236}">
                <a16:creationId xmlns:a16="http://schemas.microsoft.com/office/drawing/2014/main" id="{C534CCF3-008A-4B68-A558-EA65CCBA7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99C8E-B8CF-44EA-A5BE-46B8ECC40B71}"/>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2363930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FD2076-9248-432E-A6C0-D6AC91D181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0D36ED-57CE-40AA-AE73-B96D9BABB4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BB5D6-6A30-4C6B-BD03-223BF62741A2}"/>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5" name="Footer Placeholder 4">
            <a:extLst>
              <a:ext uri="{FF2B5EF4-FFF2-40B4-BE49-F238E27FC236}">
                <a16:creationId xmlns:a16="http://schemas.microsoft.com/office/drawing/2014/main" id="{90C999FB-8E72-41F6-B40D-4C7364496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DA9D7-C002-4885-8BC4-CCBEF7540989}"/>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3818716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12-Sep-19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7" name="Content Placeholder 6"/>
          <p:cNvSpPr>
            <a:spLocks noGrp="1"/>
          </p:cNvSpPr>
          <p:nvPr>
            <p:ph sz="quarter" idx="13"/>
          </p:nvPr>
        </p:nvSpPr>
        <p:spPr>
          <a:xfrm>
            <a:off x="609759" y="941301"/>
            <a:ext cx="10975658" cy="504279"/>
          </a:xfrm>
        </p:spPr>
        <p:txBody>
          <a:bodyPr>
            <a:noAutofit/>
          </a:bodyPr>
          <a:lstStyle>
            <a:lvl1pPr marL="0" indent="0">
              <a:buFontTx/>
              <a:buNone/>
              <a:defRPr sz="2000"/>
            </a:lvl1pPr>
            <a:lvl2pPr>
              <a:defRPr sz="1800"/>
            </a:lvl2pPr>
            <a:lvl3pPr>
              <a:defRPr sz="1400"/>
            </a:lvl3pPr>
            <a:lvl4pPr>
              <a:defRPr sz="1200"/>
            </a:lvl4pPr>
            <a:lvl5pPr>
              <a:defRPr sz="1200"/>
            </a:lvl5pPr>
          </a:lstStyle>
          <a:p>
            <a:pPr lvl="0"/>
            <a:r>
              <a:rPr lang="en-US" dirty="0"/>
              <a:t>Click to edit Master text styles</a:t>
            </a:r>
            <a:endParaRPr lang="en-IN" dirty="0"/>
          </a:p>
        </p:txBody>
      </p:sp>
    </p:spTree>
    <p:extLst>
      <p:ext uri="{BB962C8B-B14F-4D97-AF65-F5344CB8AC3E}">
        <p14:creationId xmlns:p14="http://schemas.microsoft.com/office/powerpoint/2010/main" val="426394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Us">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0695BF93-A27D-4025-B5BB-F611D1E5C305}"/>
              </a:ext>
            </a:extLst>
          </p:cNvPr>
          <p:cNvSpPr>
            <a:spLocks noGrp="1"/>
          </p:cNvSpPr>
          <p:nvPr>
            <p:ph type="pic" sz="quarter" idx="10"/>
          </p:nvPr>
        </p:nvSpPr>
        <p:spPr>
          <a:xfrm>
            <a:off x="1" y="0"/>
            <a:ext cx="12192000" cy="6858000"/>
          </a:xfrm>
        </p:spPr>
        <p:txBody>
          <a:bodyPr anchor="ctr">
            <a:normAutofit/>
          </a:bodyPr>
          <a:lstStyle>
            <a:lvl1pPr marL="0" indent="0" algn="ctr">
              <a:buFontTx/>
              <a:buNone/>
              <a:defRPr sz="2800">
                <a:solidFill>
                  <a:schemeClr val="tx1">
                    <a:lumMod val="75000"/>
                    <a:lumOff val="25000"/>
                  </a:schemeClr>
                </a:solidFill>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190578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3EBB-9AAC-4281-9608-55A0B1ED5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F701E-CB41-45D8-8283-39283BB85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9B3DF-DD9E-4040-B76D-8DC894810733}"/>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5" name="Footer Placeholder 4">
            <a:extLst>
              <a:ext uri="{FF2B5EF4-FFF2-40B4-BE49-F238E27FC236}">
                <a16:creationId xmlns:a16="http://schemas.microsoft.com/office/drawing/2014/main" id="{F7B48356-C8A3-4B7F-9E6F-E39C72370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D14FF-CD1D-4013-8988-0D8CFCB34BC3}"/>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695014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E6BE-A6FF-4267-9E7F-6707142B8B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34F86F-988D-4966-AD33-912BB0DE51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A9D494-F166-465E-9086-41048B581F1D}"/>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5" name="Footer Placeholder 4">
            <a:extLst>
              <a:ext uri="{FF2B5EF4-FFF2-40B4-BE49-F238E27FC236}">
                <a16:creationId xmlns:a16="http://schemas.microsoft.com/office/drawing/2014/main" id="{0DA870F1-07A6-45E8-A7E7-16F9547FF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088DF-5D28-43BF-8BE9-4DAA698B87A5}"/>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345521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0253-77E6-4C1F-82B0-AF6D1E0A3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82CF4C-C919-4558-8AA7-F9553D085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AA8346-0591-4FC2-83D5-31B624067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F73C6A-1594-4135-AD68-32DCFE9B09FA}"/>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6" name="Footer Placeholder 5">
            <a:extLst>
              <a:ext uri="{FF2B5EF4-FFF2-40B4-BE49-F238E27FC236}">
                <a16:creationId xmlns:a16="http://schemas.microsoft.com/office/drawing/2014/main" id="{9F00E9E9-7B7F-4221-BBC2-87FC258BF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58C43-B9C7-49CC-BCB6-055352E52156}"/>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364484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EB9F-2760-412A-9A5F-58B6432947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031B8B-DF42-4B39-BA68-D15070227F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F11E81-F3E8-4A59-BA2B-1CEC4D52B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F48B28-FC0F-4A9D-A760-EC50B9516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9E1BFA-7EE4-4E8C-873B-76C09760D2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3D55AC-6C57-4403-BB4D-4B8717A079AB}"/>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8" name="Footer Placeholder 7">
            <a:extLst>
              <a:ext uri="{FF2B5EF4-FFF2-40B4-BE49-F238E27FC236}">
                <a16:creationId xmlns:a16="http://schemas.microsoft.com/office/drawing/2014/main" id="{DE42CC76-2EDC-4983-981B-0BABC159D1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817D7-7CAD-4E9D-A979-91D80EEE6143}"/>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414831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944A-9B21-4B1B-8E50-A9134C07E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3E38D1-3A07-4550-ADCC-BEE8B4D24CC9}"/>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4" name="Footer Placeholder 3">
            <a:extLst>
              <a:ext uri="{FF2B5EF4-FFF2-40B4-BE49-F238E27FC236}">
                <a16:creationId xmlns:a16="http://schemas.microsoft.com/office/drawing/2014/main" id="{878ED937-4113-4967-9913-73E2AB5E25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39C8E1-A5CA-4509-8307-1FEF454871E5}"/>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227510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E672B0-B669-470A-AAF7-95DED68012F9}"/>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3" name="Footer Placeholder 2">
            <a:extLst>
              <a:ext uri="{FF2B5EF4-FFF2-40B4-BE49-F238E27FC236}">
                <a16:creationId xmlns:a16="http://schemas.microsoft.com/office/drawing/2014/main" id="{79E1A979-1D86-4EDB-B75B-00F70F30A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70DE28-27BB-4920-84F5-124BEAF73932}"/>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38531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BE2F-189D-48DC-8910-995882EDE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7CBFC5-20A1-4F76-968C-4D21C88EF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AB3031-E1F4-42D5-B933-FC2095B6E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781206-CC40-49BF-85EF-26D2A0CB2A3B}"/>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6" name="Footer Placeholder 5">
            <a:extLst>
              <a:ext uri="{FF2B5EF4-FFF2-40B4-BE49-F238E27FC236}">
                <a16:creationId xmlns:a16="http://schemas.microsoft.com/office/drawing/2014/main" id="{7645CE51-4808-47D5-8A20-F8008C15E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FE4E17-FD60-4203-A506-31F12D98ACB7}"/>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36917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62B0-12E5-4DC0-B51C-2E6CF8CA31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B9C64B-F0FC-4B4B-BFC3-4642B4AD2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69A4E3-DBB5-44A3-8302-37FD19608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F2511-6940-41FD-8D3A-7CE6B9C511D0}"/>
              </a:ext>
            </a:extLst>
          </p:cNvPr>
          <p:cNvSpPr>
            <a:spLocks noGrp="1"/>
          </p:cNvSpPr>
          <p:nvPr>
            <p:ph type="dt" sz="half" idx="10"/>
          </p:nvPr>
        </p:nvSpPr>
        <p:spPr/>
        <p:txBody>
          <a:bodyPr/>
          <a:lstStyle/>
          <a:p>
            <a:fld id="{3A4DFE7F-A28A-4823-A73B-F79D4CB1F303}" type="datetimeFigureOut">
              <a:rPr lang="en-US" smtClean="0"/>
              <a:t>12-Sep-19</a:t>
            </a:fld>
            <a:endParaRPr lang="en-US"/>
          </a:p>
        </p:txBody>
      </p:sp>
      <p:sp>
        <p:nvSpPr>
          <p:cNvPr id="6" name="Footer Placeholder 5">
            <a:extLst>
              <a:ext uri="{FF2B5EF4-FFF2-40B4-BE49-F238E27FC236}">
                <a16:creationId xmlns:a16="http://schemas.microsoft.com/office/drawing/2014/main" id="{A1F4B93C-1948-4999-8F84-AF0008C51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B5A9E-F365-44D1-8DB3-BCBF8D750D10}"/>
              </a:ext>
            </a:extLst>
          </p:cNvPr>
          <p:cNvSpPr>
            <a:spLocks noGrp="1"/>
          </p:cNvSpPr>
          <p:nvPr>
            <p:ph type="sldNum" sz="quarter" idx="12"/>
          </p:nvPr>
        </p:nvSpPr>
        <p:spPr/>
        <p:txBody>
          <a:bodyPr/>
          <a:lstStyle/>
          <a:p>
            <a:fld id="{2242C5CF-9B52-42BC-8866-C540B3EB6E4E}" type="slidenum">
              <a:rPr lang="en-US" smtClean="0"/>
              <a:t>‹#›</a:t>
            </a:fld>
            <a:endParaRPr lang="en-US"/>
          </a:p>
        </p:txBody>
      </p:sp>
    </p:spTree>
    <p:extLst>
      <p:ext uri="{BB962C8B-B14F-4D97-AF65-F5344CB8AC3E}">
        <p14:creationId xmlns:p14="http://schemas.microsoft.com/office/powerpoint/2010/main" val="428899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7A9829-3B10-4950-B0D7-5A149DFB7C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209A5A-BD07-4D26-8130-C4CB1EC847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DCB40-FD62-44E6-BF91-45AA05E39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DFE7F-A28A-4823-A73B-F79D4CB1F303}" type="datetimeFigureOut">
              <a:rPr lang="en-US" smtClean="0"/>
              <a:t>12-Sep-19</a:t>
            </a:fld>
            <a:endParaRPr lang="en-US"/>
          </a:p>
        </p:txBody>
      </p:sp>
      <p:sp>
        <p:nvSpPr>
          <p:cNvPr id="5" name="Footer Placeholder 4">
            <a:extLst>
              <a:ext uri="{FF2B5EF4-FFF2-40B4-BE49-F238E27FC236}">
                <a16:creationId xmlns:a16="http://schemas.microsoft.com/office/drawing/2014/main" id="{167948D9-E5F8-48D7-BCB7-151098F4C8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CDBA3B-DEB0-402C-9780-B6A7B13AE4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2C5CF-9B52-42BC-8866-C540B3EB6E4E}" type="slidenum">
              <a:rPr lang="en-US" smtClean="0"/>
              <a:t>‹#›</a:t>
            </a:fld>
            <a:endParaRPr lang="en-US"/>
          </a:p>
        </p:txBody>
      </p:sp>
    </p:spTree>
    <p:extLst>
      <p:ext uri="{BB962C8B-B14F-4D97-AF65-F5344CB8AC3E}">
        <p14:creationId xmlns:p14="http://schemas.microsoft.com/office/powerpoint/2010/main" val="1097881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72" y="112507"/>
            <a:ext cx="12188825" cy="1325563"/>
          </a:xfrm>
        </p:spPr>
        <p:txBody>
          <a:bodyPr/>
          <a:lstStyle/>
          <a:p>
            <a:pPr algn="ctr"/>
            <a:r>
              <a:rPr lang="en-IN" sz="3400" b="1" dirty="0">
                <a:solidFill>
                  <a:schemeClr val="tx1">
                    <a:lumMod val="75000"/>
                    <a:lumOff val="25000"/>
                  </a:schemeClr>
                </a:solidFill>
                <a:latin typeface="Times New Roman" panose="02020603050405020304" pitchFamily="18" charset="0"/>
                <a:cs typeface="Times New Roman" panose="02020603050405020304" pitchFamily="18" charset="0"/>
              </a:rPr>
              <a:t>IOT Based Smart Window with Remote Controlling System</a:t>
            </a:r>
          </a:p>
        </p:txBody>
      </p:sp>
      <p:sp>
        <p:nvSpPr>
          <p:cNvPr id="16" name="TextBox 121"/>
          <p:cNvSpPr txBox="1"/>
          <p:nvPr/>
        </p:nvSpPr>
        <p:spPr>
          <a:xfrm>
            <a:off x="931273" y="3685413"/>
            <a:ext cx="2593510" cy="2123658"/>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u="sng" dirty="0">
                <a:solidFill>
                  <a:schemeClr val="accent1">
                    <a:lumMod val="50000"/>
                  </a:schemeClr>
                </a:solidFill>
                <a:latin typeface="Times New Roman" panose="02020603050405020304" pitchFamily="18" charset="0"/>
                <a:cs typeface="Times New Roman" panose="02020603050405020304" pitchFamily="18" charset="0"/>
              </a:rPr>
              <a:t>Presented By:</a:t>
            </a:r>
          </a:p>
          <a:p>
            <a:pPr algn="ctr"/>
            <a:endParaRPr lang="en-US" sz="1800" b="1" dirty="0">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Riajul Islam</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ID: 2014-2-60-087</a:t>
            </a:r>
          </a:p>
          <a:p>
            <a:pPr algn="ctr"/>
            <a:endParaRPr lang="en-US" sz="1800" b="1" dirty="0">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Md. </a:t>
            </a:r>
            <a:r>
              <a:rPr lang="en-US" sz="1800" b="1" dirty="0" err="1">
                <a:solidFill>
                  <a:schemeClr val="accent1">
                    <a:lumMod val="50000"/>
                  </a:schemeClr>
                </a:solidFill>
                <a:latin typeface="Times New Roman" panose="02020603050405020304" pitchFamily="18" charset="0"/>
                <a:cs typeface="Times New Roman" panose="02020603050405020304" pitchFamily="18" charset="0"/>
              </a:rPr>
              <a:t>Mahamudul</a:t>
            </a:r>
            <a:r>
              <a:rPr lang="en-US" sz="1800" b="1" dirty="0">
                <a:solidFill>
                  <a:schemeClr val="accent1">
                    <a:lumMod val="50000"/>
                  </a:schemeClr>
                </a:solidFill>
                <a:latin typeface="Times New Roman" panose="02020603050405020304" pitchFamily="18" charset="0"/>
                <a:cs typeface="Times New Roman" panose="02020603050405020304" pitchFamily="18" charset="0"/>
              </a:rPr>
              <a:t> Hasan</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ID: 2014-3-60-043</a:t>
            </a:r>
          </a:p>
        </p:txBody>
      </p:sp>
      <p:sp>
        <p:nvSpPr>
          <p:cNvPr id="17" name="TextBox 121"/>
          <p:cNvSpPr txBox="1"/>
          <p:nvPr/>
        </p:nvSpPr>
        <p:spPr>
          <a:xfrm>
            <a:off x="8104315" y="3099514"/>
            <a:ext cx="4113013" cy="2800767"/>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endParaRPr lang="en-US" b="1" u="sng" dirty="0">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b="1" u="sng" dirty="0">
                <a:solidFill>
                  <a:schemeClr val="accent1">
                    <a:lumMod val="50000"/>
                  </a:schemeClr>
                </a:solidFill>
                <a:latin typeface="Times New Roman" panose="02020603050405020304" pitchFamily="18" charset="0"/>
                <a:cs typeface="Times New Roman" panose="02020603050405020304" pitchFamily="18" charset="0"/>
              </a:rPr>
              <a:t>Supervised By:</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 </a:t>
            </a:r>
          </a:p>
          <a:p>
            <a:pPr algn="ctr"/>
            <a:r>
              <a:rPr lang="en-US" sz="2000" b="1" dirty="0">
                <a:solidFill>
                  <a:schemeClr val="accent1">
                    <a:lumMod val="50000"/>
                  </a:schemeClr>
                </a:solidFill>
                <a:latin typeface="Times New Roman" panose="02020603050405020304" pitchFamily="18" charset="0"/>
                <a:cs typeface="Times New Roman" panose="02020603050405020304" pitchFamily="18" charset="0"/>
              </a:rPr>
              <a:t>Dr. Md. Nawab Yousuf Ali</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 Associate professor</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Department of Computer Science</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&amp;</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Engineering</a:t>
            </a:r>
          </a:p>
          <a:p>
            <a:pPr algn="ctr"/>
            <a:r>
              <a:rPr lang="en-US" sz="1800" b="1" dirty="0">
                <a:solidFill>
                  <a:schemeClr val="accent1">
                    <a:lumMod val="50000"/>
                  </a:schemeClr>
                </a:solidFill>
                <a:latin typeface="Times New Roman" panose="02020603050405020304" pitchFamily="18" charset="0"/>
                <a:cs typeface="Times New Roman" panose="02020603050405020304" pitchFamily="18" charset="0"/>
              </a:rPr>
              <a:t>East West University</a:t>
            </a:r>
          </a:p>
        </p:txBody>
      </p:sp>
      <p:grpSp>
        <p:nvGrpSpPr>
          <p:cNvPr id="3" name="Group 2"/>
          <p:cNvGrpSpPr/>
          <p:nvPr/>
        </p:nvGrpSpPr>
        <p:grpSpPr>
          <a:xfrm>
            <a:off x="3681927" y="1343121"/>
            <a:ext cx="4835012" cy="5032831"/>
            <a:chOff x="3317056" y="1078669"/>
            <a:chExt cx="5561577" cy="5798381"/>
          </a:xfrm>
        </p:grpSpPr>
        <p:sp>
          <p:nvSpPr>
            <p:cNvPr id="7" name="Freeform 6"/>
            <p:cNvSpPr>
              <a:spLocks/>
            </p:cNvSpPr>
            <p:nvPr/>
          </p:nvSpPr>
          <p:spPr bwMode="auto">
            <a:xfrm>
              <a:off x="4898466" y="3610426"/>
              <a:ext cx="2391892" cy="3266624"/>
            </a:xfrm>
            <a:custGeom>
              <a:avLst/>
              <a:gdLst>
                <a:gd name="T0" fmla="*/ 1230 w 3161"/>
                <a:gd name="T1" fmla="*/ 357 h 4317"/>
                <a:gd name="T2" fmla="*/ 1462 w 3161"/>
                <a:gd name="T3" fmla="*/ 974 h 4317"/>
                <a:gd name="T4" fmla="*/ 1834 w 3161"/>
                <a:gd name="T5" fmla="*/ 861 h 4317"/>
                <a:gd name="T6" fmla="*/ 1865 w 3161"/>
                <a:gd name="T7" fmla="*/ 398 h 4317"/>
                <a:gd name="T8" fmla="*/ 1869 w 3161"/>
                <a:gd name="T9" fmla="*/ 251 h 4317"/>
                <a:gd name="T10" fmla="*/ 2017 w 3161"/>
                <a:gd name="T11" fmla="*/ 536 h 4317"/>
                <a:gd name="T12" fmla="*/ 2198 w 3161"/>
                <a:gd name="T13" fmla="*/ 310 h 4317"/>
                <a:gd name="T14" fmla="*/ 2207 w 3161"/>
                <a:gd name="T15" fmla="*/ 438 h 4317"/>
                <a:gd name="T16" fmla="*/ 1982 w 3161"/>
                <a:gd name="T17" fmla="*/ 816 h 4317"/>
                <a:gd name="T18" fmla="*/ 2186 w 3161"/>
                <a:gd name="T19" fmla="*/ 1023 h 4317"/>
                <a:gd name="T20" fmla="*/ 2482 w 3161"/>
                <a:gd name="T21" fmla="*/ 1114 h 4317"/>
                <a:gd name="T22" fmla="*/ 2064 w 3161"/>
                <a:gd name="T23" fmla="*/ 1084 h 4317"/>
                <a:gd name="T24" fmla="*/ 1792 w 3161"/>
                <a:gd name="T25" fmla="*/ 1324 h 4317"/>
                <a:gd name="T26" fmla="*/ 2164 w 3161"/>
                <a:gd name="T27" fmla="*/ 1485 h 4317"/>
                <a:gd name="T28" fmla="*/ 2556 w 3161"/>
                <a:gd name="T29" fmla="*/ 1103 h 4317"/>
                <a:gd name="T30" fmla="*/ 2675 w 3161"/>
                <a:gd name="T31" fmla="*/ 862 h 4317"/>
                <a:gd name="T32" fmla="*/ 2627 w 3161"/>
                <a:gd name="T33" fmla="*/ 1171 h 4317"/>
                <a:gd name="T34" fmla="*/ 2843 w 3161"/>
                <a:gd name="T35" fmla="*/ 1124 h 4317"/>
                <a:gd name="T36" fmla="*/ 3109 w 3161"/>
                <a:gd name="T37" fmla="*/ 925 h 4317"/>
                <a:gd name="T38" fmla="*/ 2932 w 3161"/>
                <a:gd name="T39" fmla="*/ 1133 h 4317"/>
                <a:gd name="T40" fmla="*/ 3048 w 3161"/>
                <a:gd name="T41" fmla="*/ 1341 h 4317"/>
                <a:gd name="T42" fmla="*/ 3079 w 3161"/>
                <a:gd name="T43" fmla="*/ 1392 h 4317"/>
                <a:gd name="T44" fmla="*/ 2628 w 3161"/>
                <a:gd name="T45" fmla="*/ 1370 h 4317"/>
                <a:gd name="T46" fmla="*/ 2288 w 3161"/>
                <a:gd name="T47" fmla="*/ 1632 h 4317"/>
                <a:gd name="T48" fmla="*/ 2594 w 3161"/>
                <a:gd name="T49" fmla="*/ 1839 h 4317"/>
                <a:gd name="T50" fmla="*/ 3067 w 3161"/>
                <a:gd name="T51" fmla="*/ 2006 h 4317"/>
                <a:gd name="T52" fmla="*/ 2805 w 3161"/>
                <a:gd name="T53" fmla="*/ 1941 h 4317"/>
                <a:gd name="T54" fmla="*/ 2631 w 3161"/>
                <a:gd name="T55" fmla="*/ 2085 h 4317"/>
                <a:gd name="T56" fmla="*/ 2594 w 3161"/>
                <a:gd name="T57" fmla="*/ 2191 h 4317"/>
                <a:gd name="T58" fmla="*/ 2404 w 3161"/>
                <a:gd name="T59" fmla="*/ 1870 h 4317"/>
                <a:gd name="T60" fmla="*/ 2082 w 3161"/>
                <a:gd name="T61" fmla="*/ 1877 h 4317"/>
                <a:gd name="T62" fmla="*/ 1945 w 3161"/>
                <a:gd name="T63" fmla="*/ 2657 h 4317"/>
                <a:gd name="T64" fmla="*/ 2102 w 3161"/>
                <a:gd name="T65" fmla="*/ 3653 h 4317"/>
                <a:gd name="T66" fmla="*/ 2708 w 3161"/>
                <a:gd name="T67" fmla="*/ 4317 h 4317"/>
                <a:gd name="T68" fmla="*/ 616 w 3161"/>
                <a:gd name="T69" fmla="*/ 4199 h 4317"/>
                <a:gd name="T70" fmla="*/ 1044 w 3161"/>
                <a:gd name="T71" fmla="*/ 3513 h 4317"/>
                <a:gd name="T72" fmla="*/ 1186 w 3161"/>
                <a:gd name="T73" fmla="*/ 2336 h 4317"/>
                <a:gd name="T74" fmla="*/ 988 w 3161"/>
                <a:gd name="T75" fmla="*/ 1780 h 4317"/>
                <a:gd name="T76" fmla="*/ 425 w 3161"/>
                <a:gd name="T77" fmla="*/ 1784 h 4317"/>
                <a:gd name="T78" fmla="*/ 137 w 3161"/>
                <a:gd name="T79" fmla="*/ 1857 h 4317"/>
                <a:gd name="T80" fmla="*/ 441 w 3161"/>
                <a:gd name="T81" fmla="*/ 1679 h 4317"/>
                <a:gd name="T82" fmla="*/ 180 w 3161"/>
                <a:gd name="T83" fmla="*/ 1531 h 4317"/>
                <a:gd name="T84" fmla="*/ 64 w 3161"/>
                <a:gd name="T85" fmla="*/ 1457 h 4317"/>
                <a:gd name="T86" fmla="*/ 553 w 3161"/>
                <a:gd name="T87" fmla="*/ 1559 h 4317"/>
                <a:gd name="T88" fmla="*/ 792 w 3161"/>
                <a:gd name="T89" fmla="*/ 1534 h 4317"/>
                <a:gd name="T90" fmla="*/ 635 w 3161"/>
                <a:gd name="T91" fmla="*/ 1107 h 4317"/>
                <a:gd name="T92" fmla="*/ 747 w 3161"/>
                <a:gd name="T93" fmla="*/ 1184 h 4317"/>
                <a:gd name="T94" fmla="*/ 980 w 3161"/>
                <a:gd name="T95" fmla="*/ 1525 h 4317"/>
                <a:gd name="T96" fmla="*/ 1209 w 3161"/>
                <a:gd name="T97" fmla="*/ 1252 h 4317"/>
                <a:gd name="T98" fmla="*/ 962 w 3161"/>
                <a:gd name="T99" fmla="*/ 854 h 4317"/>
                <a:gd name="T100" fmla="*/ 332 w 3161"/>
                <a:gd name="T101" fmla="*/ 1103 h 4317"/>
                <a:gd name="T102" fmla="*/ 481 w 3161"/>
                <a:gd name="T103" fmla="*/ 894 h 4317"/>
                <a:gd name="T104" fmla="*/ 395 w 3161"/>
                <a:gd name="T105" fmla="*/ 700 h 4317"/>
                <a:gd name="T106" fmla="*/ 271 w 3161"/>
                <a:gd name="T107" fmla="*/ 572 h 4317"/>
                <a:gd name="T108" fmla="*/ 606 w 3161"/>
                <a:gd name="T109" fmla="*/ 747 h 4317"/>
                <a:gd name="T110" fmla="*/ 983 w 3161"/>
                <a:gd name="T111" fmla="*/ 726 h 4317"/>
                <a:gd name="T112" fmla="*/ 957 w 3161"/>
                <a:gd name="T113" fmla="*/ 324 h 4317"/>
                <a:gd name="T114" fmla="*/ 847 w 3161"/>
                <a:gd name="T115" fmla="*/ 133 h 4317"/>
                <a:gd name="T116" fmla="*/ 1076 w 3161"/>
                <a:gd name="T117" fmla="*/ 316 h 4317"/>
                <a:gd name="T118" fmla="*/ 1191 w 3161"/>
                <a:gd name="T119" fmla="*/ 36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61" h="4317">
                  <a:moveTo>
                    <a:pt x="1196" y="0"/>
                  </a:moveTo>
                  <a:lnTo>
                    <a:pt x="1249" y="22"/>
                  </a:lnTo>
                  <a:lnTo>
                    <a:pt x="1249" y="26"/>
                  </a:lnTo>
                  <a:lnTo>
                    <a:pt x="1246" y="39"/>
                  </a:lnTo>
                  <a:lnTo>
                    <a:pt x="1243" y="57"/>
                  </a:lnTo>
                  <a:lnTo>
                    <a:pt x="1239" y="85"/>
                  </a:lnTo>
                  <a:lnTo>
                    <a:pt x="1237" y="116"/>
                  </a:lnTo>
                  <a:lnTo>
                    <a:pt x="1233" y="155"/>
                  </a:lnTo>
                  <a:lnTo>
                    <a:pt x="1230" y="199"/>
                  </a:lnTo>
                  <a:lnTo>
                    <a:pt x="1229" y="247"/>
                  </a:lnTo>
                  <a:lnTo>
                    <a:pt x="1229" y="299"/>
                  </a:lnTo>
                  <a:lnTo>
                    <a:pt x="1230" y="357"/>
                  </a:lnTo>
                  <a:lnTo>
                    <a:pt x="1233" y="416"/>
                  </a:lnTo>
                  <a:lnTo>
                    <a:pt x="1239" y="479"/>
                  </a:lnTo>
                  <a:lnTo>
                    <a:pt x="1249" y="543"/>
                  </a:lnTo>
                  <a:lnTo>
                    <a:pt x="1260" y="610"/>
                  </a:lnTo>
                  <a:lnTo>
                    <a:pt x="1275" y="670"/>
                  </a:lnTo>
                  <a:lnTo>
                    <a:pt x="1294" y="726"/>
                  </a:lnTo>
                  <a:lnTo>
                    <a:pt x="1317" y="780"/>
                  </a:lnTo>
                  <a:lnTo>
                    <a:pt x="1341" y="828"/>
                  </a:lnTo>
                  <a:lnTo>
                    <a:pt x="1369" y="871"/>
                  </a:lnTo>
                  <a:lnTo>
                    <a:pt x="1399" y="911"/>
                  </a:lnTo>
                  <a:lnTo>
                    <a:pt x="1430" y="945"/>
                  </a:lnTo>
                  <a:lnTo>
                    <a:pt x="1462" y="974"/>
                  </a:lnTo>
                  <a:lnTo>
                    <a:pt x="1495" y="997"/>
                  </a:lnTo>
                  <a:lnTo>
                    <a:pt x="1527" y="1014"/>
                  </a:lnTo>
                  <a:lnTo>
                    <a:pt x="1560" y="1026"/>
                  </a:lnTo>
                  <a:lnTo>
                    <a:pt x="1592" y="1031"/>
                  </a:lnTo>
                  <a:lnTo>
                    <a:pt x="1622" y="1030"/>
                  </a:lnTo>
                  <a:lnTo>
                    <a:pt x="1649" y="1022"/>
                  </a:lnTo>
                  <a:lnTo>
                    <a:pt x="1675" y="1006"/>
                  </a:lnTo>
                  <a:lnTo>
                    <a:pt x="1708" y="981"/>
                  </a:lnTo>
                  <a:lnTo>
                    <a:pt x="1741" y="954"/>
                  </a:lnTo>
                  <a:lnTo>
                    <a:pt x="1773" y="924"/>
                  </a:lnTo>
                  <a:lnTo>
                    <a:pt x="1805" y="894"/>
                  </a:lnTo>
                  <a:lnTo>
                    <a:pt x="1834" y="861"/>
                  </a:lnTo>
                  <a:lnTo>
                    <a:pt x="1859" y="827"/>
                  </a:lnTo>
                  <a:lnTo>
                    <a:pt x="1881" y="790"/>
                  </a:lnTo>
                  <a:lnTo>
                    <a:pt x="1898" y="751"/>
                  </a:lnTo>
                  <a:lnTo>
                    <a:pt x="1911" y="710"/>
                  </a:lnTo>
                  <a:lnTo>
                    <a:pt x="1917" y="667"/>
                  </a:lnTo>
                  <a:lnTo>
                    <a:pt x="1916" y="620"/>
                  </a:lnTo>
                  <a:lnTo>
                    <a:pt x="1912" y="582"/>
                  </a:lnTo>
                  <a:lnTo>
                    <a:pt x="1906" y="544"/>
                  </a:lnTo>
                  <a:lnTo>
                    <a:pt x="1897" y="506"/>
                  </a:lnTo>
                  <a:lnTo>
                    <a:pt x="1887" y="470"/>
                  </a:lnTo>
                  <a:lnTo>
                    <a:pt x="1877" y="433"/>
                  </a:lnTo>
                  <a:lnTo>
                    <a:pt x="1865" y="398"/>
                  </a:lnTo>
                  <a:lnTo>
                    <a:pt x="1855" y="365"/>
                  </a:lnTo>
                  <a:lnTo>
                    <a:pt x="1843" y="336"/>
                  </a:lnTo>
                  <a:lnTo>
                    <a:pt x="1832" y="309"/>
                  </a:lnTo>
                  <a:lnTo>
                    <a:pt x="1823" y="286"/>
                  </a:lnTo>
                  <a:lnTo>
                    <a:pt x="1815" y="268"/>
                  </a:lnTo>
                  <a:lnTo>
                    <a:pt x="1809" y="254"/>
                  </a:lnTo>
                  <a:lnTo>
                    <a:pt x="1805" y="244"/>
                  </a:lnTo>
                  <a:lnTo>
                    <a:pt x="1804" y="242"/>
                  </a:lnTo>
                  <a:lnTo>
                    <a:pt x="1860" y="220"/>
                  </a:lnTo>
                  <a:lnTo>
                    <a:pt x="1861" y="223"/>
                  </a:lnTo>
                  <a:lnTo>
                    <a:pt x="1864" y="234"/>
                  </a:lnTo>
                  <a:lnTo>
                    <a:pt x="1869" y="251"/>
                  </a:lnTo>
                  <a:lnTo>
                    <a:pt x="1876" y="273"/>
                  </a:lnTo>
                  <a:lnTo>
                    <a:pt x="1883" y="298"/>
                  </a:lnTo>
                  <a:lnTo>
                    <a:pt x="1894" y="327"/>
                  </a:lnTo>
                  <a:lnTo>
                    <a:pt x="1904" y="357"/>
                  </a:lnTo>
                  <a:lnTo>
                    <a:pt x="1916" y="388"/>
                  </a:lnTo>
                  <a:lnTo>
                    <a:pt x="1929" y="419"/>
                  </a:lnTo>
                  <a:lnTo>
                    <a:pt x="1944" y="449"/>
                  </a:lnTo>
                  <a:lnTo>
                    <a:pt x="1958" y="475"/>
                  </a:lnTo>
                  <a:lnTo>
                    <a:pt x="1972" y="498"/>
                  </a:lnTo>
                  <a:lnTo>
                    <a:pt x="1988" y="518"/>
                  </a:lnTo>
                  <a:lnTo>
                    <a:pt x="2004" y="531"/>
                  </a:lnTo>
                  <a:lnTo>
                    <a:pt x="2017" y="536"/>
                  </a:lnTo>
                  <a:lnTo>
                    <a:pt x="2033" y="535"/>
                  </a:lnTo>
                  <a:lnTo>
                    <a:pt x="2048" y="526"/>
                  </a:lnTo>
                  <a:lnTo>
                    <a:pt x="2065" y="513"/>
                  </a:lnTo>
                  <a:lnTo>
                    <a:pt x="2084" y="494"/>
                  </a:lnTo>
                  <a:lnTo>
                    <a:pt x="2101" y="474"/>
                  </a:lnTo>
                  <a:lnTo>
                    <a:pt x="2118" y="450"/>
                  </a:lnTo>
                  <a:lnTo>
                    <a:pt x="2133" y="425"/>
                  </a:lnTo>
                  <a:lnTo>
                    <a:pt x="2149" y="399"/>
                  </a:lnTo>
                  <a:lnTo>
                    <a:pt x="2164" y="374"/>
                  </a:lnTo>
                  <a:lnTo>
                    <a:pt x="2177" y="350"/>
                  </a:lnTo>
                  <a:lnTo>
                    <a:pt x="2188" y="328"/>
                  </a:lnTo>
                  <a:lnTo>
                    <a:pt x="2198" y="310"/>
                  </a:lnTo>
                  <a:lnTo>
                    <a:pt x="2204" y="295"/>
                  </a:lnTo>
                  <a:lnTo>
                    <a:pt x="2209" y="286"/>
                  </a:lnTo>
                  <a:lnTo>
                    <a:pt x="2211" y="282"/>
                  </a:lnTo>
                  <a:lnTo>
                    <a:pt x="2301" y="294"/>
                  </a:lnTo>
                  <a:lnTo>
                    <a:pt x="2300" y="297"/>
                  </a:lnTo>
                  <a:lnTo>
                    <a:pt x="2294" y="305"/>
                  </a:lnTo>
                  <a:lnTo>
                    <a:pt x="2285" y="318"/>
                  </a:lnTo>
                  <a:lnTo>
                    <a:pt x="2274" y="335"/>
                  </a:lnTo>
                  <a:lnTo>
                    <a:pt x="2260" y="356"/>
                  </a:lnTo>
                  <a:lnTo>
                    <a:pt x="2245" y="381"/>
                  </a:lnTo>
                  <a:lnTo>
                    <a:pt x="2226" y="408"/>
                  </a:lnTo>
                  <a:lnTo>
                    <a:pt x="2207" y="438"/>
                  </a:lnTo>
                  <a:lnTo>
                    <a:pt x="2186" y="470"/>
                  </a:lnTo>
                  <a:lnTo>
                    <a:pt x="2165" y="504"/>
                  </a:lnTo>
                  <a:lnTo>
                    <a:pt x="2143" y="538"/>
                  </a:lnTo>
                  <a:lnTo>
                    <a:pt x="2122" y="573"/>
                  </a:lnTo>
                  <a:lnTo>
                    <a:pt x="2099" y="607"/>
                  </a:lnTo>
                  <a:lnTo>
                    <a:pt x="2078" y="642"/>
                  </a:lnTo>
                  <a:lnTo>
                    <a:pt x="2058" y="676"/>
                  </a:lnTo>
                  <a:lnTo>
                    <a:pt x="2039" y="709"/>
                  </a:lnTo>
                  <a:lnTo>
                    <a:pt x="2021" y="739"/>
                  </a:lnTo>
                  <a:lnTo>
                    <a:pt x="2005" y="768"/>
                  </a:lnTo>
                  <a:lnTo>
                    <a:pt x="1992" y="794"/>
                  </a:lnTo>
                  <a:lnTo>
                    <a:pt x="1982" y="816"/>
                  </a:lnTo>
                  <a:lnTo>
                    <a:pt x="1972" y="836"/>
                  </a:lnTo>
                  <a:lnTo>
                    <a:pt x="1962" y="869"/>
                  </a:lnTo>
                  <a:lnTo>
                    <a:pt x="1957" y="898"/>
                  </a:lnTo>
                  <a:lnTo>
                    <a:pt x="1957" y="923"/>
                  </a:lnTo>
                  <a:lnTo>
                    <a:pt x="1962" y="943"/>
                  </a:lnTo>
                  <a:lnTo>
                    <a:pt x="1974" y="962"/>
                  </a:lnTo>
                  <a:lnTo>
                    <a:pt x="1992" y="978"/>
                  </a:lnTo>
                  <a:lnTo>
                    <a:pt x="2018" y="989"/>
                  </a:lnTo>
                  <a:lnTo>
                    <a:pt x="2051" y="1001"/>
                  </a:lnTo>
                  <a:lnTo>
                    <a:pt x="2092" y="1010"/>
                  </a:lnTo>
                  <a:lnTo>
                    <a:pt x="2139" y="1018"/>
                  </a:lnTo>
                  <a:lnTo>
                    <a:pt x="2186" y="1023"/>
                  </a:lnTo>
                  <a:lnTo>
                    <a:pt x="2232" y="1027"/>
                  </a:lnTo>
                  <a:lnTo>
                    <a:pt x="2276" y="1029"/>
                  </a:lnTo>
                  <a:lnTo>
                    <a:pt x="2318" y="1030"/>
                  </a:lnTo>
                  <a:lnTo>
                    <a:pt x="2356" y="1029"/>
                  </a:lnTo>
                  <a:lnTo>
                    <a:pt x="2390" y="1027"/>
                  </a:lnTo>
                  <a:lnTo>
                    <a:pt x="2420" y="1025"/>
                  </a:lnTo>
                  <a:lnTo>
                    <a:pt x="2445" y="1022"/>
                  </a:lnTo>
                  <a:lnTo>
                    <a:pt x="2463" y="1021"/>
                  </a:lnTo>
                  <a:lnTo>
                    <a:pt x="2475" y="1018"/>
                  </a:lnTo>
                  <a:lnTo>
                    <a:pt x="2479" y="1018"/>
                  </a:lnTo>
                  <a:lnTo>
                    <a:pt x="2486" y="1115"/>
                  </a:lnTo>
                  <a:lnTo>
                    <a:pt x="2482" y="1114"/>
                  </a:lnTo>
                  <a:lnTo>
                    <a:pt x="2470" y="1112"/>
                  </a:lnTo>
                  <a:lnTo>
                    <a:pt x="2452" y="1110"/>
                  </a:lnTo>
                  <a:lnTo>
                    <a:pt x="2428" y="1106"/>
                  </a:lnTo>
                  <a:lnTo>
                    <a:pt x="2398" y="1102"/>
                  </a:lnTo>
                  <a:lnTo>
                    <a:pt x="2364" y="1098"/>
                  </a:lnTo>
                  <a:lnTo>
                    <a:pt x="2326" y="1094"/>
                  </a:lnTo>
                  <a:lnTo>
                    <a:pt x="2285" y="1091"/>
                  </a:lnTo>
                  <a:lnTo>
                    <a:pt x="2242" y="1087"/>
                  </a:lnTo>
                  <a:lnTo>
                    <a:pt x="2198" y="1085"/>
                  </a:lnTo>
                  <a:lnTo>
                    <a:pt x="2153" y="1084"/>
                  </a:lnTo>
                  <a:lnTo>
                    <a:pt x="2109" y="1082"/>
                  </a:lnTo>
                  <a:lnTo>
                    <a:pt x="2064" y="1084"/>
                  </a:lnTo>
                  <a:lnTo>
                    <a:pt x="2022" y="1085"/>
                  </a:lnTo>
                  <a:lnTo>
                    <a:pt x="1982" y="1090"/>
                  </a:lnTo>
                  <a:lnTo>
                    <a:pt x="1945" y="1095"/>
                  </a:lnTo>
                  <a:lnTo>
                    <a:pt x="1912" y="1103"/>
                  </a:lnTo>
                  <a:lnTo>
                    <a:pt x="1883" y="1115"/>
                  </a:lnTo>
                  <a:lnTo>
                    <a:pt x="1861" y="1128"/>
                  </a:lnTo>
                  <a:lnTo>
                    <a:pt x="1844" y="1144"/>
                  </a:lnTo>
                  <a:lnTo>
                    <a:pt x="1822" y="1180"/>
                  </a:lnTo>
                  <a:lnTo>
                    <a:pt x="1805" y="1217"/>
                  </a:lnTo>
                  <a:lnTo>
                    <a:pt x="1794" y="1254"/>
                  </a:lnTo>
                  <a:lnTo>
                    <a:pt x="1790" y="1289"/>
                  </a:lnTo>
                  <a:lnTo>
                    <a:pt x="1792" y="1324"/>
                  </a:lnTo>
                  <a:lnTo>
                    <a:pt x="1800" y="1358"/>
                  </a:lnTo>
                  <a:lnTo>
                    <a:pt x="1813" y="1390"/>
                  </a:lnTo>
                  <a:lnTo>
                    <a:pt x="1831" y="1419"/>
                  </a:lnTo>
                  <a:lnTo>
                    <a:pt x="1856" y="1445"/>
                  </a:lnTo>
                  <a:lnTo>
                    <a:pt x="1886" y="1467"/>
                  </a:lnTo>
                  <a:lnTo>
                    <a:pt x="1921" y="1487"/>
                  </a:lnTo>
                  <a:lnTo>
                    <a:pt x="1962" y="1501"/>
                  </a:lnTo>
                  <a:lnTo>
                    <a:pt x="1996" y="1508"/>
                  </a:lnTo>
                  <a:lnTo>
                    <a:pt x="2034" y="1509"/>
                  </a:lnTo>
                  <a:lnTo>
                    <a:pt x="2076" y="1505"/>
                  </a:lnTo>
                  <a:lnTo>
                    <a:pt x="2119" y="1497"/>
                  </a:lnTo>
                  <a:lnTo>
                    <a:pt x="2164" y="1485"/>
                  </a:lnTo>
                  <a:lnTo>
                    <a:pt x="2209" y="1470"/>
                  </a:lnTo>
                  <a:lnTo>
                    <a:pt x="2254" y="1450"/>
                  </a:lnTo>
                  <a:lnTo>
                    <a:pt x="2298" y="1428"/>
                  </a:lnTo>
                  <a:lnTo>
                    <a:pt x="2342" y="1403"/>
                  </a:lnTo>
                  <a:lnTo>
                    <a:pt x="2383" y="1374"/>
                  </a:lnTo>
                  <a:lnTo>
                    <a:pt x="2421" y="1343"/>
                  </a:lnTo>
                  <a:lnTo>
                    <a:pt x="2455" y="1310"/>
                  </a:lnTo>
                  <a:lnTo>
                    <a:pt x="2486" y="1276"/>
                  </a:lnTo>
                  <a:lnTo>
                    <a:pt x="2510" y="1239"/>
                  </a:lnTo>
                  <a:lnTo>
                    <a:pt x="2530" y="1201"/>
                  </a:lnTo>
                  <a:lnTo>
                    <a:pt x="2543" y="1163"/>
                  </a:lnTo>
                  <a:lnTo>
                    <a:pt x="2556" y="1103"/>
                  </a:lnTo>
                  <a:lnTo>
                    <a:pt x="2568" y="1050"/>
                  </a:lnTo>
                  <a:lnTo>
                    <a:pt x="2576" y="1002"/>
                  </a:lnTo>
                  <a:lnTo>
                    <a:pt x="2584" y="962"/>
                  </a:lnTo>
                  <a:lnTo>
                    <a:pt x="2589" y="926"/>
                  </a:lnTo>
                  <a:lnTo>
                    <a:pt x="2593" y="898"/>
                  </a:lnTo>
                  <a:lnTo>
                    <a:pt x="2597" y="875"/>
                  </a:lnTo>
                  <a:lnTo>
                    <a:pt x="2598" y="860"/>
                  </a:lnTo>
                  <a:lnTo>
                    <a:pt x="2599" y="851"/>
                  </a:lnTo>
                  <a:lnTo>
                    <a:pt x="2599" y="847"/>
                  </a:lnTo>
                  <a:lnTo>
                    <a:pt x="2678" y="851"/>
                  </a:lnTo>
                  <a:lnTo>
                    <a:pt x="2678" y="854"/>
                  </a:lnTo>
                  <a:lnTo>
                    <a:pt x="2675" y="862"/>
                  </a:lnTo>
                  <a:lnTo>
                    <a:pt x="2671" y="877"/>
                  </a:lnTo>
                  <a:lnTo>
                    <a:pt x="2666" y="895"/>
                  </a:lnTo>
                  <a:lnTo>
                    <a:pt x="2660" y="917"/>
                  </a:lnTo>
                  <a:lnTo>
                    <a:pt x="2653" y="942"/>
                  </a:lnTo>
                  <a:lnTo>
                    <a:pt x="2648" y="970"/>
                  </a:lnTo>
                  <a:lnTo>
                    <a:pt x="2641" y="998"/>
                  </a:lnTo>
                  <a:lnTo>
                    <a:pt x="2636" y="1029"/>
                  </a:lnTo>
                  <a:lnTo>
                    <a:pt x="2631" y="1059"/>
                  </a:lnTo>
                  <a:lnTo>
                    <a:pt x="2627" y="1089"/>
                  </a:lnTo>
                  <a:lnTo>
                    <a:pt x="2626" y="1119"/>
                  </a:lnTo>
                  <a:lnTo>
                    <a:pt x="2624" y="1146"/>
                  </a:lnTo>
                  <a:lnTo>
                    <a:pt x="2627" y="1171"/>
                  </a:lnTo>
                  <a:lnTo>
                    <a:pt x="2631" y="1194"/>
                  </a:lnTo>
                  <a:lnTo>
                    <a:pt x="2637" y="1212"/>
                  </a:lnTo>
                  <a:lnTo>
                    <a:pt x="2648" y="1225"/>
                  </a:lnTo>
                  <a:lnTo>
                    <a:pt x="2661" y="1234"/>
                  </a:lnTo>
                  <a:lnTo>
                    <a:pt x="2678" y="1237"/>
                  </a:lnTo>
                  <a:lnTo>
                    <a:pt x="2699" y="1234"/>
                  </a:lnTo>
                  <a:lnTo>
                    <a:pt x="2721" y="1225"/>
                  </a:lnTo>
                  <a:lnTo>
                    <a:pt x="2745" y="1212"/>
                  </a:lnTo>
                  <a:lnTo>
                    <a:pt x="2770" y="1195"/>
                  </a:lnTo>
                  <a:lnTo>
                    <a:pt x="2793" y="1174"/>
                  </a:lnTo>
                  <a:lnTo>
                    <a:pt x="2818" y="1149"/>
                  </a:lnTo>
                  <a:lnTo>
                    <a:pt x="2843" y="1124"/>
                  </a:lnTo>
                  <a:lnTo>
                    <a:pt x="2867" y="1097"/>
                  </a:lnTo>
                  <a:lnTo>
                    <a:pt x="2890" y="1068"/>
                  </a:lnTo>
                  <a:lnTo>
                    <a:pt x="2912" y="1040"/>
                  </a:lnTo>
                  <a:lnTo>
                    <a:pt x="2932" y="1013"/>
                  </a:lnTo>
                  <a:lnTo>
                    <a:pt x="2952" y="987"/>
                  </a:lnTo>
                  <a:lnTo>
                    <a:pt x="2969" y="963"/>
                  </a:lnTo>
                  <a:lnTo>
                    <a:pt x="2983" y="942"/>
                  </a:lnTo>
                  <a:lnTo>
                    <a:pt x="2995" y="924"/>
                  </a:lnTo>
                  <a:lnTo>
                    <a:pt x="3003" y="911"/>
                  </a:lnTo>
                  <a:lnTo>
                    <a:pt x="3009" y="902"/>
                  </a:lnTo>
                  <a:lnTo>
                    <a:pt x="3011" y="899"/>
                  </a:lnTo>
                  <a:lnTo>
                    <a:pt x="3109" y="925"/>
                  </a:lnTo>
                  <a:lnTo>
                    <a:pt x="3106" y="928"/>
                  </a:lnTo>
                  <a:lnTo>
                    <a:pt x="3100" y="933"/>
                  </a:lnTo>
                  <a:lnTo>
                    <a:pt x="3090" y="943"/>
                  </a:lnTo>
                  <a:lnTo>
                    <a:pt x="3077" y="957"/>
                  </a:lnTo>
                  <a:lnTo>
                    <a:pt x="3062" y="972"/>
                  </a:lnTo>
                  <a:lnTo>
                    <a:pt x="3045" y="991"/>
                  </a:lnTo>
                  <a:lnTo>
                    <a:pt x="3026" y="1012"/>
                  </a:lnTo>
                  <a:lnTo>
                    <a:pt x="3007" y="1034"/>
                  </a:lnTo>
                  <a:lnTo>
                    <a:pt x="2987" y="1057"/>
                  </a:lnTo>
                  <a:lnTo>
                    <a:pt x="2969" y="1082"/>
                  </a:lnTo>
                  <a:lnTo>
                    <a:pt x="2949" y="1107"/>
                  </a:lnTo>
                  <a:lnTo>
                    <a:pt x="2932" y="1133"/>
                  </a:lnTo>
                  <a:lnTo>
                    <a:pt x="2918" y="1158"/>
                  </a:lnTo>
                  <a:lnTo>
                    <a:pt x="2904" y="1182"/>
                  </a:lnTo>
                  <a:lnTo>
                    <a:pt x="2895" y="1205"/>
                  </a:lnTo>
                  <a:lnTo>
                    <a:pt x="2889" y="1228"/>
                  </a:lnTo>
                  <a:lnTo>
                    <a:pt x="2887" y="1247"/>
                  </a:lnTo>
                  <a:lnTo>
                    <a:pt x="2890" y="1266"/>
                  </a:lnTo>
                  <a:lnTo>
                    <a:pt x="2898" y="1281"/>
                  </a:lnTo>
                  <a:lnTo>
                    <a:pt x="2912" y="1293"/>
                  </a:lnTo>
                  <a:lnTo>
                    <a:pt x="2946" y="1311"/>
                  </a:lnTo>
                  <a:lnTo>
                    <a:pt x="2982" y="1326"/>
                  </a:lnTo>
                  <a:lnTo>
                    <a:pt x="3016" y="1335"/>
                  </a:lnTo>
                  <a:lnTo>
                    <a:pt x="3048" y="1341"/>
                  </a:lnTo>
                  <a:lnTo>
                    <a:pt x="3080" y="1345"/>
                  </a:lnTo>
                  <a:lnTo>
                    <a:pt x="3106" y="1347"/>
                  </a:lnTo>
                  <a:lnTo>
                    <a:pt x="3130" y="1347"/>
                  </a:lnTo>
                  <a:lnTo>
                    <a:pt x="3147" y="1347"/>
                  </a:lnTo>
                  <a:lnTo>
                    <a:pt x="3157" y="1345"/>
                  </a:lnTo>
                  <a:lnTo>
                    <a:pt x="3161" y="1345"/>
                  </a:lnTo>
                  <a:lnTo>
                    <a:pt x="3161" y="1416"/>
                  </a:lnTo>
                  <a:lnTo>
                    <a:pt x="3157" y="1415"/>
                  </a:lnTo>
                  <a:lnTo>
                    <a:pt x="3147" y="1411"/>
                  </a:lnTo>
                  <a:lnTo>
                    <a:pt x="3130" y="1406"/>
                  </a:lnTo>
                  <a:lnTo>
                    <a:pt x="3106" y="1400"/>
                  </a:lnTo>
                  <a:lnTo>
                    <a:pt x="3079" y="1392"/>
                  </a:lnTo>
                  <a:lnTo>
                    <a:pt x="3047" y="1385"/>
                  </a:lnTo>
                  <a:lnTo>
                    <a:pt x="3012" y="1377"/>
                  </a:lnTo>
                  <a:lnTo>
                    <a:pt x="2974" y="1369"/>
                  </a:lnTo>
                  <a:lnTo>
                    <a:pt x="2933" y="1361"/>
                  </a:lnTo>
                  <a:lnTo>
                    <a:pt x="2891" y="1356"/>
                  </a:lnTo>
                  <a:lnTo>
                    <a:pt x="2851" y="1351"/>
                  </a:lnTo>
                  <a:lnTo>
                    <a:pt x="2809" y="1348"/>
                  </a:lnTo>
                  <a:lnTo>
                    <a:pt x="2768" y="1347"/>
                  </a:lnTo>
                  <a:lnTo>
                    <a:pt x="2730" y="1348"/>
                  </a:lnTo>
                  <a:lnTo>
                    <a:pt x="2694" y="1352"/>
                  </a:lnTo>
                  <a:lnTo>
                    <a:pt x="2662" y="1360"/>
                  </a:lnTo>
                  <a:lnTo>
                    <a:pt x="2628" y="1370"/>
                  </a:lnTo>
                  <a:lnTo>
                    <a:pt x="2593" y="1383"/>
                  </a:lnTo>
                  <a:lnTo>
                    <a:pt x="2558" y="1400"/>
                  </a:lnTo>
                  <a:lnTo>
                    <a:pt x="2522" y="1419"/>
                  </a:lnTo>
                  <a:lnTo>
                    <a:pt x="2487" y="1440"/>
                  </a:lnTo>
                  <a:lnTo>
                    <a:pt x="2453" y="1462"/>
                  </a:lnTo>
                  <a:lnTo>
                    <a:pt x="2420" y="1485"/>
                  </a:lnTo>
                  <a:lnTo>
                    <a:pt x="2389" y="1510"/>
                  </a:lnTo>
                  <a:lnTo>
                    <a:pt x="2361" y="1535"/>
                  </a:lnTo>
                  <a:lnTo>
                    <a:pt x="2336" y="1560"/>
                  </a:lnTo>
                  <a:lnTo>
                    <a:pt x="2315" y="1585"/>
                  </a:lnTo>
                  <a:lnTo>
                    <a:pt x="2300" y="1608"/>
                  </a:lnTo>
                  <a:lnTo>
                    <a:pt x="2288" y="1632"/>
                  </a:lnTo>
                  <a:lnTo>
                    <a:pt x="2283" y="1653"/>
                  </a:lnTo>
                  <a:lnTo>
                    <a:pt x="2283" y="1673"/>
                  </a:lnTo>
                  <a:lnTo>
                    <a:pt x="2291" y="1691"/>
                  </a:lnTo>
                  <a:lnTo>
                    <a:pt x="2302" y="1705"/>
                  </a:lnTo>
                  <a:lnTo>
                    <a:pt x="2322" y="1721"/>
                  </a:lnTo>
                  <a:lnTo>
                    <a:pt x="2348" y="1737"/>
                  </a:lnTo>
                  <a:lnTo>
                    <a:pt x="2380" y="1754"/>
                  </a:lnTo>
                  <a:lnTo>
                    <a:pt x="2415" y="1771"/>
                  </a:lnTo>
                  <a:lnTo>
                    <a:pt x="2455" y="1789"/>
                  </a:lnTo>
                  <a:lnTo>
                    <a:pt x="2499" y="1806"/>
                  </a:lnTo>
                  <a:lnTo>
                    <a:pt x="2546" y="1823"/>
                  </a:lnTo>
                  <a:lnTo>
                    <a:pt x="2594" y="1839"/>
                  </a:lnTo>
                  <a:lnTo>
                    <a:pt x="2644" y="1855"/>
                  </a:lnTo>
                  <a:lnTo>
                    <a:pt x="2695" y="1869"/>
                  </a:lnTo>
                  <a:lnTo>
                    <a:pt x="2746" y="1882"/>
                  </a:lnTo>
                  <a:lnTo>
                    <a:pt x="2796" y="1893"/>
                  </a:lnTo>
                  <a:lnTo>
                    <a:pt x="2846" y="1903"/>
                  </a:lnTo>
                  <a:lnTo>
                    <a:pt x="2893" y="1911"/>
                  </a:lnTo>
                  <a:lnTo>
                    <a:pt x="2936" y="1916"/>
                  </a:lnTo>
                  <a:lnTo>
                    <a:pt x="2978" y="1919"/>
                  </a:lnTo>
                  <a:lnTo>
                    <a:pt x="3014" y="1919"/>
                  </a:lnTo>
                  <a:lnTo>
                    <a:pt x="3047" y="1916"/>
                  </a:lnTo>
                  <a:lnTo>
                    <a:pt x="3075" y="1910"/>
                  </a:lnTo>
                  <a:lnTo>
                    <a:pt x="3067" y="2006"/>
                  </a:lnTo>
                  <a:lnTo>
                    <a:pt x="3064" y="2005"/>
                  </a:lnTo>
                  <a:lnTo>
                    <a:pt x="3056" y="2003"/>
                  </a:lnTo>
                  <a:lnTo>
                    <a:pt x="3043" y="1999"/>
                  </a:lnTo>
                  <a:lnTo>
                    <a:pt x="3026" y="1993"/>
                  </a:lnTo>
                  <a:lnTo>
                    <a:pt x="3005" y="1987"/>
                  </a:lnTo>
                  <a:lnTo>
                    <a:pt x="2982" y="1980"/>
                  </a:lnTo>
                  <a:lnTo>
                    <a:pt x="2956" y="1974"/>
                  </a:lnTo>
                  <a:lnTo>
                    <a:pt x="2928" y="1966"/>
                  </a:lnTo>
                  <a:lnTo>
                    <a:pt x="2898" y="1959"/>
                  </a:lnTo>
                  <a:lnTo>
                    <a:pt x="2867" y="1953"/>
                  </a:lnTo>
                  <a:lnTo>
                    <a:pt x="2835" y="1946"/>
                  </a:lnTo>
                  <a:lnTo>
                    <a:pt x="2805" y="1941"/>
                  </a:lnTo>
                  <a:lnTo>
                    <a:pt x="2774" y="1937"/>
                  </a:lnTo>
                  <a:lnTo>
                    <a:pt x="2745" y="1934"/>
                  </a:lnTo>
                  <a:lnTo>
                    <a:pt x="2717" y="1933"/>
                  </a:lnTo>
                  <a:lnTo>
                    <a:pt x="2692" y="1934"/>
                  </a:lnTo>
                  <a:lnTo>
                    <a:pt x="2669" y="1937"/>
                  </a:lnTo>
                  <a:lnTo>
                    <a:pt x="2651" y="1944"/>
                  </a:lnTo>
                  <a:lnTo>
                    <a:pt x="2635" y="1951"/>
                  </a:lnTo>
                  <a:lnTo>
                    <a:pt x="2624" y="1963"/>
                  </a:lnTo>
                  <a:lnTo>
                    <a:pt x="2619" y="1978"/>
                  </a:lnTo>
                  <a:lnTo>
                    <a:pt x="2618" y="1995"/>
                  </a:lnTo>
                  <a:lnTo>
                    <a:pt x="2624" y="2042"/>
                  </a:lnTo>
                  <a:lnTo>
                    <a:pt x="2631" y="2085"/>
                  </a:lnTo>
                  <a:lnTo>
                    <a:pt x="2637" y="2126"/>
                  </a:lnTo>
                  <a:lnTo>
                    <a:pt x="2643" y="2160"/>
                  </a:lnTo>
                  <a:lnTo>
                    <a:pt x="2648" y="2190"/>
                  </a:lnTo>
                  <a:lnTo>
                    <a:pt x="2653" y="2215"/>
                  </a:lnTo>
                  <a:lnTo>
                    <a:pt x="2657" y="2233"/>
                  </a:lnTo>
                  <a:lnTo>
                    <a:pt x="2658" y="2243"/>
                  </a:lnTo>
                  <a:lnTo>
                    <a:pt x="2660" y="2247"/>
                  </a:lnTo>
                  <a:lnTo>
                    <a:pt x="2607" y="2247"/>
                  </a:lnTo>
                  <a:lnTo>
                    <a:pt x="2606" y="2243"/>
                  </a:lnTo>
                  <a:lnTo>
                    <a:pt x="2603" y="2232"/>
                  </a:lnTo>
                  <a:lnTo>
                    <a:pt x="2599" y="2213"/>
                  </a:lnTo>
                  <a:lnTo>
                    <a:pt x="2594" y="2191"/>
                  </a:lnTo>
                  <a:lnTo>
                    <a:pt x="2586" y="2162"/>
                  </a:lnTo>
                  <a:lnTo>
                    <a:pt x="2577" y="2132"/>
                  </a:lnTo>
                  <a:lnTo>
                    <a:pt x="2567" y="2098"/>
                  </a:lnTo>
                  <a:lnTo>
                    <a:pt x="2554" y="2064"/>
                  </a:lnTo>
                  <a:lnTo>
                    <a:pt x="2539" y="2030"/>
                  </a:lnTo>
                  <a:lnTo>
                    <a:pt x="2524" y="1996"/>
                  </a:lnTo>
                  <a:lnTo>
                    <a:pt x="2505" y="1966"/>
                  </a:lnTo>
                  <a:lnTo>
                    <a:pt x="2486" y="1937"/>
                  </a:lnTo>
                  <a:lnTo>
                    <a:pt x="2463" y="1914"/>
                  </a:lnTo>
                  <a:lnTo>
                    <a:pt x="2446" y="1899"/>
                  </a:lnTo>
                  <a:lnTo>
                    <a:pt x="2427" y="1885"/>
                  </a:lnTo>
                  <a:lnTo>
                    <a:pt x="2404" y="1870"/>
                  </a:lnTo>
                  <a:lnTo>
                    <a:pt x="2381" y="1857"/>
                  </a:lnTo>
                  <a:lnTo>
                    <a:pt x="2355" y="1847"/>
                  </a:lnTo>
                  <a:lnTo>
                    <a:pt x="2327" y="1836"/>
                  </a:lnTo>
                  <a:lnTo>
                    <a:pt x="2300" y="1828"/>
                  </a:lnTo>
                  <a:lnTo>
                    <a:pt x="2271" y="1823"/>
                  </a:lnTo>
                  <a:lnTo>
                    <a:pt x="2242" y="1819"/>
                  </a:lnTo>
                  <a:lnTo>
                    <a:pt x="2213" y="1819"/>
                  </a:lnTo>
                  <a:lnTo>
                    <a:pt x="2185" y="1823"/>
                  </a:lnTo>
                  <a:lnTo>
                    <a:pt x="2157" y="1830"/>
                  </a:lnTo>
                  <a:lnTo>
                    <a:pt x="2131" y="1842"/>
                  </a:lnTo>
                  <a:lnTo>
                    <a:pt x="2106" y="1856"/>
                  </a:lnTo>
                  <a:lnTo>
                    <a:pt x="2082" y="1877"/>
                  </a:lnTo>
                  <a:lnTo>
                    <a:pt x="2061" y="1902"/>
                  </a:lnTo>
                  <a:lnTo>
                    <a:pt x="2043" y="1932"/>
                  </a:lnTo>
                  <a:lnTo>
                    <a:pt x="2027" y="1968"/>
                  </a:lnTo>
                  <a:lnTo>
                    <a:pt x="2014" y="2010"/>
                  </a:lnTo>
                  <a:lnTo>
                    <a:pt x="2003" y="2068"/>
                  </a:lnTo>
                  <a:lnTo>
                    <a:pt x="1991" y="2135"/>
                  </a:lnTo>
                  <a:lnTo>
                    <a:pt x="1979" y="2208"/>
                  </a:lnTo>
                  <a:lnTo>
                    <a:pt x="1969" y="2289"/>
                  </a:lnTo>
                  <a:lnTo>
                    <a:pt x="1961" y="2374"/>
                  </a:lnTo>
                  <a:lnTo>
                    <a:pt x="1953" y="2466"/>
                  </a:lnTo>
                  <a:lnTo>
                    <a:pt x="1948" y="2560"/>
                  </a:lnTo>
                  <a:lnTo>
                    <a:pt x="1945" y="2657"/>
                  </a:lnTo>
                  <a:lnTo>
                    <a:pt x="1944" y="2757"/>
                  </a:lnTo>
                  <a:lnTo>
                    <a:pt x="1946" y="2856"/>
                  </a:lnTo>
                  <a:lnTo>
                    <a:pt x="1950" y="2957"/>
                  </a:lnTo>
                  <a:lnTo>
                    <a:pt x="1958" y="3056"/>
                  </a:lnTo>
                  <a:lnTo>
                    <a:pt x="1969" y="3153"/>
                  </a:lnTo>
                  <a:lnTo>
                    <a:pt x="1983" y="3247"/>
                  </a:lnTo>
                  <a:lnTo>
                    <a:pt x="2000" y="3339"/>
                  </a:lnTo>
                  <a:lnTo>
                    <a:pt x="2022" y="3426"/>
                  </a:lnTo>
                  <a:lnTo>
                    <a:pt x="2039" y="3484"/>
                  </a:lnTo>
                  <a:lnTo>
                    <a:pt x="2059" y="3542"/>
                  </a:lnTo>
                  <a:lnTo>
                    <a:pt x="2078" y="3598"/>
                  </a:lnTo>
                  <a:lnTo>
                    <a:pt x="2102" y="3653"/>
                  </a:lnTo>
                  <a:lnTo>
                    <a:pt x="2127" y="3707"/>
                  </a:lnTo>
                  <a:lnTo>
                    <a:pt x="2156" y="3762"/>
                  </a:lnTo>
                  <a:lnTo>
                    <a:pt x="2188" y="3816"/>
                  </a:lnTo>
                  <a:lnTo>
                    <a:pt x="2224" y="3869"/>
                  </a:lnTo>
                  <a:lnTo>
                    <a:pt x="2264" y="3923"/>
                  </a:lnTo>
                  <a:lnTo>
                    <a:pt x="2310" y="3977"/>
                  </a:lnTo>
                  <a:lnTo>
                    <a:pt x="2360" y="4030"/>
                  </a:lnTo>
                  <a:lnTo>
                    <a:pt x="2416" y="4085"/>
                  </a:lnTo>
                  <a:lnTo>
                    <a:pt x="2479" y="4142"/>
                  </a:lnTo>
                  <a:lnTo>
                    <a:pt x="2548" y="4199"/>
                  </a:lnTo>
                  <a:lnTo>
                    <a:pt x="2624" y="4257"/>
                  </a:lnTo>
                  <a:lnTo>
                    <a:pt x="2708" y="4317"/>
                  </a:lnTo>
                  <a:lnTo>
                    <a:pt x="377" y="4317"/>
                  </a:lnTo>
                  <a:lnTo>
                    <a:pt x="382" y="4317"/>
                  </a:lnTo>
                  <a:lnTo>
                    <a:pt x="390" y="4314"/>
                  </a:lnTo>
                  <a:lnTo>
                    <a:pt x="403" y="4312"/>
                  </a:lnTo>
                  <a:lnTo>
                    <a:pt x="420" y="4307"/>
                  </a:lnTo>
                  <a:lnTo>
                    <a:pt x="440" y="4300"/>
                  </a:lnTo>
                  <a:lnTo>
                    <a:pt x="463" y="4290"/>
                  </a:lnTo>
                  <a:lnTo>
                    <a:pt x="489" y="4278"/>
                  </a:lnTo>
                  <a:lnTo>
                    <a:pt x="518" y="4263"/>
                  </a:lnTo>
                  <a:lnTo>
                    <a:pt x="548" y="4245"/>
                  </a:lnTo>
                  <a:lnTo>
                    <a:pt x="582" y="4224"/>
                  </a:lnTo>
                  <a:lnTo>
                    <a:pt x="616" y="4199"/>
                  </a:lnTo>
                  <a:lnTo>
                    <a:pt x="652" y="4170"/>
                  </a:lnTo>
                  <a:lnTo>
                    <a:pt x="690" y="4136"/>
                  </a:lnTo>
                  <a:lnTo>
                    <a:pt x="726" y="4100"/>
                  </a:lnTo>
                  <a:lnTo>
                    <a:pt x="764" y="4056"/>
                  </a:lnTo>
                  <a:lnTo>
                    <a:pt x="802" y="4009"/>
                  </a:lnTo>
                  <a:lnTo>
                    <a:pt x="840" y="3957"/>
                  </a:lnTo>
                  <a:lnTo>
                    <a:pt x="878" y="3898"/>
                  </a:lnTo>
                  <a:lnTo>
                    <a:pt x="913" y="3834"/>
                  </a:lnTo>
                  <a:lnTo>
                    <a:pt x="949" y="3763"/>
                  </a:lnTo>
                  <a:lnTo>
                    <a:pt x="983" y="3687"/>
                  </a:lnTo>
                  <a:lnTo>
                    <a:pt x="1014" y="3604"/>
                  </a:lnTo>
                  <a:lnTo>
                    <a:pt x="1044" y="3513"/>
                  </a:lnTo>
                  <a:lnTo>
                    <a:pt x="1072" y="3415"/>
                  </a:lnTo>
                  <a:lnTo>
                    <a:pt x="1097" y="3308"/>
                  </a:lnTo>
                  <a:lnTo>
                    <a:pt x="1120" y="3200"/>
                  </a:lnTo>
                  <a:lnTo>
                    <a:pt x="1139" y="3096"/>
                  </a:lnTo>
                  <a:lnTo>
                    <a:pt x="1156" y="2991"/>
                  </a:lnTo>
                  <a:lnTo>
                    <a:pt x="1167" y="2889"/>
                  </a:lnTo>
                  <a:lnTo>
                    <a:pt x="1178" y="2789"/>
                  </a:lnTo>
                  <a:lnTo>
                    <a:pt x="1184" y="2692"/>
                  </a:lnTo>
                  <a:lnTo>
                    <a:pt x="1188" y="2598"/>
                  </a:lnTo>
                  <a:lnTo>
                    <a:pt x="1191" y="2507"/>
                  </a:lnTo>
                  <a:lnTo>
                    <a:pt x="1190" y="2420"/>
                  </a:lnTo>
                  <a:lnTo>
                    <a:pt x="1186" y="2336"/>
                  </a:lnTo>
                  <a:lnTo>
                    <a:pt x="1179" y="2258"/>
                  </a:lnTo>
                  <a:lnTo>
                    <a:pt x="1171" y="2183"/>
                  </a:lnTo>
                  <a:lnTo>
                    <a:pt x="1161" y="2115"/>
                  </a:lnTo>
                  <a:lnTo>
                    <a:pt x="1149" y="2051"/>
                  </a:lnTo>
                  <a:lnTo>
                    <a:pt x="1135" y="1993"/>
                  </a:lnTo>
                  <a:lnTo>
                    <a:pt x="1118" y="1941"/>
                  </a:lnTo>
                  <a:lnTo>
                    <a:pt x="1101" y="1896"/>
                  </a:lnTo>
                  <a:lnTo>
                    <a:pt x="1081" y="1859"/>
                  </a:lnTo>
                  <a:lnTo>
                    <a:pt x="1060" y="1827"/>
                  </a:lnTo>
                  <a:lnTo>
                    <a:pt x="1038" y="1804"/>
                  </a:lnTo>
                  <a:lnTo>
                    <a:pt x="1013" y="1788"/>
                  </a:lnTo>
                  <a:lnTo>
                    <a:pt x="988" y="1780"/>
                  </a:lnTo>
                  <a:lnTo>
                    <a:pt x="953" y="1775"/>
                  </a:lnTo>
                  <a:lnTo>
                    <a:pt x="915" y="1768"/>
                  </a:lnTo>
                  <a:lnTo>
                    <a:pt x="875" y="1762"/>
                  </a:lnTo>
                  <a:lnTo>
                    <a:pt x="834" y="1756"/>
                  </a:lnTo>
                  <a:lnTo>
                    <a:pt x="790" y="1751"/>
                  </a:lnTo>
                  <a:lnTo>
                    <a:pt x="745" y="1747"/>
                  </a:lnTo>
                  <a:lnTo>
                    <a:pt x="696" y="1746"/>
                  </a:lnTo>
                  <a:lnTo>
                    <a:pt x="646" y="1746"/>
                  </a:lnTo>
                  <a:lnTo>
                    <a:pt x="595" y="1750"/>
                  </a:lnTo>
                  <a:lnTo>
                    <a:pt x="540" y="1758"/>
                  </a:lnTo>
                  <a:lnTo>
                    <a:pt x="484" y="1768"/>
                  </a:lnTo>
                  <a:lnTo>
                    <a:pt x="425" y="1784"/>
                  </a:lnTo>
                  <a:lnTo>
                    <a:pt x="365" y="1805"/>
                  </a:lnTo>
                  <a:lnTo>
                    <a:pt x="301" y="1831"/>
                  </a:lnTo>
                  <a:lnTo>
                    <a:pt x="235" y="1864"/>
                  </a:lnTo>
                  <a:lnTo>
                    <a:pt x="169" y="1904"/>
                  </a:lnTo>
                  <a:lnTo>
                    <a:pt x="98" y="1950"/>
                  </a:lnTo>
                  <a:lnTo>
                    <a:pt x="53" y="1906"/>
                  </a:lnTo>
                  <a:lnTo>
                    <a:pt x="56" y="1904"/>
                  </a:lnTo>
                  <a:lnTo>
                    <a:pt x="64" y="1899"/>
                  </a:lnTo>
                  <a:lnTo>
                    <a:pt x="77" y="1891"/>
                  </a:lnTo>
                  <a:lnTo>
                    <a:pt x="93" y="1882"/>
                  </a:lnTo>
                  <a:lnTo>
                    <a:pt x="114" y="1870"/>
                  </a:lnTo>
                  <a:lnTo>
                    <a:pt x="137" y="1857"/>
                  </a:lnTo>
                  <a:lnTo>
                    <a:pt x="162" y="1843"/>
                  </a:lnTo>
                  <a:lnTo>
                    <a:pt x="190" y="1827"/>
                  </a:lnTo>
                  <a:lnTo>
                    <a:pt x="218" y="1811"/>
                  </a:lnTo>
                  <a:lnTo>
                    <a:pt x="247" y="1797"/>
                  </a:lnTo>
                  <a:lnTo>
                    <a:pt x="277" y="1783"/>
                  </a:lnTo>
                  <a:lnTo>
                    <a:pt x="306" y="1768"/>
                  </a:lnTo>
                  <a:lnTo>
                    <a:pt x="334" y="1755"/>
                  </a:lnTo>
                  <a:lnTo>
                    <a:pt x="360" y="1741"/>
                  </a:lnTo>
                  <a:lnTo>
                    <a:pt x="385" y="1726"/>
                  </a:lnTo>
                  <a:lnTo>
                    <a:pt x="407" y="1711"/>
                  </a:lnTo>
                  <a:lnTo>
                    <a:pt x="426" y="1696"/>
                  </a:lnTo>
                  <a:lnTo>
                    <a:pt x="441" y="1679"/>
                  </a:lnTo>
                  <a:lnTo>
                    <a:pt x="451" y="1663"/>
                  </a:lnTo>
                  <a:lnTo>
                    <a:pt x="455" y="1648"/>
                  </a:lnTo>
                  <a:lnTo>
                    <a:pt x="454" y="1631"/>
                  </a:lnTo>
                  <a:lnTo>
                    <a:pt x="445" y="1615"/>
                  </a:lnTo>
                  <a:lnTo>
                    <a:pt x="429" y="1598"/>
                  </a:lnTo>
                  <a:lnTo>
                    <a:pt x="404" y="1582"/>
                  </a:lnTo>
                  <a:lnTo>
                    <a:pt x="374" y="1569"/>
                  </a:lnTo>
                  <a:lnTo>
                    <a:pt x="340" y="1557"/>
                  </a:lnTo>
                  <a:lnTo>
                    <a:pt x="302" y="1548"/>
                  </a:lnTo>
                  <a:lnTo>
                    <a:pt x="262" y="1542"/>
                  </a:lnTo>
                  <a:lnTo>
                    <a:pt x="221" y="1535"/>
                  </a:lnTo>
                  <a:lnTo>
                    <a:pt x="180" y="1531"/>
                  </a:lnTo>
                  <a:lnTo>
                    <a:pt x="140" y="1527"/>
                  </a:lnTo>
                  <a:lnTo>
                    <a:pt x="103" y="1526"/>
                  </a:lnTo>
                  <a:lnTo>
                    <a:pt x="70" y="1525"/>
                  </a:lnTo>
                  <a:lnTo>
                    <a:pt x="43" y="1523"/>
                  </a:lnTo>
                  <a:lnTo>
                    <a:pt x="22" y="1523"/>
                  </a:lnTo>
                  <a:lnTo>
                    <a:pt x="9" y="1523"/>
                  </a:lnTo>
                  <a:lnTo>
                    <a:pt x="4" y="1523"/>
                  </a:lnTo>
                  <a:lnTo>
                    <a:pt x="0" y="1453"/>
                  </a:lnTo>
                  <a:lnTo>
                    <a:pt x="5" y="1453"/>
                  </a:lnTo>
                  <a:lnTo>
                    <a:pt x="17" y="1453"/>
                  </a:lnTo>
                  <a:lnTo>
                    <a:pt x="38" y="1454"/>
                  </a:lnTo>
                  <a:lnTo>
                    <a:pt x="64" y="1457"/>
                  </a:lnTo>
                  <a:lnTo>
                    <a:pt x="97" y="1459"/>
                  </a:lnTo>
                  <a:lnTo>
                    <a:pt x="135" y="1462"/>
                  </a:lnTo>
                  <a:lnTo>
                    <a:pt x="175" y="1467"/>
                  </a:lnTo>
                  <a:lnTo>
                    <a:pt x="220" y="1474"/>
                  </a:lnTo>
                  <a:lnTo>
                    <a:pt x="267" y="1480"/>
                  </a:lnTo>
                  <a:lnTo>
                    <a:pt x="314" y="1489"/>
                  </a:lnTo>
                  <a:lnTo>
                    <a:pt x="362" y="1500"/>
                  </a:lnTo>
                  <a:lnTo>
                    <a:pt x="411" y="1513"/>
                  </a:lnTo>
                  <a:lnTo>
                    <a:pt x="457" y="1527"/>
                  </a:lnTo>
                  <a:lnTo>
                    <a:pt x="489" y="1538"/>
                  </a:lnTo>
                  <a:lnTo>
                    <a:pt x="522" y="1548"/>
                  </a:lnTo>
                  <a:lnTo>
                    <a:pt x="553" y="1559"/>
                  </a:lnTo>
                  <a:lnTo>
                    <a:pt x="585" y="1568"/>
                  </a:lnTo>
                  <a:lnTo>
                    <a:pt x="615" y="1574"/>
                  </a:lnTo>
                  <a:lnTo>
                    <a:pt x="644" y="1581"/>
                  </a:lnTo>
                  <a:lnTo>
                    <a:pt x="671" y="1586"/>
                  </a:lnTo>
                  <a:lnTo>
                    <a:pt x="696" y="1589"/>
                  </a:lnTo>
                  <a:lnTo>
                    <a:pt x="720" y="1589"/>
                  </a:lnTo>
                  <a:lnTo>
                    <a:pt x="739" y="1588"/>
                  </a:lnTo>
                  <a:lnTo>
                    <a:pt x="758" y="1582"/>
                  </a:lnTo>
                  <a:lnTo>
                    <a:pt x="772" y="1576"/>
                  </a:lnTo>
                  <a:lnTo>
                    <a:pt x="783" y="1565"/>
                  </a:lnTo>
                  <a:lnTo>
                    <a:pt x="789" y="1551"/>
                  </a:lnTo>
                  <a:lnTo>
                    <a:pt x="792" y="1534"/>
                  </a:lnTo>
                  <a:lnTo>
                    <a:pt x="790" y="1512"/>
                  </a:lnTo>
                  <a:lnTo>
                    <a:pt x="785" y="1487"/>
                  </a:lnTo>
                  <a:lnTo>
                    <a:pt x="773" y="1457"/>
                  </a:lnTo>
                  <a:lnTo>
                    <a:pt x="754" y="1412"/>
                  </a:lnTo>
                  <a:lnTo>
                    <a:pt x="735" y="1366"/>
                  </a:lnTo>
                  <a:lnTo>
                    <a:pt x="718" y="1323"/>
                  </a:lnTo>
                  <a:lnTo>
                    <a:pt x="701" y="1280"/>
                  </a:lnTo>
                  <a:lnTo>
                    <a:pt x="684" y="1239"/>
                  </a:lnTo>
                  <a:lnTo>
                    <a:pt x="670" y="1201"/>
                  </a:lnTo>
                  <a:lnTo>
                    <a:pt x="657" y="1166"/>
                  </a:lnTo>
                  <a:lnTo>
                    <a:pt x="645" y="1135"/>
                  </a:lnTo>
                  <a:lnTo>
                    <a:pt x="635" y="1107"/>
                  </a:lnTo>
                  <a:lnTo>
                    <a:pt x="627" y="1086"/>
                  </a:lnTo>
                  <a:lnTo>
                    <a:pt x="620" y="1069"/>
                  </a:lnTo>
                  <a:lnTo>
                    <a:pt x="616" y="1059"/>
                  </a:lnTo>
                  <a:lnTo>
                    <a:pt x="615" y="1055"/>
                  </a:lnTo>
                  <a:lnTo>
                    <a:pt x="713" y="1022"/>
                  </a:lnTo>
                  <a:lnTo>
                    <a:pt x="713" y="1026"/>
                  </a:lnTo>
                  <a:lnTo>
                    <a:pt x="716" y="1038"/>
                  </a:lnTo>
                  <a:lnTo>
                    <a:pt x="718" y="1057"/>
                  </a:lnTo>
                  <a:lnTo>
                    <a:pt x="724" y="1082"/>
                  </a:lnTo>
                  <a:lnTo>
                    <a:pt x="729" y="1112"/>
                  </a:lnTo>
                  <a:lnTo>
                    <a:pt x="737" y="1148"/>
                  </a:lnTo>
                  <a:lnTo>
                    <a:pt x="747" y="1184"/>
                  </a:lnTo>
                  <a:lnTo>
                    <a:pt x="758" y="1224"/>
                  </a:lnTo>
                  <a:lnTo>
                    <a:pt x="772" y="1263"/>
                  </a:lnTo>
                  <a:lnTo>
                    <a:pt x="788" y="1303"/>
                  </a:lnTo>
                  <a:lnTo>
                    <a:pt x="806" y="1341"/>
                  </a:lnTo>
                  <a:lnTo>
                    <a:pt x="826" y="1378"/>
                  </a:lnTo>
                  <a:lnTo>
                    <a:pt x="844" y="1406"/>
                  </a:lnTo>
                  <a:lnTo>
                    <a:pt x="864" y="1432"/>
                  </a:lnTo>
                  <a:lnTo>
                    <a:pt x="886" y="1457"/>
                  </a:lnTo>
                  <a:lnTo>
                    <a:pt x="908" y="1479"/>
                  </a:lnTo>
                  <a:lnTo>
                    <a:pt x="932" y="1497"/>
                  </a:lnTo>
                  <a:lnTo>
                    <a:pt x="955" y="1513"/>
                  </a:lnTo>
                  <a:lnTo>
                    <a:pt x="980" y="1525"/>
                  </a:lnTo>
                  <a:lnTo>
                    <a:pt x="1005" y="1533"/>
                  </a:lnTo>
                  <a:lnTo>
                    <a:pt x="1030" y="1535"/>
                  </a:lnTo>
                  <a:lnTo>
                    <a:pt x="1056" y="1531"/>
                  </a:lnTo>
                  <a:lnTo>
                    <a:pt x="1081" y="1523"/>
                  </a:lnTo>
                  <a:lnTo>
                    <a:pt x="1105" y="1509"/>
                  </a:lnTo>
                  <a:lnTo>
                    <a:pt x="1128" y="1488"/>
                  </a:lnTo>
                  <a:lnTo>
                    <a:pt x="1152" y="1459"/>
                  </a:lnTo>
                  <a:lnTo>
                    <a:pt x="1173" y="1423"/>
                  </a:lnTo>
                  <a:lnTo>
                    <a:pt x="1190" y="1383"/>
                  </a:lnTo>
                  <a:lnTo>
                    <a:pt x="1201" y="1341"/>
                  </a:lnTo>
                  <a:lnTo>
                    <a:pt x="1208" y="1297"/>
                  </a:lnTo>
                  <a:lnTo>
                    <a:pt x="1209" y="1252"/>
                  </a:lnTo>
                  <a:lnTo>
                    <a:pt x="1207" y="1205"/>
                  </a:lnTo>
                  <a:lnTo>
                    <a:pt x="1199" y="1159"/>
                  </a:lnTo>
                  <a:lnTo>
                    <a:pt x="1187" y="1115"/>
                  </a:lnTo>
                  <a:lnTo>
                    <a:pt x="1173" y="1070"/>
                  </a:lnTo>
                  <a:lnTo>
                    <a:pt x="1154" y="1029"/>
                  </a:lnTo>
                  <a:lnTo>
                    <a:pt x="1133" y="989"/>
                  </a:lnTo>
                  <a:lnTo>
                    <a:pt x="1110" y="954"/>
                  </a:lnTo>
                  <a:lnTo>
                    <a:pt x="1084" y="923"/>
                  </a:lnTo>
                  <a:lnTo>
                    <a:pt x="1055" y="896"/>
                  </a:lnTo>
                  <a:lnTo>
                    <a:pt x="1025" y="875"/>
                  </a:lnTo>
                  <a:lnTo>
                    <a:pt x="995" y="862"/>
                  </a:lnTo>
                  <a:lnTo>
                    <a:pt x="962" y="854"/>
                  </a:lnTo>
                  <a:lnTo>
                    <a:pt x="917" y="851"/>
                  </a:lnTo>
                  <a:lnTo>
                    <a:pt x="872" y="849"/>
                  </a:lnTo>
                  <a:lnTo>
                    <a:pt x="823" y="852"/>
                  </a:lnTo>
                  <a:lnTo>
                    <a:pt x="773" y="857"/>
                  </a:lnTo>
                  <a:lnTo>
                    <a:pt x="722" y="866"/>
                  </a:lnTo>
                  <a:lnTo>
                    <a:pt x="670" y="882"/>
                  </a:lnTo>
                  <a:lnTo>
                    <a:pt x="616" y="902"/>
                  </a:lnTo>
                  <a:lnTo>
                    <a:pt x="561" y="928"/>
                  </a:lnTo>
                  <a:lnTo>
                    <a:pt x="505" y="960"/>
                  </a:lnTo>
                  <a:lnTo>
                    <a:pt x="447" y="1000"/>
                  </a:lnTo>
                  <a:lnTo>
                    <a:pt x="390" y="1047"/>
                  </a:lnTo>
                  <a:lnTo>
                    <a:pt x="332" y="1103"/>
                  </a:lnTo>
                  <a:lnTo>
                    <a:pt x="282" y="1055"/>
                  </a:lnTo>
                  <a:lnTo>
                    <a:pt x="286" y="1053"/>
                  </a:lnTo>
                  <a:lnTo>
                    <a:pt x="294" y="1047"/>
                  </a:lnTo>
                  <a:lnTo>
                    <a:pt x="306" y="1038"/>
                  </a:lnTo>
                  <a:lnTo>
                    <a:pt x="323" y="1025"/>
                  </a:lnTo>
                  <a:lnTo>
                    <a:pt x="343" y="1010"/>
                  </a:lnTo>
                  <a:lnTo>
                    <a:pt x="364" y="992"/>
                  </a:lnTo>
                  <a:lnTo>
                    <a:pt x="387" y="974"/>
                  </a:lnTo>
                  <a:lnTo>
                    <a:pt x="412" y="954"/>
                  </a:lnTo>
                  <a:lnTo>
                    <a:pt x="436" y="934"/>
                  </a:lnTo>
                  <a:lnTo>
                    <a:pt x="459" y="913"/>
                  </a:lnTo>
                  <a:lnTo>
                    <a:pt x="481" y="894"/>
                  </a:lnTo>
                  <a:lnTo>
                    <a:pt x="501" y="874"/>
                  </a:lnTo>
                  <a:lnTo>
                    <a:pt x="518" y="856"/>
                  </a:lnTo>
                  <a:lnTo>
                    <a:pt x="532" y="840"/>
                  </a:lnTo>
                  <a:lnTo>
                    <a:pt x="536" y="827"/>
                  </a:lnTo>
                  <a:lnTo>
                    <a:pt x="535" y="814"/>
                  </a:lnTo>
                  <a:lnTo>
                    <a:pt x="527" y="798"/>
                  </a:lnTo>
                  <a:lnTo>
                    <a:pt x="514" y="782"/>
                  </a:lnTo>
                  <a:lnTo>
                    <a:pt x="496" y="767"/>
                  </a:lnTo>
                  <a:lnTo>
                    <a:pt x="474" y="750"/>
                  </a:lnTo>
                  <a:lnTo>
                    <a:pt x="450" y="733"/>
                  </a:lnTo>
                  <a:lnTo>
                    <a:pt x="423" y="716"/>
                  </a:lnTo>
                  <a:lnTo>
                    <a:pt x="395" y="700"/>
                  </a:lnTo>
                  <a:lnTo>
                    <a:pt x="366" y="684"/>
                  </a:lnTo>
                  <a:lnTo>
                    <a:pt x="339" y="670"/>
                  </a:lnTo>
                  <a:lnTo>
                    <a:pt x="311" y="655"/>
                  </a:lnTo>
                  <a:lnTo>
                    <a:pt x="286" y="644"/>
                  </a:lnTo>
                  <a:lnTo>
                    <a:pt x="264" y="633"/>
                  </a:lnTo>
                  <a:lnTo>
                    <a:pt x="246" y="625"/>
                  </a:lnTo>
                  <a:lnTo>
                    <a:pt x="231" y="619"/>
                  </a:lnTo>
                  <a:lnTo>
                    <a:pt x="222" y="615"/>
                  </a:lnTo>
                  <a:lnTo>
                    <a:pt x="218" y="614"/>
                  </a:lnTo>
                  <a:lnTo>
                    <a:pt x="260" y="565"/>
                  </a:lnTo>
                  <a:lnTo>
                    <a:pt x="263" y="566"/>
                  </a:lnTo>
                  <a:lnTo>
                    <a:pt x="271" y="572"/>
                  </a:lnTo>
                  <a:lnTo>
                    <a:pt x="282" y="580"/>
                  </a:lnTo>
                  <a:lnTo>
                    <a:pt x="299" y="591"/>
                  </a:lnTo>
                  <a:lnTo>
                    <a:pt x="319" y="604"/>
                  </a:lnTo>
                  <a:lnTo>
                    <a:pt x="343" y="619"/>
                  </a:lnTo>
                  <a:lnTo>
                    <a:pt x="370" y="635"/>
                  </a:lnTo>
                  <a:lnTo>
                    <a:pt x="399" y="652"/>
                  </a:lnTo>
                  <a:lnTo>
                    <a:pt x="430" y="669"/>
                  </a:lnTo>
                  <a:lnTo>
                    <a:pt x="463" y="687"/>
                  </a:lnTo>
                  <a:lnTo>
                    <a:pt x="498" y="703"/>
                  </a:lnTo>
                  <a:lnTo>
                    <a:pt x="534" y="720"/>
                  </a:lnTo>
                  <a:lnTo>
                    <a:pt x="569" y="734"/>
                  </a:lnTo>
                  <a:lnTo>
                    <a:pt x="606" y="747"/>
                  </a:lnTo>
                  <a:lnTo>
                    <a:pt x="641" y="758"/>
                  </a:lnTo>
                  <a:lnTo>
                    <a:pt x="670" y="764"/>
                  </a:lnTo>
                  <a:lnTo>
                    <a:pt x="701" y="769"/>
                  </a:lnTo>
                  <a:lnTo>
                    <a:pt x="733" y="773"/>
                  </a:lnTo>
                  <a:lnTo>
                    <a:pt x="767" y="775"/>
                  </a:lnTo>
                  <a:lnTo>
                    <a:pt x="800" y="775"/>
                  </a:lnTo>
                  <a:lnTo>
                    <a:pt x="834" y="772"/>
                  </a:lnTo>
                  <a:lnTo>
                    <a:pt x="866" y="768"/>
                  </a:lnTo>
                  <a:lnTo>
                    <a:pt x="898" y="762"/>
                  </a:lnTo>
                  <a:lnTo>
                    <a:pt x="929" y="752"/>
                  </a:lnTo>
                  <a:lnTo>
                    <a:pt x="957" y="741"/>
                  </a:lnTo>
                  <a:lnTo>
                    <a:pt x="983" y="726"/>
                  </a:lnTo>
                  <a:lnTo>
                    <a:pt x="1006" y="710"/>
                  </a:lnTo>
                  <a:lnTo>
                    <a:pt x="1027" y="691"/>
                  </a:lnTo>
                  <a:lnTo>
                    <a:pt x="1043" y="669"/>
                  </a:lnTo>
                  <a:lnTo>
                    <a:pt x="1055" y="644"/>
                  </a:lnTo>
                  <a:lnTo>
                    <a:pt x="1063" y="616"/>
                  </a:lnTo>
                  <a:lnTo>
                    <a:pt x="1065" y="585"/>
                  </a:lnTo>
                  <a:lnTo>
                    <a:pt x="1061" y="551"/>
                  </a:lnTo>
                  <a:lnTo>
                    <a:pt x="1052" y="513"/>
                  </a:lnTo>
                  <a:lnTo>
                    <a:pt x="1033" y="458"/>
                  </a:lnTo>
                  <a:lnTo>
                    <a:pt x="1009" y="408"/>
                  </a:lnTo>
                  <a:lnTo>
                    <a:pt x="984" y="364"/>
                  </a:lnTo>
                  <a:lnTo>
                    <a:pt x="957" y="324"/>
                  </a:lnTo>
                  <a:lnTo>
                    <a:pt x="929" y="290"/>
                  </a:lnTo>
                  <a:lnTo>
                    <a:pt x="902" y="260"/>
                  </a:lnTo>
                  <a:lnTo>
                    <a:pt x="875" y="234"/>
                  </a:lnTo>
                  <a:lnTo>
                    <a:pt x="852" y="213"/>
                  </a:lnTo>
                  <a:lnTo>
                    <a:pt x="830" y="196"/>
                  </a:lnTo>
                  <a:lnTo>
                    <a:pt x="811" y="183"/>
                  </a:lnTo>
                  <a:lnTo>
                    <a:pt x="797" y="174"/>
                  </a:lnTo>
                  <a:lnTo>
                    <a:pt x="788" y="168"/>
                  </a:lnTo>
                  <a:lnTo>
                    <a:pt x="785" y="167"/>
                  </a:lnTo>
                  <a:lnTo>
                    <a:pt x="837" y="123"/>
                  </a:lnTo>
                  <a:lnTo>
                    <a:pt x="840" y="125"/>
                  </a:lnTo>
                  <a:lnTo>
                    <a:pt x="847" y="133"/>
                  </a:lnTo>
                  <a:lnTo>
                    <a:pt x="857" y="144"/>
                  </a:lnTo>
                  <a:lnTo>
                    <a:pt x="870" y="158"/>
                  </a:lnTo>
                  <a:lnTo>
                    <a:pt x="887" y="175"/>
                  </a:lnTo>
                  <a:lnTo>
                    <a:pt x="906" y="195"/>
                  </a:lnTo>
                  <a:lnTo>
                    <a:pt x="925" y="214"/>
                  </a:lnTo>
                  <a:lnTo>
                    <a:pt x="947" y="234"/>
                  </a:lnTo>
                  <a:lnTo>
                    <a:pt x="970" y="254"/>
                  </a:lnTo>
                  <a:lnTo>
                    <a:pt x="992" y="272"/>
                  </a:lnTo>
                  <a:lnTo>
                    <a:pt x="1014" y="288"/>
                  </a:lnTo>
                  <a:lnTo>
                    <a:pt x="1036" y="301"/>
                  </a:lnTo>
                  <a:lnTo>
                    <a:pt x="1057" y="311"/>
                  </a:lnTo>
                  <a:lnTo>
                    <a:pt x="1076" y="316"/>
                  </a:lnTo>
                  <a:lnTo>
                    <a:pt x="1091" y="318"/>
                  </a:lnTo>
                  <a:lnTo>
                    <a:pt x="1106" y="312"/>
                  </a:lnTo>
                  <a:lnTo>
                    <a:pt x="1119" y="298"/>
                  </a:lnTo>
                  <a:lnTo>
                    <a:pt x="1132" y="277"/>
                  </a:lnTo>
                  <a:lnTo>
                    <a:pt x="1144" y="252"/>
                  </a:lnTo>
                  <a:lnTo>
                    <a:pt x="1154" y="222"/>
                  </a:lnTo>
                  <a:lnTo>
                    <a:pt x="1163" y="189"/>
                  </a:lnTo>
                  <a:lnTo>
                    <a:pt x="1171" y="157"/>
                  </a:lnTo>
                  <a:lnTo>
                    <a:pt x="1178" y="123"/>
                  </a:lnTo>
                  <a:lnTo>
                    <a:pt x="1183" y="91"/>
                  </a:lnTo>
                  <a:lnTo>
                    <a:pt x="1188" y="61"/>
                  </a:lnTo>
                  <a:lnTo>
                    <a:pt x="1191" y="36"/>
                  </a:lnTo>
                  <a:lnTo>
                    <a:pt x="1194" y="17"/>
                  </a:lnTo>
                  <a:lnTo>
                    <a:pt x="1195" y="5"/>
                  </a:lnTo>
                  <a:lnTo>
                    <a:pt x="119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47" name="Group 46"/>
            <p:cNvGrpSpPr/>
            <p:nvPr/>
          </p:nvGrpSpPr>
          <p:grpSpPr>
            <a:xfrm>
              <a:off x="5048113" y="3471281"/>
              <a:ext cx="393320" cy="506912"/>
              <a:chOff x="-5780088" y="4638675"/>
              <a:chExt cx="2495550" cy="3216275"/>
            </a:xfrm>
            <a:solidFill>
              <a:schemeClr val="accent3"/>
            </a:solidFill>
          </p:grpSpPr>
          <p:sp>
            <p:nvSpPr>
              <p:cNvPr id="48" name="Freeform 6"/>
              <p:cNvSpPr>
                <a:spLocks noEditPoints="1"/>
              </p:cNvSpPr>
              <p:nvPr/>
            </p:nvSpPr>
            <p:spPr bwMode="auto">
              <a:xfrm>
                <a:off x="-5780088" y="4638675"/>
                <a:ext cx="2495550" cy="3216275"/>
              </a:xfrm>
              <a:custGeom>
                <a:avLst/>
                <a:gdLst>
                  <a:gd name="T0" fmla="*/ 1695 w 3144"/>
                  <a:gd name="T1" fmla="*/ 3873 h 4052"/>
                  <a:gd name="T2" fmla="*/ 385 w 3144"/>
                  <a:gd name="T3" fmla="*/ 624 h 4052"/>
                  <a:gd name="T4" fmla="*/ 281 w 3144"/>
                  <a:gd name="T5" fmla="*/ 652 h 4052"/>
                  <a:gd name="T6" fmla="*/ 207 w 3144"/>
                  <a:gd name="T7" fmla="*/ 726 h 4052"/>
                  <a:gd name="T8" fmla="*/ 179 w 3144"/>
                  <a:gd name="T9" fmla="*/ 830 h 4052"/>
                  <a:gd name="T10" fmla="*/ 192 w 3144"/>
                  <a:gd name="T11" fmla="*/ 2097 h 4052"/>
                  <a:gd name="T12" fmla="*/ 253 w 3144"/>
                  <a:gd name="T13" fmla="*/ 2182 h 4052"/>
                  <a:gd name="T14" fmla="*/ 348 w 3144"/>
                  <a:gd name="T15" fmla="*/ 2228 h 4052"/>
                  <a:gd name="T16" fmla="*/ 2795 w 3144"/>
                  <a:gd name="T17" fmla="*/ 2228 h 4052"/>
                  <a:gd name="T18" fmla="*/ 2891 w 3144"/>
                  <a:gd name="T19" fmla="*/ 2182 h 4052"/>
                  <a:gd name="T20" fmla="*/ 2952 w 3144"/>
                  <a:gd name="T21" fmla="*/ 2097 h 4052"/>
                  <a:gd name="T22" fmla="*/ 2965 w 3144"/>
                  <a:gd name="T23" fmla="*/ 830 h 4052"/>
                  <a:gd name="T24" fmla="*/ 2936 w 3144"/>
                  <a:gd name="T25" fmla="*/ 726 h 4052"/>
                  <a:gd name="T26" fmla="*/ 2863 w 3144"/>
                  <a:gd name="T27" fmla="*/ 652 h 4052"/>
                  <a:gd name="T28" fmla="*/ 2759 w 3144"/>
                  <a:gd name="T29" fmla="*/ 624 h 4052"/>
                  <a:gd name="T30" fmla="*/ 1449 w 3144"/>
                  <a:gd name="T31" fmla="*/ 444 h 4052"/>
                  <a:gd name="T32" fmla="*/ 1449 w 3144"/>
                  <a:gd name="T33" fmla="*/ 178 h 4052"/>
                  <a:gd name="T34" fmla="*/ 1809 w 3144"/>
                  <a:gd name="T35" fmla="*/ 3 h 4052"/>
                  <a:gd name="T36" fmla="*/ 1863 w 3144"/>
                  <a:gd name="T37" fmla="*/ 44 h 4052"/>
                  <a:gd name="T38" fmla="*/ 1875 w 3144"/>
                  <a:gd name="T39" fmla="*/ 444 h 4052"/>
                  <a:gd name="T40" fmla="*/ 2861 w 3144"/>
                  <a:gd name="T41" fmla="*/ 458 h 4052"/>
                  <a:gd name="T42" fmla="*/ 2994 w 3144"/>
                  <a:gd name="T43" fmla="*/ 525 h 4052"/>
                  <a:gd name="T44" fmla="*/ 3091 w 3144"/>
                  <a:gd name="T45" fmla="*/ 636 h 4052"/>
                  <a:gd name="T46" fmla="*/ 3140 w 3144"/>
                  <a:gd name="T47" fmla="*/ 777 h 4052"/>
                  <a:gd name="T48" fmla="*/ 3140 w 3144"/>
                  <a:gd name="T49" fmla="*/ 2077 h 4052"/>
                  <a:gd name="T50" fmla="*/ 3091 w 3144"/>
                  <a:gd name="T51" fmla="*/ 2219 h 4052"/>
                  <a:gd name="T52" fmla="*/ 2994 w 3144"/>
                  <a:gd name="T53" fmla="*/ 2329 h 4052"/>
                  <a:gd name="T54" fmla="*/ 2861 w 3144"/>
                  <a:gd name="T55" fmla="*/ 2396 h 4052"/>
                  <a:gd name="T56" fmla="*/ 1875 w 3144"/>
                  <a:gd name="T57" fmla="*/ 2410 h 4052"/>
                  <a:gd name="T58" fmla="*/ 1863 w 3144"/>
                  <a:gd name="T59" fmla="*/ 4007 h 4052"/>
                  <a:gd name="T60" fmla="*/ 1809 w 3144"/>
                  <a:gd name="T61" fmla="*/ 4048 h 4052"/>
                  <a:gd name="T62" fmla="*/ 1335 w 3144"/>
                  <a:gd name="T63" fmla="*/ 4048 h 4052"/>
                  <a:gd name="T64" fmla="*/ 1282 w 3144"/>
                  <a:gd name="T65" fmla="*/ 4007 h 4052"/>
                  <a:gd name="T66" fmla="*/ 1270 w 3144"/>
                  <a:gd name="T67" fmla="*/ 2410 h 4052"/>
                  <a:gd name="T68" fmla="*/ 283 w 3144"/>
                  <a:gd name="T69" fmla="*/ 2396 h 4052"/>
                  <a:gd name="T70" fmla="*/ 150 w 3144"/>
                  <a:gd name="T71" fmla="*/ 2329 h 4052"/>
                  <a:gd name="T72" fmla="*/ 52 w 3144"/>
                  <a:gd name="T73" fmla="*/ 2219 h 4052"/>
                  <a:gd name="T74" fmla="*/ 3 w 3144"/>
                  <a:gd name="T75" fmla="*/ 2077 h 4052"/>
                  <a:gd name="T76" fmla="*/ 3 w 3144"/>
                  <a:gd name="T77" fmla="*/ 777 h 4052"/>
                  <a:gd name="T78" fmla="*/ 52 w 3144"/>
                  <a:gd name="T79" fmla="*/ 636 h 4052"/>
                  <a:gd name="T80" fmla="*/ 150 w 3144"/>
                  <a:gd name="T81" fmla="*/ 525 h 4052"/>
                  <a:gd name="T82" fmla="*/ 283 w 3144"/>
                  <a:gd name="T83" fmla="*/ 458 h 4052"/>
                  <a:gd name="T84" fmla="*/ 1270 w 3144"/>
                  <a:gd name="T85" fmla="*/ 444 h 4052"/>
                  <a:gd name="T86" fmla="*/ 1282 w 3144"/>
                  <a:gd name="T87" fmla="*/ 44 h 4052"/>
                  <a:gd name="T88" fmla="*/ 1335 w 3144"/>
                  <a:gd name="T89" fmla="*/ 3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44" h="4052">
                    <a:moveTo>
                      <a:pt x="1449" y="2410"/>
                    </a:moveTo>
                    <a:lnTo>
                      <a:pt x="1449" y="3873"/>
                    </a:lnTo>
                    <a:lnTo>
                      <a:pt x="1695" y="3873"/>
                    </a:lnTo>
                    <a:lnTo>
                      <a:pt x="1695" y="2410"/>
                    </a:lnTo>
                    <a:lnTo>
                      <a:pt x="1449" y="2410"/>
                    </a:lnTo>
                    <a:close/>
                    <a:moveTo>
                      <a:pt x="385" y="624"/>
                    </a:moveTo>
                    <a:lnTo>
                      <a:pt x="348" y="627"/>
                    </a:lnTo>
                    <a:lnTo>
                      <a:pt x="314" y="637"/>
                    </a:lnTo>
                    <a:lnTo>
                      <a:pt x="281" y="652"/>
                    </a:lnTo>
                    <a:lnTo>
                      <a:pt x="253" y="672"/>
                    </a:lnTo>
                    <a:lnTo>
                      <a:pt x="228" y="697"/>
                    </a:lnTo>
                    <a:lnTo>
                      <a:pt x="207" y="726"/>
                    </a:lnTo>
                    <a:lnTo>
                      <a:pt x="192" y="758"/>
                    </a:lnTo>
                    <a:lnTo>
                      <a:pt x="182" y="793"/>
                    </a:lnTo>
                    <a:lnTo>
                      <a:pt x="179" y="830"/>
                    </a:lnTo>
                    <a:lnTo>
                      <a:pt x="179" y="2025"/>
                    </a:lnTo>
                    <a:lnTo>
                      <a:pt x="182" y="2062"/>
                    </a:lnTo>
                    <a:lnTo>
                      <a:pt x="192" y="2097"/>
                    </a:lnTo>
                    <a:lnTo>
                      <a:pt x="207" y="2129"/>
                    </a:lnTo>
                    <a:lnTo>
                      <a:pt x="228" y="2157"/>
                    </a:lnTo>
                    <a:lnTo>
                      <a:pt x="253" y="2182"/>
                    </a:lnTo>
                    <a:lnTo>
                      <a:pt x="281" y="2203"/>
                    </a:lnTo>
                    <a:lnTo>
                      <a:pt x="314" y="2218"/>
                    </a:lnTo>
                    <a:lnTo>
                      <a:pt x="348" y="2228"/>
                    </a:lnTo>
                    <a:lnTo>
                      <a:pt x="385" y="2230"/>
                    </a:lnTo>
                    <a:lnTo>
                      <a:pt x="2759" y="2230"/>
                    </a:lnTo>
                    <a:lnTo>
                      <a:pt x="2795" y="2228"/>
                    </a:lnTo>
                    <a:lnTo>
                      <a:pt x="2831" y="2218"/>
                    </a:lnTo>
                    <a:lnTo>
                      <a:pt x="2863" y="2203"/>
                    </a:lnTo>
                    <a:lnTo>
                      <a:pt x="2891" y="2182"/>
                    </a:lnTo>
                    <a:lnTo>
                      <a:pt x="2916" y="2157"/>
                    </a:lnTo>
                    <a:lnTo>
                      <a:pt x="2936" y="2129"/>
                    </a:lnTo>
                    <a:lnTo>
                      <a:pt x="2952" y="2097"/>
                    </a:lnTo>
                    <a:lnTo>
                      <a:pt x="2961" y="2062"/>
                    </a:lnTo>
                    <a:lnTo>
                      <a:pt x="2965" y="2025"/>
                    </a:lnTo>
                    <a:lnTo>
                      <a:pt x="2965" y="830"/>
                    </a:lnTo>
                    <a:lnTo>
                      <a:pt x="2961" y="793"/>
                    </a:lnTo>
                    <a:lnTo>
                      <a:pt x="2952" y="758"/>
                    </a:lnTo>
                    <a:lnTo>
                      <a:pt x="2936" y="726"/>
                    </a:lnTo>
                    <a:lnTo>
                      <a:pt x="2916" y="697"/>
                    </a:lnTo>
                    <a:lnTo>
                      <a:pt x="2891" y="672"/>
                    </a:lnTo>
                    <a:lnTo>
                      <a:pt x="2863" y="652"/>
                    </a:lnTo>
                    <a:lnTo>
                      <a:pt x="2831" y="637"/>
                    </a:lnTo>
                    <a:lnTo>
                      <a:pt x="2795" y="627"/>
                    </a:lnTo>
                    <a:lnTo>
                      <a:pt x="2759" y="624"/>
                    </a:lnTo>
                    <a:lnTo>
                      <a:pt x="385" y="624"/>
                    </a:lnTo>
                    <a:close/>
                    <a:moveTo>
                      <a:pt x="1449" y="178"/>
                    </a:moveTo>
                    <a:lnTo>
                      <a:pt x="1449" y="444"/>
                    </a:lnTo>
                    <a:lnTo>
                      <a:pt x="1695" y="444"/>
                    </a:lnTo>
                    <a:lnTo>
                      <a:pt x="1695" y="178"/>
                    </a:lnTo>
                    <a:lnTo>
                      <a:pt x="1449" y="178"/>
                    </a:lnTo>
                    <a:close/>
                    <a:moveTo>
                      <a:pt x="1359" y="0"/>
                    </a:moveTo>
                    <a:lnTo>
                      <a:pt x="1785" y="0"/>
                    </a:lnTo>
                    <a:lnTo>
                      <a:pt x="1809" y="3"/>
                    </a:lnTo>
                    <a:lnTo>
                      <a:pt x="1830" y="11"/>
                    </a:lnTo>
                    <a:lnTo>
                      <a:pt x="1849" y="26"/>
                    </a:lnTo>
                    <a:lnTo>
                      <a:pt x="1863" y="44"/>
                    </a:lnTo>
                    <a:lnTo>
                      <a:pt x="1871" y="66"/>
                    </a:lnTo>
                    <a:lnTo>
                      <a:pt x="1875" y="89"/>
                    </a:lnTo>
                    <a:lnTo>
                      <a:pt x="1875" y="444"/>
                    </a:lnTo>
                    <a:lnTo>
                      <a:pt x="2759" y="444"/>
                    </a:lnTo>
                    <a:lnTo>
                      <a:pt x="2811" y="448"/>
                    </a:lnTo>
                    <a:lnTo>
                      <a:pt x="2861" y="458"/>
                    </a:lnTo>
                    <a:lnTo>
                      <a:pt x="2909" y="475"/>
                    </a:lnTo>
                    <a:lnTo>
                      <a:pt x="2953" y="498"/>
                    </a:lnTo>
                    <a:lnTo>
                      <a:pt x="2994" y="525"/>
                    </a:lnTo>
                    <a:lnTo>
                      <a:pt x="3031" y="557"/>
                    </a:lnTo>
                    <a:lnTo>
                      <a:pt x="3064" y="594"/>
                    </a:lnTo>
                    <a:lnTo>
                      <a:pt x="3091" y="636"/>
                    </a:lnTo>
                    <a:lnTo>
                      <a:pt x="3113" y="679"/>
                    </a:lnTo>
                    <a:lnTo>
                      <a:pt x="3130" y="728"/>
                    </a:lnTo>
                    <a:lnTo>
                      <a:pt x="3140" y="777"/>
                    </a:lnTo>
                    <a:lnTo>
                      <a:pt x="3144" y="830"/>
                    </a:lnTo>
                    <a:lnTo>
                      <a:pt x="3144" y="2025"/>
                    </a:lnTo>
                    <a:lnTo>
                      <a:pt x="3140" y="2077"/>
                    </a:lnTo>
                    <a:lnTo>
                      <a:pt x="3130" y="2128"/>
                    </a:lnTo>
                    <a:lnTo>
                      <a:pt x="3113" y="2175"/>
                    </a:lnTo>
                    <a:lnTo>
                      <a:pt x="3091" y="2219"/>
                    </a:lnTo>
                    <a:lnTo>
                      <a:pt x="3064" y="2260"/>
                    </a:lnTo>
                    <a:lnTo>
                      <a:pt x="3031" y="2297"/>
                    </a:lnTo>
                    <a:lnTo>
                      <a:pt x="2994" y="2329"/>
                    </a:lnTo>
                    <a:lnTo>
                      <a:pt x="2953" y="2358"/>
                    </a:lnTo>
                    <a:lnTo>
                      <a:pt x="2909" y="2380"/>
                    </a:lnTo>
                    <a:lnTo>
                      <a:pt x="2861" y="2396"/>
                    </a:lnTo>
                    <a:lnTo>
                      <a:pt x="2811" y="2407"/>
                    </a:lnTo>
                    <a:lnTo>
                      <a:pt x="2759" y="2410"/>
                    </a:lnTo>
                    <a:lnTo>
                      <a:pt x="1875" y="2410"/>
                    </a:lnTo>
                    <a:lnTo>
                      <a:pt x="1875" y="3963"/>
                    </a:lnTo>
                    <a:lnTo>
                      <a:pt x="1871" y="3986"/>
                    </a:lnTo>
                    <a:lnTo>
                      <a:pt x="1863" y="4007"/>
                    </a:lnTo>
                    <a:lnTo>
                      <a:pt x="1849" y="4026"/>
                    </a:lnTo>
                    <a:lnTo>
                      <a:pt x="1830" y="4040"/>
                    </a:lnTo>
                    <a:lnTo>
                      <a:pt x="1809" y="4048"/>
                    </a:lnTo>
                    <a:lnTo>
                      <a:pt x="1785" y="4052"/>
                    </a:lnTo>
                    <a:lnTo>
                      <a:pt x="1359" y="4052"/>
                    </a:lnTo>
                    <a:lnTo>
                      <a:pt x="1335" y="4048"/>
                    </a:lnTo>
                    <a:lnTo>
                      <a:pt x="1314" y="4040"/>
                    </a:lnTo>
                    <a:lnTo>
                      <a:pt x="1296" y="4026"/>
                    </a:lnTo>
                    <a:lnTo>
                      <a:pt x="1282" y="4007"/>
                    </a:lnTo>
                    <a:lnTo>
                      <a:pt x="1272" y="3986"/>
                    </a:lnTo>
                    <a:lnTo>
                      <a:pt x="1270" y="3963"/>
                    </a:lnTo>
                    <a:lnTo>
                      <a:pt x="1270" y="2410"/>
                    </a:lnTo>
                    <a:lnTo>
                      <a:pt x="385" y="2410"/>
                    </a:lnTo>
                    <a:lnTo>
                      <a:pt x="333" y="2407"/>
                    </a:lnTo>
                    <a:lnTo>
                      <a:pt x="283" y="2396"/>
                    </a:lnTo>
                    <a:lnTo>
                      <a:pt x="236" y="2380"/>
                    </a:lnTo>
                    <a:lnTo>
                      <a:pt x="191" y="2358"/>
                    </a:lnTo>
                    <a:lnTo>
                      <a:pt x="150" y="2329"/>
                    </a:lnTo>
                    <a:lnTo>
                      <a:pt x="113" y="2297"/>
                    </a:lnTo>
                    <a:lnTo>
                      <a:pt x="80" y="2260"/>
                    </a:lnTo>
                    <a:lnTo>
                      <a:pt x="52" y="2219"/>
                    </a:lnTo>
                    <a:lnTo>
                      <a:pt x="30" y="2175"/>
                    </a:lnTo>
                    <a:lnTo>
                      <a:pt x="14" y="2128"/>
                    </a:lnTo>
                    <a:lnTo>
                      <a:pt x="3" y="2077"/>
                    </a:lnTo>
                    <a:lnTo>
                      <a:pt x="0" y="2025"/>
                    </a:lnTo>
                    <a:lnTo>
                      <a:pt x="0" y="830"/>
                    </a:lnTo>
                    <a:lnTo>
                      <a:pt x="3" y="777"/>
                    </a:lnTo>
                    <a:lnTo>
                      <a:pt x="14" y="728"/>
                    </a:lnTo>
                    <a:lnTo>
                      <a:pt x="30" y="679"/>
                    </a:lnTo>
                    <a:lnTo>
                      <a:pt x="52" y="636"/>
                    </a:lnTo>
                    <a:lnTo>
                      <a:pt x="80" y="594"/>
                    </a:lnTo>
                    <a:lnTo>
                      <a:pt x="113" y="557"/>
                    </a:lnTo>
                    <a:lnTo>
                      <a:pt x="150" y="525"/>
                    </a:lnTo>
                    <a:lnTo>
                      <a:pt x="191" y="498"/>
                    </a:lnTo>
                    <a:lnTo>
                      <a:pt x="236" y="475"/>
                    </a:lnTo>
                    <a:lnTo>
                      <a:pt x="283" y="458"/>
                    </a:lnTo>
                    <a:lnTo>
                      <a:pt x="333" y="448"/>
                    </a:lnTo>
                    <a:lnTo>
                      <a:pt x="385" y="444"/>
                    </a:lnTo>
                    <a:lnTo>
                      <a:pt x="1270" y="444"/>
                    </a:lnTo>
                    <a:lnTo>
                      <a:pt x="1270" y="89"/>
                    </a:lnTo>
                    <a:lnTo>
                      <a:pt x="1272" y="66"/>
                    </a:lnTo>
                    <a:lnTo>
                      <a:pt x="1282" y="44"/>
                    </a:lnTo>
                    <a:lnTo>
                      <a:pt x="1296" y="26"/>
                    </a:lnTo>
                    <a:lnTo>
                      <a:pt x="1314" y="11"/>
                    </a:lnTo>
                    <a:lnTo>
                      <a:pt x="1335" y="3"/>
                    </a:lnTo>
                    <a:lnTo>
                      <a:pt x="13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7"/>
              <p:cNvSpPr>
                <a:spLocks/>
              </p:cNvSpPr>
              <p:nvPr/>
            </p:nvSpPr>
            <p:spPr bwMode="auto">
              <a:xfrm>
                <a:off x="-5578476" y="5187950"/>
                <a:ext cx="142875" cy="142875"/>
              </a:xfrm>
              <a:custGeom>
                <a:avLst/>
                <a:gdLst>
                  <a:gd name="T0" fmla="*/ 91 w 180"/>
                  <a:gd name="T1" fmla="*/ 0 h 179"/>
                  <a:gd name="T2" fmla="*/ 113 w 180"/>
                  <a:gd name="T3" fmla="*/ 4 h 179"/>
                  <a:gd name="T4" fmla="*/ 135 w 180"/>
                  <a:gd name="T5" fmla="*/ 12 h 179"/>
                  <a:gd name="T6" fmla="*/ 154 w 180"/>
                  <a:gd name="T7" fmla="*/ 27 h 179"/>
                  <a:gd name="T8" fmla="*/ 168 w 180"/>
                  <a:gd name="T9" fmla="*/ 46 h 179"/>
                  <a:gd name="T10" fmla="*/ 178 w 180"/>
                  <a:gd name="T11" fmla="*/ 67 h 179"/>
                  <a:gd name="T12" fmla="*/ 180 w 180"/>
                  <a:gd name="T13" fmla="*/ 90 h 179"/>
                  <a:gd name="T14" fmla="*/ 178 w 180"/>
                  <a:gd name="T15" fmla="*/ 114 h 179"/>
                  <a:gd name="T16" fmla="*/ 168 w 180"/>
                  <a:gd name="T17" fmla="*/ 135 h 179"/>
                  <a:gd name="T18" fmla="*/ 154 w 180"/>
                  <a:gd name="T19" fmla="*/ 153 h 179"/>
                  <a:gd name="T20" fmla="*/ 135 w 180"/>
                  <a:gd name="T21" fmla="*/ 168 h 179"/>
                  <a:gd name="T22" fmla="*/ 113 w 180"/>
                  <a:gd name="T23" fmla="*/ 177 h 179"/>
                  <a:gd name="T24" fmla="*/ 91 w 180"/>
                  <a:gd name="T25" fmla="*/ 179 h 179"/>
                  <a:gd name="T26" fmla="*/ 67 w 180"/>
                  <a:gd name="T27" fmla="*/ 177 h 179"/>
                  <a:gd name="T28" fmla="*/ 45 w 180"/>
                  <a:gd name="T29" fmla="*/ 168 h 179"/>
                  <a:gd name="T30" fmla="*/ 26 w 180"/>
                  <a:gd name="T31" fmla="*/ 153 h 179"/>
                  <a:gd name="T32" fmla="*/ 13 w 180"/>
                  <a:gd name="T33" fmla="*/ 135 h 179"/>
                  <a:gd name="T34" fmla="*/ 4 w 180"/>
                  <a:gd name="T35" fmla="*/ 114 h 179"/>
                  <a:gd name="T36" fmla="*/ 0 w 180"/>
                  <a:gd name="T37" fmla="*/ 90 h 179"/>
                  <a:gd name="T38" fmla="*/ 4 w 180"/>
                  <a:gd name="T39" fmla="*/ 67 h 179"/>
                  <a:gd name="T40" fmla="*/ 13 w 180"/>
                  <a:gd name="T41" fmla="*/ 46 h 179"/>
                  <a:gd name="T42" fmla="*/ 26 w 180"/>
                  <a:gd name="T43" fmla="*/ 27 h 179"/>
                  <a:gd name="T44" fmla="*/ 45 w 180"/>
                  <a:gd name="T45" fmla="*/ 12 h 179"/>
                  <a:gd name="T46" fmla="*/ 67 w 180"/>
                  <a:gd name="T47" fmla="*/ 4 h 179"/>
                  <a:gd name="T48" fmla="*/ 91 w 180"/>
                  <a:gd name="T4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79">
                    <a:moveTo>
                      <a:pt x="91" y="0"/>
                    </a:moveTo>
                    <a:lnTo>
                      <a:pt x="113" y="4"/>
                    </a:lnTo>
                    <a:lnTo>
                      <a:pt x="135" y="12"/>
                    </a:lnTo>
                    <a:lnTo>
                      <a:pt x="154" y="27"/>
                    </a:lnTo>
                    <a:lnTo>
                      <a:pt x="168" y="46"/>
                    </a:lnTo>
                    <a:lnTo>
                      <a:pt x="178" y="67"/>
                    </a:lnTo>
                    <a:lnTo>
                      <a:pt x="180" y="90"/>
                    </a:lnTo>
                    <a:lnTo>
                      <a:pt x="178" y="114"/>
                    </a:lnTo>
                    <a:lnTo>
                      <a:pt x="168" y="135"/>
                    </a:lnTo>
                    <a:lnTo>
                      <a:pt x="154" y="153"/>
                    </a:lnTo>
                    <a:lnTo>
                      <a:pt x="135" y="168"/>
                    </a:lnTo>
                    <a:lnTo>
                      <a:pt x="113" y="177"/>
                    </a:lnTo>
                    <a:lnTo>
                      <a:pt x="91" y="179"/>
                    </a:lnTo>
                    <a:lnTo>
                      <a:pt x="67" y="177"/>
                    </a:lnTo>
                    <a:lnTo>
                      <a:pt x="45" y="168"/>
                    </a:lnTo>
                    <a:lnTo>
                      <a:pt x="26" y="153"/>
                    </a:lnTo>
                    <a:lnTo>
                      <a:pt x="13" y="135"/>
                    </a:lnTo>
                    <a:lnTo>
                      <a:pt x="4" y="114"/>
                    </a:lnTo>
                    <a:lnTo>
                      <a:pt x="0" y="90"/>
                    </a:lnTo>
                    <a:lnTo>
                      <a:pt x="4" y="67"/>
                    </a:lnTo>
                    <a:lnTo>
                      <a:pt x="13" y="46"/>
                    </a:lnTo>
                    <a:lnTo>
                      <a:pt x="26" y="27"/>
                    </a:lnTo>
                    <a:lnTo>
                      <a:pt x="45" y="12"/>
                    </a:lnTo>
                    <a:lnTo>
                      <a:pt x="67" y="4"/>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8"/>
              <p:cNvSpPr>
                <a:spLocks/>
              </p:cNvSpPr>
              <p:nvPr/>
            </p:nvSpPr>
            <p:spPr bwMode="auto">
              <a:xfrm>
                <a:off x="-3630613" y="5187950"/>
                <a:ext cx="141288" cy="142875"/>
              </a:xfrm>
              <a:custGeom>
                <a:avLst/>
                <a:gdLst>
                  <a:gd name="T0" fmla="*/ 91 w 180"/>
                  <a:gd name="T1" fmla="*/ 0 h 179"/>
                  <a:gd name="T2" fmla="*/ 114 w 180"/>
                  <a:gd name="T3" fmla="*/ 4 h 179"/>
                  <a:gd name="T4" fmla="*/ 135 w 180"/>
                  <a:gd name="T5" fmla="*/ 12 h 179"/>
                  <a:gd name="T6" fmla="*/ 154 w 180"/>
                  <a:gd name="T7" fmla="*/ 27 h 179"/>
                  <a:gd name="T8" fmla="*/ 169 w 180"/>
                  <a:gd name="T9" fmla="*/ 46 h 179"/>
                  <a:gd name="T10" fmla="*/ 177 w 180"/>
                  <a:gd name="T11" fmla="*/ 67 h 179"/>
                  <a:gd name="T12" fmla="*/ 180 w 180"/>
                  <a:gd name="T13" fmla="*/ 90 h 179"/>
                  <a:gd name="T14" fmla="*/ 177 w 180"/>
                  <a:gd name="T15" fmla="*/ 114 h 179"/>
                  <a:gd name="T16" fmla="*/ 169 w 180"/>
                  <a:gd name="T17" fmla="*/ 135 h 179"/>
                  <a:gd name="T18" fmla="*/ 154 w 180"/>
                  <a:gd name="T19" fmla="*/ 153 h 179"/>
                  <a:gd name="T20" fmla="*/ 135 w 180"/>
                  <a:gd name="T21" fmla="*/ 168 h 179"/>
                  <a:gd name="T22" fmla="*/ 114 w 180"/>
                  <a:gd name="T23" fmla="*/ 177 h 179"/>
                  <a:gd name="T24" fmla="*/ 91 w 180"/>
                  <a:gd name="T25" fmla="*/ 179 h 179"/>
                  <a:gd name="T26" fmla="*/ 67 w 180"/>
                  <a:gd name="T27" fmla="*/ 177 h 179"/>
                  <a:gd name="T28" fmla="*/ 46 w 180"/>
                  <a:gd name="T29" fmla="*/ 168 h 179"/>
                  <a:gd name="T30" fmla="*/ 27 w 180"/>
                  <a:gd name="T31" fmla="*/ 153 h 179"/>
                  <a:gd name="T32" fmla="*/ 13 w 180"/>
                  <a:gd name="T33" fmla="*/ 135 h 179"/>
                  <a:gd name="T34" fmla="*/ 4 w 180"/>
                  <a:gd name="T35" fmla="*/ 114 h 179"/>
                  <a:gd name="T36" fmla="*/ 0 w 180"/>
                  <a:gd name="T37" fmla="*/ 90 h 179"/>
                  <a:gd name="T38" fmla="*/ 4 w 180"/>
                  <a:gd name="T39" fmla="*/ 67 h 179"/>
                  <a:gd name="T40" fmla="*/ 13 w 180"/>
                  <a:gd name="T41" fmla="*/ 46 h 179"/>
                  <a:gd name="T42" fmla="*/ 27 w 180"/>
                  <a:gd name="T43" fmla="*/ 27 h 179"/>
                  <a:gd name="T44" fmla="*/ 46 w 180"/>
                  <a:gd name="T45" fmla="*/ 12 h 179"/>
                  <a:gd name="T46" fmla="*/ 67 w 180"/>
                  <a:gd name="T47" fmla="*/ 4 h 179"/>
                  <a:gd name="T48" fmla="*/ 91 w 180"/>
                  <a:gd name="T4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79">
                    <a:moveTo>
                      <a:pt x="91" y="0"/>
                    </a:moveTo>
                    <a:lnTo>
                      <a:pt x="114" y="4"/>
                    </a:lnTo>
                    <a:lnTo>
                      <a:pt x="135" y="12"/>
                    </a:lnTo>
                    <a:lnTo>
                      <a:pt x="154" y="27"/>
                    </a:lnTo>
                    <a:lnTo>
                      <a:pt x="169" y="46"/>
                    </a:lnTo>
                    <a:lnTo>
                      <a:pt x="177" y="67"/>
                    </a:lnTo>
                    <a:lnTo>
                      <a:pt x="180" y="90"/>
                    </a:lnTo>
                    <a:lnTo>
                      <a:pt x="177" y="114"/>
                    </a:lnTo>
                    <a:lnTo>
                      <a:pt x="169" y="135"/>
                    </a:lnTo>
                    <a:lnTo>
                      <a:pt x="154" y="153"/>
                    </a:lnTo>
                    <a:lnTo>
                      <a:pt x="135" y="168"/>
                    </a:lnTo>
                    <a:lnTo>
                      <a:pt x="114" y="177"/>
                    </a:lnTo>
                    <a:lnTo>
                      <a:pt x="91" y="179"/>
                    </a:lnTo>
                    <a:lnTo>
                      <a:pt x="67" y="177"/>
                    </a:lnTo>
                    <a:lnTo>
                      <a:pt x="46" y="168"/>
                    </a:lnTo>
                    <a:lnTo>
                      <a:pt x="27" y="153"/>
                    </a:lnTo>
                    <a:lnTo>
                      <a:pt x="13" y="135"/>
                    </a:lnTo>
                    <a:lnTo>
                      <a:pt x="4" y="114"/>
                    </a:lnTo>
                    <a:lnTo>
                      <a:pt x="0" y="90"/>
                    </a:lnTo>
                    <a:lnTo>
                      <a:pt x="4" y="67"/>
                    </a:lnTo>
                    <a:lnTo>
                      <a:pt x="13" y="46"/>
                    </a:lnTo>
                    <a:lnTo>
                      <a:pt x="27" y="27"/>
                    </a:lnTo>
                    <a:lnTo>
                      <a:pt x="46" y="12"/>
                    </a:lnTo>
                    <a:lnTo>
                      <a:pt x="67" y="4"/>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1" name="Freeform 9"/>
              <p:cNvSpPr>
                <a:spLocks noEditPoints="1"/>
              </p:cNvSpPr>
              <p:nvPr/>
            </p:nvSpPr>
            <p:spPr bwMode="auto">
              <a:xfrm>
                <a:off x="-5416551" y="5472113"/>
                <a:ext cx="403225" cy="660400"/>
              </a:xfrm>
              <a:custGeom>
                <a:avLst/>
                <a:gdLst>
                  <a:gd name="T0" fmla="*/ 179 w 507"/>
                  <a:gd name="T1" fmla="*/ 327 h 834"/>
                  <a:gd name="T2" fmla="*/ 300 w 507"/>
                  <a:gd name="T3" fmla="*/ 324 h 834"/>
                  <a:gd name="T4" fmla="*/ 324 w 507"/>
                  <a:gd name="T5" fmla="*/ 301 h 834"/>
                  <a:gd name="T6" fmla="*/ 328 w 507"/>
                  <a:gd name="T7" fmla="*/ 223 h 834"/>
                  <a:gd name="T8" fmla="*/ 315 w 507"/>
                  <a:gd name="T9" fmla="*/ 192 h 834"/>
                  <a:gd name="T10" fmla="*/ 284 w 507"/>
                  <a:gd name="T11" fmla="*/ 179 h 834"/>
                  <a:gd name="T12" fmla="*/ 90 w 507"/>
                  <a:gd name="T13" fmla="*/ 0 h 834"/>
                  <a:gd name="T14" fmla="*/ 324 w 507"/>
                  <a:gd name="T15" fmla="*/ 4 h 834"/>
                  <a:gd name="T16" fmla="*/ 397 w 507"/>
                  <a:gd name="T17" fmla="*/ 30 h 834"/>
                  <a:gd name="T18" fmla="*/ 455 w 507"/>
                  <a:gd name="T19" fmla="*/ 79 h 834"/>
                  <a:gd name="T20" fmla="*/ 494 w 507"/>
                  <a:gd name="T21" fmla="*/ 145 h 834"/>
                  <a:gd name="T22" fmla="*/ 507 w 507"/>
                  <a:gd name="T23" fmla="*/ 223 h 834"/>
                  <a:gd name="T24" fmla="*/ 503 w 507"/>
                  <a:gd name="T25" fmla="*/ 320 h 834"/>
                  <a:gd name="T26" fmla="*/ 481 w 507"/>
                  <a:gd name="T27" fmla="*/ 388 h 834"/>
                  <a:gd name="T28" fmla="*/ 438 w 507"/>
                  <a:gd name="T29" fmla="*/ 444 h 834"/>
                  <a:gd name="T30" fmla="*/ 380 w 507"/>
                  <a:gd name="T31" fmla="*/ 485 h 834"/>
                  <a:gd name="T32" fmla="*/ 310 w 507"/>
                  <a:gd name="T33" fmla="*/ 505 h 834"/>
                  <a:gd name="T34" fmla="*/ 496 w 507"/>
                  <a:gd name="T35" fmla="*/ 701 h 834"/>
                  <a:gd name="T36" fmla="*/ 507 w 507"/>
                  <a:gd name="T37" fmla="*/ 746 h 834"/>
                  <a:gd name="T38" fmla="*/ 495 w 507"/>
                  <a:gd name="T39" fmla="*/ 790 h 834"/>
                  <a:gd name="T40" fmla="*/ 461 w 507"/>
                  <a:gd name="T41" fmla="*/ 823 h 834"/>
                  <a:gd name="T42" fmla="*/ 418 w 507"/>
                  <a:gd name="T43" fmla="*/ 834 h 834"/>
                  <a:gd name="T44" fmla="*/ 383 w 507"/>
                  <a:gd name="T45" fmla="*/ 827 h 834"/>
                  <a:gd name="T46" fmla="*/ 352 w 507"/>
                  <a:gd name="T47" fmla="*/ 806 h 834"/>
                  <a:gd name="T48" fmla="*/ 179 w 507"/>
                  <a:gd name="T49" fmla="*/ 745 h 834"/>
                  <a:gd name="T50" fmla="*/ 167 w 507"/>
                  <a:gd name="T51" fmla="*/ 789 h 834"/>
                  <a:gd name="T52" fmla="*/ 134 w 507"/>
                  <a:gd name="T53" fmla="*/ 821 h 834"/>
                  <a:gd name="T54" fmla="*/ 90 w 507"/>
                  <a:gd name="T55" fmla="*/ 834 h 834"/>
                  <a:gd name="T56" fmla="*/ 44 w 507"/>
                  <a:gd name="T57" fmla="*/ 821 h 834"/>
                  <a:gd name="T58" fmla="*/ 12 w 507"/>
                  <a:gd name="T59" fmla="*/ 789 h 834"/>
                  <a:gd name="T60" fmla="*/ 0 w 507"/>
                  <a:gd name="T61" fmla="*/ 745 h 834"/>
                  <a:gd name="T62" fmla="*/ 3 w 507"/>
                  <a:gd name="T63" fmla="*/ 66 h 834"/>
                  <a:gd name="T64" fmla="*/ 27 w 507"/>
                  <a:gd name="T65" fmla="*/ 26 h 834"/>
                  <a:gd name="T66" fmla="*/ 66 w 507"/>
                  <a:gd name="T67" fmla="*/ 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7" h="834">
                    <a:moveTo>
                      <a:pt x="179" y="179"/>
                    </a:moveTo>
                    <a:lnTo>
                      <a:pt x="179" y="327"/>
                    </a:lnTo>
                    <a:lnTo>
                      <a:pt x="284" y="327"/>
                    </a:lnTo>
                    <a:lnTo>
                      <a:pt x="300" y="324"/>
                    </a:lnTo>
                    <a:lnTo>
                      <a:pt x="315" y="314"/>
                    </a:lnTo>
                    <a:lnTo>
                      <a:pt x="324" y="301"/>
                    </a:lnTo>
                    <a:lnTo>
                      <a:pt x="328" y="283"/>
                    </a:lnTo>
                    <a:lnTo>
                      <a:pt x="328" y="223"/>
                    </a:lnTo>
                    <a:lnTo>
                      <a:pt x="324" y="205"/>
                    </a:lnTo>
                    <a:lnTo>
                      <a:pt x="315" y="192"/>
                    </a:lnTo>
                    <a:lnTo>
                      <a:pt x="300" y="182"/>
                    </a:lnTo>
                    <a:lnTo>
                      <a:pt x="284" y="179"/>
                    </a:lnTo>
                    <a:lnTo>
                      <a:pt x="179" y="179"/>
                    </a:lnTo>
                    <a:close/>
                    <a:moveTo>
                      <a:pt x="90" y="0"/>
                    </a:moveTo>
                    <a:lnTo>
                      <a:pt x="284" y="0"/>
                    </a:lnTo>
                    <a:lnTo>
                      <a:pt x="324" y="4"/>
                    </a:lnTo>
                    <a:lnTo>
                      <a:pt x="362" y="14"/>
                    </a:lnTo>
                    <a:lnTo>
                      <a:pt x="397" y="30"/>
                    </a:lnTo>
                    <a:lnTo>
                      <a:pt x="428" y="52"/>
                    </a:lnTo>
                    <a:lnTo>
                      <a:pt x="455" y="79"/>
                    </a:lnTo>
                    <a:lnTo>
                      <a:pt x="476" y="110"/>
                    </a:lnTo>
                    <a:lnTo>
                      <a:pt x="494" y="145"/>
                    </a:lnTo>
                    <a:lnTo>
                      <a:pt x="503" y="183"/>
                    </a:lnTo>
                    <a:lnTo>
                      <a:pt x="507" y="223"/>
                    </a:lnTo>
                    <a:lnTo>
                      <a:pt x="507" y="283"/>
                    </a:lnTo>
                    <a:lnTo>
                      <a:pt x="503" y="320"/>
                    </a:lnTo>
                    <a:lnTo>
                      <a:pt x="495" y="356"/>
                    </a:lnTo>
                    <a:lnTo>
                      <a:pt x="481" y="388"/>
                    </a:lnTo>
                    <a:lnTo>
                      <a:pt x="461" y="418"/>
                    </a:lnTo>
                    <a:lnTo>
                      <a:pt x="438" y="444"/>
                    </a:lnTo>
                    <a:lnTo>
                      <a:pt x="411" y="466"/>
                    </a:lnTo>
                    <a:lnTo>
                      <a:pt x="380" y="485"/>
                    </a:lnTo>
                    <a:lnTo>
                      <a:pt x="346" y="497"/>
                    </a:lnTo>
                    <a:lnTo>
                      <a:pt x="310" y="505"/>
                    </a:lnTo>
                    <a:lnTo>
                      <a:pt x="482" y="682"/>
                    </a:lnTo>
                    <a:lnTo>
                      <a:pt x="496" y="701"/>
                    </a:lnTo>
                    <a:lnTo>
                      <a:pt x="505" y="722"/>
                    </a:lnTo>
                    <a:lnTo>
                      <a:pt x="507" y="746"/>
                    </a:lnTo>
                    <a:lnTo>
                      <a:pt x="503" y="768"/>
                    </a:lnTo>
                    <a:lnTo>
                      <a:pt x="495" y="790"/>
                    </a:lnTo>
                    <a:lnTo>
                      <a:pt x="480" y="809"/>
                    </a:lnTo>
                    <a:lnTo>
                      <a:pt x="461" y="823"/>
                    </a:lnTo>
                    <a:lnTo>
                      <a:pt x="439" y="831"/>
                    </a:lnTo>
                    <a:lnTo>
                      <a:pt x="418" y="834"/>
                    </a:lnTo>
                    <a:lnTo>
                      <a:pt x="399" y="832"/>
                    </a:lnTo>
                    <a:lnTo>
                      <a:pt x="383" y="827"/>
                    </a:lnTo>
                    <a:lnTo>
                      <a:pt x="367" y="819"/>
                    </a:lnTo>
                    <a:lnTo>
                      <a:pt x="352" y="806"/>
                    </a:lnTo>
                    <a:lnTo>
                      <a:pt x="179" y="627"/>
                    </a:lnTo>
                    <a:lnTo>
                      <a:pt x="179" y="745"/>
                    </a:lnTo>
                    <a:lnTo>
                      <a:pt x="177" y="768"/>
                    </a:lnTo>
                    <a:lnTo>
                      <a:pt x="167" y="789"/>
                    </a:lnTo>
                    <a:lnTo>
                      <a:pt x="153" y="808"/>
                    </a:lnTo>
                    <a:lnTo>
                      <a:pt x="134" y="821"/>
                    </a:lnTo>
                    <a:lnTo>
                      <a:pt x="113" y="830"/>
                    </a:lnTo>
                    <a:lnTo>
                      <a:pt x="90" y="834"/>
                    </a:lnTo>
                    <a:lnTo>
                      <a:pt x="66" y="830"/>
                    </a:lnTo>
                    <a:lnTo>
                      <a:pt x="44" y="821"/>
                    </a:lnTo>
                    <a:lnTo>
                      <a:pt x="27" y="808"/>
                    </a:lnTo>
                    <a:lnTo>
                      <a:pt x="12" y="789"/>
                    </a:lnTo>
                    <a:lnTo>
                      <a:pt x="3" y="768"/>
                    </a:lnTo>
                    <a:lnTo>
                      <a:pt x="0" y="745"/>
                    </a:lnTo>
                    <a:lnTo>
                      <a:pt x="0" y="89"/>
                    </a:lnTo>
                    <a:lnTo>
                      <a:pt x="3" y="66"/>
                    </a:lnTo>
                    <a:lnTo>
                      <a:pt x="12" y="45"/>
                    </a:lnTo>
                    <a:lnTo>
                      <a:pt x="27" y="26"/>
                    </a:lnTo>
                    <a:lnTo>
                      <a:pt x="44" y="12"/>
                    </a:lnTo>
                    <a:lnTo>
                      <a:pt x="66"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10"/>
              <p:cNvSpPr>
                <a:spLocks/>
              </p:cNvSpPr>
              <p:nvPr/>
            </p:nvSpPr>
            <p:spPr bwMode="auto">
              <a:xfrm>
                <a:off x="-4948238" y="5472113"/>
                <a:ext cx="401638" cy="660400"/>
              </a:xfrm>
              <a:custGeom>
                <a:avLst/>
                <a:gdLst>
                  <a:gd name="T0" fmla="*/ 417 w 507"/>
                  <a:gd name="T1" fmla="*/ 0 h 834"/>
                  <a:gd name="T2" fmla="*/ 463 w 507"/>
                  <a:gd name="T3" fmla="*/ 12 h 834"/>
                  <a:gd name="T4" fmla="*/ 495 w 507"/>
                  <a:gd name="T5" fmla="*/ 45 h 834"/>
                  <a:gd name="T6" fmla="*/ 507 w 507"/>
                  <a:gd name="T7" fmla="*/ 89 h 834"/>
                  <a:gd name="T8" fmla="*/ 495 w 507"/>
                  <a:gd name="T9" fmla="*/ 135 h 834"/>
                  <a:gd name="T10" fmla="*/ 463 w 507"/>
                  <a:gd name="T11" fmla="*/ 167 h 834"/>
                  <a:gd name="T12" fmla="*/ 417 w 507"/>
                  <a:gd name="T13" fmla="*/ 179 h 834"/>
                  <a:gd name="T14" fmla="*/ 190 w 507"/>
                  <a:gd name="T15" fmla="*/ 179 h 834"/>
                  <a:gd name="T16" fmla="*/ 182 w 507"/>
                  <a:gd name="T17" fmla="*/ 184 h 834"/>
                  <a:gd name="T18" fmla="*/ 180 w 507"/>
                  <a:gd name="T19" fmla="*/ 193 h 834"/>
                  <a:gd name="T20" fmla="*/ 417 w 507"/>
                  <a:gd name="T21" fmla="*/ 327 h 834"/>
                  <a:gd name="T22" fmla="*/ 463 w 507"/>
                  <a:gd name="T23" fmla="*/ 339 h 834"/>
                  <a:gd name="T24" fmla="*/ 495 w 507"/>
                  <a:gd name="T25" fmla="*/ 371 h 834"/>
                  <a:gd name="T26" fmla="*/ 507 w 507"/>
                  <a:gd name="T27" fmla="*/ 417 h 834"/>
                  <a:gd name="T28" fmla="*/ 495 w 507"/>
                  <a:gd name="T29" fmla="*/ 461 h 834"/>
                  <a:gd name="T30" fmla="*/ 463 w 507"/>
                  <a:gd name="T31" fmla="*/ 494 h 834"/>
                  <a:gd name="T32" fmla="*/ 417 w 507"/>
                  <a:gd name="T33" fmla="*/ 506 h 834"/>
                  <a:gd name="T34" fmla="*/ 180 w 507"/>
                  <a:gd name="T35" fmla="*/ 640 h 834"/>
                  <a:gd name="T36" fmla="*/ 182 w 507"/>
                  <a:gd name="T37" fmla="*/ 648 h 834"/>
                  <a:gd name="T38" fmla="*/ 190 w 507"/>
                  <a:gd name="T39" fmla="*/ 654 h 834"/>
                  <a:gd name="T40" fmla="*/ 417 w 507"/>
                  <a:gd name="T41" fmla="*/ 654 h 834"/>
                  <a:gd name="T42" fmla="*/ 463 w 507"/>
                  <a:gd name="T43" fmla="*/ 667 h 834"/>
                  <a:gd name="T44" fmla="*/ 495 w 507"/>
                  <a:gd name="T45" fmla="*/ 699 h 834"/>
                  <a:gd name="T46" fmla="*/ 507 w 507"/>
                  <a:gd name="T47" fmla="*/ 745 h 834"/>
                  <a:gd name="T48" fmla="*/ 495 w 507"/>
                  <a:gd name="T49" fmla="*/ 789 h 834"/>
                  <a:gd name="T50" fmla="*/ 463 w 507"/>
                  <a:gd name="T51" fmla="*/ 821 h 834"/>
                  <a:gd name="T52" fmla="*/ 417 w 507"/>
                  <a:gd name="T53" fmla="*/ 834 h 834"/>
                  <a:gd name="T54" fmla="*/ 159 w 507"/>
                  <a:gd name="T55" fmla="*/ 831 h 834"/>
                  <a:gd name="T56" fmla="*/ 97 w 507"/>
                  <a:gd name="T57" fmla="*/ 808 h 834"/>
                  <a:gd name="T58" fmla="*/ 46 w 507"/>
                  <a:gd name="T59" fmla="*/ 764 h 834"/>
                  <a:gd name="T60" fmla="*/ 13 w 507"/>
                  <a:gd name="T61" fmla="*/ 708 h 834"/>
                  <a:gd name="T62" fmla="*/ 0 w 507"/>
                  <a:gd name="T63" fmla="*/ 640 h 834"/>
                  <a:gd name="T64" fmla="*/ 3 w 507"/>
                  <a:gd name="T65" fmla="*/ 158 h 834"/>
                  <a:gd name="T66" fmla="*/ 26 w 507"/>
                  <a:gd name="T67" fmla="*/ 95 h 834"/>
                  <a:gd name="T68" fmla="*/ 69 w 507"/>
                  <a:gd name="T69" fmla="*/ 46 h 834"/>
                  <a:gd name="T70" fmla="*/ 126 w 507"/>
                  <a:gd name="T71" fmla="*/ 11 h 834"/>
                  <a:gd name="T72" fmla="*/ 195 w 507"/>
                  <a:gd name="T7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834">
                    <a:moveTo>
                      <a:pt x="195" y="0"/>
                    </a:moveTo>
                    <a:lnTo>
                      <a:pt x="417" y="0"/>
                    </a:lnTo>
                    <a:lnTo>
                      <a:pt x="441" y="3"/>
                    </a:lnTo>
                    <a:lnTo>
                      <a:pt x="463" y="12"/>
                    </a:lnTo>
                    <a:lnTo>
                      <a:pt x="481" y="26"/>
                    </a:lnTo>
                    <a:lnTo>
                      <a:pt x="495" y="45"/>
                    </a:lnTo>
                    <a:lnTo>
                      <a:pt x="504" y="66"/>
                    </a:lnTo>
                    <a:lnTo>
                      <a:pt x="507" y="89"/>
                    </a:lnTo>
                    <a:lnTo>
                      <a:pt x="504" y="113"/>
                    </a:lnTo>
                    <a:lnTo>
                      <a:pt x="495" y="135"/>
                    </a:lnTo>
                    <a:lnTo>
                      <a:pt x="481" y="152"/>
                    </a:lnTo>
                    <a:lnTo>
                      <a:pt x="463" y="167"/>
                    </a:lnTo>
                    <a:lnTo>
                      <a:pt x="441" y="176"/>
                    </a:lnTo>
                    <a:lnTo>
                      <a:pt x="417" y="179"/>
                    </a:lnTo>
                    <a:lnTo>
                      <a:pt x="195" y="179"/>
                    </a:lnTo>
                    <a:lnTo>
                      <a:pt x="190" y="179"/>
                    </a:lnTo>
                    <a:lnTo>
                      <a:pt x="186" y="182"/>
                    </a:lnTo>
                    <a:lnTo>
                      <a:pt x="182" y="184"/>
                    </a:lnTo>
                    <a:lnTo>
                      <a:pt x="180" y="189"/>
                    </a:lnTo>
                    <a:lnTo>
                      <a:pt x="180" y="193"/>
                    </a:lnTo>
                    <a:lnTo>
                      <a:pt x="180" y="327"/>
                    </a:lnTo>
                    <a:lnTo>
                      <a:pt x="417" y="327"/>
                    </a:lnTo>
                    <a:lnTo>
                      <a:pt x="441" y="330"/>
                    </a:lnTo>
                    <a:lnTo>
                      <a:pt x="463" y="339"/>
                    </a:lnTo>
                    <a:lnTo>
                      <a:pt x="481" y="354"/>
                    </a:lnTo>
                    <a:lnTo>
                      <a:pt x="495" y="371"/>
                    </a:lnTo>
                    <a:lnTo>
                      <a:pt x="504" y="393"/>
                    </a:lnTo>
                    <a:lnTo>
                      <a:pt x="507" y="417"/>
                    </a:lnTo>
                    <a:lnTo>
                      <a:pt x="504" y="440"/>
                    </a:lnTo>
                    <a:lnTo>
                      <a:pt x="495" y="461"/>
                    </a:lnTo>
                    <a:lnTo>
                      <a:pt x="481" y="480"/>
                    </a:lnTo>
                    <a:lnTo>
                      <a:pt x="463" y="494"/>
                    </a:lnTo>
                    <a:lnTo>
                      <a:pt x="441" y="503"/>
                    </a:lnTo>
                    <a:lnTo>
                      <a:pt x="417" y="506"/>
                    </a:lnTo>
                    <a:lnTo>
                      <a:pt x="180" y="506"/>
                    </a:lnTo>
                    <a:lnTo>
                      <a:pt x="180" y="640"/>
                    </a:lnTo>
                    <a:lnTo>
                      <a:pt x="180" y="644"/>
                    </a:lnTo>
                    <a:lnTo>
                      <a:pt x="182" y="648"/>
                    </a:lnTo>
                    <a:lnTo>
                      <a:pt x="186" y="652"/>
                    </a:lnTo>
                    <a:lnTo>
                      <a:pt x="190" y="654"/>
                    </a:lnTo>
                    <a:lnTo>
                      <a:pt x="195" y="654"/>
                    </a:lnTo>
                    <a:lnTo>
                      <a:pt x="417" y="654"/>
                    </a:lnTo>
                    <a:lnTo>
                      <a:pt x="441" y="658"/>
                    </a:lnTo>
                    <a:lnTo>
                      <a:pt x="463" y="667"/>
                    </a:lnTo>
                    <a:lnTo>
                      <a:pt x="481" y="680"/>
                    </a:lnTo>
                    <a:lnTo>
                      <a:pt x="495" y="699"/>
                    </a:lnTo>
                    <a:lnTo>
                      <a:pt x="504" y="720"/>
                    </a:lnTo>
                    <a:lnTo>
                      <a:pt x="507" y="745"/>
                    </a:lnTo>
                    <a:lnTo>
                      <a:pt x="504" y="768"/>
                    </a:lnTo>
                    <a:lnTo>
                      <a:pt x="495" y="789"/>
                    </a:lnTo>
                    <a:lnTo>
                      <a:pt x="481" y="808"/>
                    </a:lnTo>
                    <a:lnTo>
                      <a:pt x="463" y="821"/>
                    </a:lnTo>
                    <a:lnTo>
                      <a:pt x="441" y="830"/>
                    </a:lnTo>
                    <a:lnTo>
                      <a:pt x="417" y="834"/>
                    </a:lnTo>
                    <a:lnTo>
                      <a:pt x="195" y="834"/>
                    </a:lnTo>
                    <a:lnTo>
                      <a:pt x="159" y="831"/>
                    </a:lnTo>
                    <a:lnTo>
                      <a:pt x="126" y="821"/>
                    </a:lnTo>
                    <a:lnTo>
                      <a:pt x="97" y="808"/>
                    </a:lnTo>
                    <a:lnTo>
                      <a:pt x="69" y="788"/>
                    </a:lnTo>
                    <a:lnTo>
                      <a:pt x="46" y="764"/>
                    </a:lnTo>
                    <a:lnTo>
                      <a:pt x="26" y="737"/>
                    </a:lnTo>
                    <a:lnTo>
                      <a:pt x="13" y="708"/>
                    </a:lnTo>
                    <a:lnTo>
                      <a:pt x="3" y="674"/>
                    </a:lnTo>
                    <a:lnTo>
                      <a:pt x="0" y="640"/>
                    </a:lnTo>
                    <a:lnTo>
                      <a:pt x="0" y="193"/>
                    </a:lnTo>
                    <a:lnTo>
                      <a:pt x="3" y="158"/>
                    </a:lnTo>
                    <a:lnTo>
                      <a:pt x="13" y="126"/>
                    </a:lnTo>
                    <a:lnTo>
                      <a:pt x="26" y="95"/>
                    </a:lnTo>
                    <a:lnTo>
                      <a:pt x="46" y="68"/>
                    </a:lnTo>
                    <a:lnTo>
                      <a:pt x="69" y="46"/>
                    </a:lnTo>
                    <a:lnTo>
                      <a:pt x="97" y="26"/>
                    </a:lnTo>
                    <a:lnTo>
                      <a:pt x="126" y="11"/>
                    </a:lnTo>
                    <a:lnTo>
                      <a:pt x="159" y="3"/>
                    </a:lnTo>
                    <a:lnTo>
                      <a:pt x="1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3" name="Freeform 11"/>
              <p:cNvSpPr>
                <a:spLocks/>
              </p:cNvSpPr>
              <p:nvPr/>
            </p:nvSpPr>
            <p:spPr bwMode="auto">
              <a:xfrm>
                <a:off x="-4011613" y="5472113"/>
                <a:ext cx="403225" cy="660400"/>
              </a:xfrm>
              <a:custGeom>
                <a:avLst/>
                <a:gdLst>
                  <a:gd name="T0" fmla="*/ 89 w 508"/>
                  <a:gd name="T1" fmla="*/ 0 h 834"/>
                  <a:gd name="T2" fmla="*/ 417 w 508"/>
                  <a:gd name="T3" fmla="*/ 0 h 834"/>
                  <a:gd name="T4" fmla="*/ 441 w 508"/>
                  <a:gd name="T5" fmla="*/ 3 h 834"/>
                  <a:gd name="T6" fmla="*/ 463 w 508"/>
                  <a:gd name="T7" fmla="*/ 12 h 834"/>
                  <a:gd name="T8" fmla="*/ 480 w 508"/>
                  <a:gd name="T9" fmla="*/ 26 h 834"/>
                  <a:gd name="T10" fmla="*/ 495 w 508"/>
                  <a:gd name="T11" fmla="*/ 45 h 834"/>
                  <a:gd name="T12" fmla="*/ 504 w 508"/>
                  <a:gd name="T13" fmla="*/ 66 h 834"/>
                  <a:gd name="T14" fmla="*/ 508 w 508"/>
                  <a:gd name="T15" fmla="*/ 89 h 834"/>
                  <a:gd name="T16" fmla="*/ 504 w 508"/>
                  <a:gd name="T17" fmla="*/ 113 h 834"/>
                  <a:gd name="T18" fmla="*/ 495 w 508"/>
                  <a:gd name="T19" fmla="*/ 135 h 834"/>
                  <a:gd name="T20" fmla="*/ 480 w 508"/>
                  <a:gd name="T21" fmla="*/ 152 h 834"/>
                  <a:gd name="T22" fmla="*/ 463 w 508"/>
                  <a:gd name="T23" fmla="*/ 167 h 834"/>
                  <a:gd name="T24" fmla="*/ 441 w 508"/>
                  <a:gd name="T25" fmla="*/ 176 h 834"/>
                  <a:gd name="T26" fmla="*/ 417 w 508"/>
                  <a:gd name="T27" fmla="*/ 179 h 834"/>
                  <a:gd name="T28" fmla="*/ 343 w 508"/>
                  <a:gd name="T29" fmla="*/ 179 h 834"/>
                  <a:gd name="T30" fmla="*/ 343 w 508"/>
                  <a:gd name="T31" fmla="*/ 745 h 834"/>
                  <a:gd name="T32" fmla="*/ 341 w 508"/>
                  <a:gd name="T33" fmla="*/ 768 h 834"/>
                  <a:gd name="T34" fmla="*/ 331 w 508"/>
                  <a:gd name="T35" fmla="*/ 789 h 834"/>
                  <a:gd name="T36" fmla="*/ 317 w 508"/>
                  <a:gd name="T37" fmla="*/ 808 h 834"/>
                  <a:gd name="T38" fmla="*/ 298 w 508"/>
                  <a:gd name="T39" fmla="*/ 821 h 834"/>
                  <a:gd name="T40" fmla="*/ 277 w 508"/>
                  <a:gd name="T41" fmla="*/ 830 h 834"/>
                  <a:gd name="T42" fmla="*/ 254 w 508"/>
                  <a:gd name="T43" fmla="*/ 834 h 834"/>
                  <a:gd name="T44" fmla="*/ 229 w 508"/>
                  <a:gd name="T45" fmla="*/ 830 h 834"/>
                  <a:gd name="T46" fmla="*/ 208 w 508"/>
                  <a:gd name="T47" fmla="*/ 821 h 834"/>
                  <a:gd name="T48" fmla="*/ 190 w 508"/>
                  <a:gd name="T49" fmla="*/ 808 h 834"/>
                  <a:gd name="T50" fmla="*/ 176 w 508"/>
                  <a:gd name="T51" fmla="*/ 789 h 834"/>
                  <a:gd name="T52" fmla="*/ 167 w 508"/>
                  <a:gd name="T53" fmla="*/ 768 h 834"/>
                  <a:gd name="T54" fmla="*/ 164 w 508"/>
                  <a:gd name="T55" fmla="*/ 745 h 834"/>
                  <a:gd name="T56" fmla="*/ 164 w 508"/>
                  <a:gd name="T57" fmla="*/ 179 h 834"/>
                  <a:gd name="T58" fmla="*/ 89 w 508"/>
                  <a:gd name="T59" fmla="*/ 179 h 834"/>
                  <a:gd name="T60" fmla="*/ 66 w 508"/>
                  <a:gd name="T61" fmla="*/ 176 h 834"/>
                  <a:gd name="T62" fmla="*/ 45 w 508"/>
                  <a:gd name="T63" fmla="*/ 167 h 834"/>
                  <a:gd name="T64" fmla="*/ 26 w 508"/>
                  <a:gd name="T65" fmla="*/ 152 h 834"/>
                  <a:gd name="T66" fmla="*/ 12 w 508"/>
                  <a:gd name="T67" fmla="*/ 135 h 834"/>
                  <a:gd name="T68" fmla="*/ 3 w 508"/>
                  <a:gd name="T69" fmla="*/ 113 h 834"/>
                  <a:gd name="T70" fmla="*/ 0 w 508"/>
                  <a:gd name="T71" fmla="*/ 89 h 834"/>
                  <a:gd name="T72" fmla="*/ 3 w 508"/>
                  <a:gd name="T73" fmla="*/ 66 h 834"/>
                  <a:gd name="T74" fmla="*/ 12 w 508"/>
                  <a:gd name="T75" fmla="*/ 45 h 834"/>
                  <a:gd name="T76" fmla="*/ 26 w 508"/>
                  <a:gd name="T77" fmla="*/ 26 h 834"/>
                  <a:gd name="T78" fmla="*/ 45 w 508"/>
                  <a:gd name="T79" fmla="*/ 12 h 834"/>
                  <a:gd name="T80" fmla="*/ 66 w 508"/>
                  <a:gd name="T81" fmla="*/ 3 h 834"/>
                  <a:gd name="T82" fmla="*/ 89 w 508"/>
                  <a:gd name="T8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834">
                    <a:moveTo>
                      <a:pt x="89" y="0"/>
                    </a:moveTo>
                    <a:lnTo>
                      <a:pt x="417" y="0"/>
                    </a:lnTo>
                    <a:lnTo>
                      <a:pt x="441" y="3"/>
                    </a:lnTo>
                    <a:lnTo>
                      <a:pt x="463" y="12"/>
                    </a:lnTo>
                    <a:lnTo>
                      <a:pt x="480" y="26"/>
                    </a:lnTo>
                    <a:lnTo>
                      <a:pt x="495" y="45"/>
                    </a:lnTo>
                    <a:lnTo>
                      <a:pt x="504" y="66"/>
                    </a:lnTo>
                    <a:lnTo>
                      <a:pt x="508" y="89"/>
                    </a:lnTo>
                    <a:lnTo>
                      <a:pt x="504" y="113"/>
                    </a:lnTo>
                    <a:lnTo>
                      <a:pt x="495" y="135"/>
                    </a:lnTo>
                    <a:lnTo>
                      <a:pt x="480" y="152"/>
                    </a:lnTo>
                    <a:lnTo>
                      <a:pt x="463" y="167"/>
                    </a:lnTo>
                    <a:lnTo>
                      <a:pt x="441" y="176"/>
                    </a:lnTo>
                    <a:lnTo>
                      <a:pt x="417" y="179"/>
                    </a:lnTo>
                    <a:lnTo>
                      <a:pt x="343" y="179"/>
                    </a:lnTo>
                    <a:lnTo>
                      <a:pt x="343" y="745"/>
                    </a:lnTo>
                    <a:lnTo>
                      <a:pt x="341" y="768"/>
                    </a:lnTo>
                    <a:lnTo>
                      <a:pt x="331" y="789"/>
                    </a:lnTo>
                    <a:lnTo>
                      <a:pt x="317" y="808"/>
                    </a:lnTo>
                    <a:lnTo>
                      <a:pt x="298" y="821"/>
                    </a:lnTo>
                    <a:lnTo>
                      <a:pt x="277" y="830"/>
                    </a:lnTo>
                    <a:lnTo>
                      <a:pt x="254" y="834"/>
                    </a:lnTo>
                    <a:lnTo>
                      <a:pt x="229" y="830"/>
                    </a:lnTo>
                    <a:lnTo>
                      <a:pt x="208" y="821"/>
                    </a:lnTo>
                    <a:lnTo>
                      <a:pt x="190" y="808"/>
                    </a:lnTo>
                    <a:lnTo>
                      <a:pt x="176" y="789"/>
                    </a:lnTo>
                    <a:lnTo>
                      <a:pt x="167" y="768"/>
                    </a:lnTo>
                    <a:lnTo>
                      <a:pt x="164" y="745"/>
                    </a:lnTo>
                    <a:lnTo>
                      <a:pt x="164" y="179"/>
                    </a:lnTo>
                    <a:lnTo>
                      <a:pt x="89" y="179"/>
                    </a:lnTo>
                    <a:lnTo>
                      <a:pt x="66" y="176"/>
                    </a:lnTo>
                    <a:lnTo>
                      <a:pt x="45" y="167"/>
                    </a:lnTo>
                    <a:lnTo>
                      <a:pt x="26" y="152"/>
                    </a:lnTo>
                    <a:lnTo>
                      <a:pt x="12" y="135"/>
                    </a:lnTo>
                    <a:lnTo>
                      <a:pt x="3" y="113"/>
                    </a:lnTo>
                    <a:lnTo>
                      <a:pt x="0" y="89"/>
                    </a:lnTo>
                    <a:lnTo>
                      <a:pt x="3" y="66"/>
                    </a:lnTo>
                    <a:lnTo>
                      <a:pt x="12" y="45"/>
                    </a:lnTo>
                    <a:lnTo>
                      <a:pt x="26" y="26"/>
                    </a:lnTo>
                    <a:lnTo>
                      <a:pt x="45" y="12"/>
                    </a:lnTo>
                    <a:lnTo>
                      <a:pt x="66" y="3"/>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Freeform 12"/>
              <p:cNvSpPr>
                <a:spLocks/>
              </p:cNvSpPr>
              <p:nvPr/>
            </p:nvSpPr>
            <p:spPr bwMode="auto">
              <a:xfrm>
                <a:off x="-4479926" y="5472113"/>
                <a:ext cx="403225" cy="660400"/>
              </a:xfrm>
              <a:custGeom>
                <a:avLst/>
                <a:gdLst>
                  <a:gd name="T0" fmla="*/ 419 w 508"/>
                  <a:gd name="T1" fmla="*/ 0 h 834"/>
                  <a:gd name="T2" fmla="*/ 442 w 508"/>
                  <a:gd name="T3" fmla="*/ 3 h 834"/>
                  <a:gd name="T4" fmla="*/ 464 w 508"/>
                  <a:gd name="T5" fmla="*/ 12 h 834"/>
                  <a:gd name="T6" fmla="*/ 482 w 508"/>
                  <a:gd name="T7" fmla="*/ 26 h 834"/>
                  <a:gd name="T8" fmla="*/ 496 w 508"/>
                  <a:gd name="T9" fmla="*/ 45 h 834"/>
                  <a:gd name="T10" fmla="*/ 504 w 508"/>
                  <a:gd name="T11" fmla="*/ 66 h 834"/>
                  <a:gd name="T12" fmla="*/ 508 w 508"/>
                  <a:gd name="T13" fmla="*/ 89 h 834"/>
                  <a:gd name="T14" fmla="*/ 508 w 508"/>
                  <a:gd name="T15" fmla="*/ 745 h 834"/>
                  <a:gd name="T16" fmla="*/ 504 w 508"/>
                  <a:gd name="T17" fmla="*/ 768 h 834"/>
                  <a:gd name="T18" fmla="*/ 496 w 508"/>
                  <a:gd name="T19" fmla="*/ 790 h 834"/>
                  <a:gd name="T20" fmla="*/ 481 w 508"/>
                  <a:gd name="T21" fmla="*/ 809 h 834"/>
                  <a:gd name="T22" fmla="*/ 462 w 508"/>
                  <a:gd name="T23" fmla="*/ 823 h 834"/>
                  <a:gd name="T24" fmla="*/ 439 w 508"/>
                  <a:gd name="T25" fmla="*/ 831 h 834"/>
                  <a:gd name="T26" fmla="*/ 419 w 508"/>
                  <a:gd name="T27" fmla="*/ 834 h 834"/>
                  <a:gd name="T28" fmla="*/ 399 w 508"/>
                  <a:gd name="T29" fmla="*/ 831 h 834"/>
                  <a:gd name="T30" fmla="*/ 381 w 508"/>
                  <a:gd name="T31" fmla="*/ 825 h 834"/>
                  <a:gd name="T32" fmla="*/ 363 w 508"/>
                  <a:gd name="T33" fmla="*/ 815 h 834"/>
                  <a:gd name="T34" fmla="*/ 350 w 508"/>
                  <a:gd name="T35" fmla="*/ 802 h 834"/>
                  <a:gd name="T36" fmla="*/ 338 w 508"/>
                  <a:gd name="T37" fmla="*/ 784 h 834"/>
                  <a:gd name="T38" fmla="*/ 180 w 508"/>
                  <a:gd name="T39" fmla="*/ 469 h 834"/>
                  <a:gd name="T40" fmla="*/ 180 w 508"/>
                  <a:gd name="T41" fmla="*/ 745 h 834"/>
                  <a:gd name="T42" fmla="*/ 178 w 508"/>
                  <a:gd name="T43" fmla="*/ 768 h 834"/>
                  <a:gd name="T44" fmla="*/ 168 w 508"/>
                  <a:gd name="T45" fmla="*/ 789 h 834"/>
                  <a:gd name="T46" fmla="*/ 154 w 508"/>
                  <a:gd name="T47" fmla="*/ 808 h 834"/>
                  <a:gd name="T48" fmla="*/ 135 w 508"/>
                  <a:gd name="T49" fmla="*/ 821 h 834"/>
                  <a:gd name="T50" fmla="*/ 114 w 508"/>
                  <a:gd name="T51" fmla="*/ 830 h 834"/>
                  <a:gd name="T52" fmla="*/ 91 w 508"/>
                  <a:gd name="T53" fmla="*/ 834 h 834"/>
                  <a:gd name="T54" fmla="*/ 67 w 508"/>
                  <a:gd name="T55" fmla="*/ 830 h 834"/>
                  <a:gd name="T56" fmla="*/ 45 w 508"/>
                  <a:gd name="T57" fmla="*/ 821 h 834"/>
                  <a:gd name="T58" fmla="*/ 28 w 508"/>
                  <a:gd name="T59" fmla="*/ 808 h 834"/>
                  <a:gd name="T60" fmla="*/ 13 w 508"/>
                  <a:gd name="T61" fmla="*/ 789 h 834"/>
                  <a:gd name="T62" fmla="*/ 4 w 508"/>
                  <a:gd name="T63" fmla="*/ 768 h 834"/>
                  <a:gd name="T64" fmla="*/ 0 w 508"/>
                  <a:gd name="T65" fmla="*/ 745 h 834"/>
                  <a:gd name="T66" fmla="*/ 0 w 508"/>
                  <a:gd name="T67" fmla="*/ 89 h 834"/>
                  <a:gd name="T68" fmla="*/ 4 w 508"/>
                  <a:gd name="T69" fmla="*/ 66 h 834"/>
                  <a:gd name="T70" fmla="*/ 14 w 508"/>
                  <a:gd name="T71" fmla="*/ 43 h 834"/>
                  <a:gd name="T72" fmla="*/ 28 w 508"/>
                  <a:gd name="T73" fmla="*/ 25 h 834"/>
                  <a:gd name="T74" fmla="*/ 48 w 508"/>
                  <a:gd name="T75" fmla="*/ 11 h 834"/>
                  <a:gd name="T76" fmla="*/ 70 w 508"/>
                  <a:gd name="T77" fmla="*/ 3 h 834"/>
                  <a:gd name="T78" fmla="*/ 95 w 508"/>
                  <a:gd name="T79" fmla="*/ 0 h 834"/>
                  <a:gd name="T80" fmla="*/ 118 w 508"/>
                  <a:gd name="T81" fmla="*/ 4 h 834"/>
                  <a:gd name="T82" fmla="*/ 139 w 508"/>
                  <a:gd name="T83" fmla="*/ 14 h 834"/>
                  <a:gd name="T84" fmla="*/ 158 w 508"/>
                  <a:gd name="T85" fmla="*/ 29 h 834"/>
                  <a:gd name="T86" fmla="*/ 171 w 508"/>
                  <a:gd name="T87" fmla="*/ 50 h 834"/>
                  <a:gd name="T88" fmla="*/ 329 w 508"/>
                  <a:gd name="T89" fmla="*/ 365 h 834"/>
                  <a:gd name="T90" fmla="*/ 329 w 508"/>
                  <a:gd name="T91" fmla="*/ 89 h 834"/>
                  <a:gd name="T92" fmla="*/ 332 w 508"/>
                  <a:gd name="T93" fmla="*/ 66 h 834"/>
                  <a:gd name="T94" fmla="*/ 341 w 508"/>
                  <a:gd name="T95" fmla="*/ 45 h 834"/>
                  <a:gd name="T96" fmla="*/ 355 w 508"/>
                  <a:gd name="T97" fmla="*/ 26 h 834"/>
                  <a:gd name="T98" fmla="*/ 373 w 508"/>
                  <a:gd name="T99" fmla="*/ 12 h 834"/>
                  <a:gd name="T100" fmla="*/ 394 w 508"/>
                  <a:gd name="T101" fmla="*/ 3 h 834"/>
                  <a:gd name="T102" fmla="*/ 419 w 508"/>
                  <a:gd name="T10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8" h="834">
                    <a:moveTo>
                      <a:pt x="419" y="0"/>
                    </a:moveTo>
                    <a:lnTo>
                      <a:pt x="442" y="3"/>
                    </a:lnTo>
                    <a:lnTo>
                      <a:pt x="464" y="12"/>
                    </a:lnTo>
                    <a:lnTo>
                      <a:pt x="482" y="26"/>
                    </a:lnTo>
                    <a:lnTo>
                      <a:pt x="496" y="45"/>
                    </a:lnTo>
                    <a:lnTo>
                      <a:pt x="504" y="66"/>
                    </a:lnTo>
                    <a:lnTo>
                      <a:pt x="508" y="89"/>
                    </a:lnTo>
                    <a:lnTo>
                      <a:pt x="508" y="745"/>
                    </a:lnTo>
                    <a:lnTo>
                      <a:pt x="504" y="768"/>
                    </a:lnTo>
                    <a:lnTo>
                      <a:pt x="496" y="790"/>
                    </a:lnTo>
                    <a:lnTo>
                      <a:pt x="481" y="809"/>
                    </a:lnTo>
                    <a:lnTo>
                      <a:pt x="462" y="823"/>
                    </a:lnTo>
                    <a:lnTo>
                      <a:pt x="439" y="831"/>
                    </a:lnTo>
                    <a:lnTo>
                      <a:pt x="419" y="834"/>
                    </a:lnTo>
                    <a:lnTo>
                      <a:pt x="399" y="831"/>
                    </a:lnTo>
                    <a:lnTo>
                      <a:pt x="381" y="825"/>
                    </a:lnTo>
                    <a:lnTo>
                      <a:pt x="363" y="815"/>
                    </a:lnTo>
                    <a:lnTo>
                      <a:pt x="350" y="802"/>
                    </a:lnTo>
                    <a:lnTo>
                      <a:pt x="338" y="784"/>
                    </a:lnTo>
                    <a:lnTo>
                      <a:pt x="180" y="469"/>
                    </a:lnTo>
                    <a:lnTo>
                      <a:pt x="180" y="745"/>
                    </a:lnTo>
                    <a:lnTo>
                      <a:pt x="178" y="768"/>
                    </a:lnTo>
                    <a:lnTo>
                      <a:pt x="168" y="789"/>
                    </a:lnTo>
                    <a:lnTo>
                      <a:pt x="154" y="808"/>
                    </a:lnTo>
                    <a:lnTo>
                      <a:pt x="135" y="821"/>
                    </a:lnTo>
                    <a:lnTo>
                      <a:pt x="114" y="830"/>
                    </a:lnTo>
                    <a:lnTo>
                      <a:pt x="91" y="834"/>
                    </a:lnTo>
                    <a:lnTo>
                      <a:pt x="67" y="830"/>
                    </a:lnTo>
                    <a:lnTo>
                      <a:pt x="45" y="821"/>
                    </a:lnTo>
                    <a:lnTo>
                      <a:pt x="28" y="808"/>
                    </a:lnTo>
                    <a:lnTo>
                      <a:pt x="13" y="789"/>
                    </a:lnTo>
                    <a:lnTo>
                      <a:pt x="4" y="768"/>
                    </a:lnTo>
                    <a:lnTo>
                      <a:pt x="0" y="745"/>
                    </a:lnTo>
                    <a:lnTo>
                      <a:pt x="0" y="89"/>
                    </a:lnTo>
                    <a:lnTo>
                      <a:pt x="4" y="66"/>
                    </a:lnTo>
                    <a:lnTo>
                      <a:pt x="14" y="43"/>
                    </a:lnTo>
                    <a:lnTo>
                      <a:pt x="28" y="25"/>
                    </a:lnTo>
                    <a:lnTo>
                      <a:pt x="48" y="11"/>
                    </a:lnTo>
                    <a:lnTo>
                      <a:pt x="70" y="3"/>
                    </a:lnTo>
                    <a:lnTo>
                      <a:pt x="95" y="0"/>
                    </a:lnTo>
                    <a:lnTo>
                      <a:pt x="118" y="4"/>
                    </a:lnTo>
                    <a:lnTo>
                      <a:pt x="139" y="14"/>
                    </a:lnTo>
                    <a:lnTo>
                      <a:pt x="158" y="29"/>
                    </a:lnTo>
                    <a:lnTo>
                      <a:pt x="171" y="50"/>
                    </a:lnTo>
                    <a:lnTo>
                      <a:pt x="329" y="365"/>
                    </a:lnTo>
                    <a:lnTo>
                      <a:pt x="329" y="89"/>
                    </a:lnTo>
                    <a:lnTo>
                      <a:pt x="332" y="66"/>
                    </a:lnTo>
                    <a:lnTo>
                      <a:pt x="341" y="45"/>
                    </a:lnTo>
                    <a:lnTo>
                      <a:pt x="355" y="26"/>
                    </a:lnTo>
                    <a:lnTo>
                      <a:pt x="373" y="12"/>
                    </a:lnTo>
                    <a:lnTo>
                      <a:pt x="394" y="3"/>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54"/>
            <p:cNvGrpSpPr/>
            <p:nvPr/>
          </p:nvGrpSpPr>
          <p:grpSpPr>
            <a:xfrm>
              <a:off x="6443532" y="1672587"/>
              <a:ext cx="417501" cy="402213"/>
              <a:chOff x="-2330450" y="2897188"/>
              <a:chExt cx="3381375" cy="3257550"/>
            </a:xfrm>
            <a:solidFill>
              <a:schemeClr val="accent5"/>
            </a:solidFill>
          </p:grpSpPr>
          <p:sp>
            <p:nvSpPr>
              <p:cNvPr id="56" name="Rectangle 17"/>
              <p:cNvSpPr>
                <a:spLocks noChangeArrowheads="1"/>
              </p:cNvSpPr>
              <p:nvPr/>
            </p:nvSpPr>
            <p:spPr bwMode="auto">
              <a:xfrm>
                <a:off x="-1258888" y="3173413"/>
                <a:ext cx="935038" cy="1031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18"/>
              <p:cNvSpPr>
                <a:spLocks noChangeArrowheads="1"/>
              </p:cNvSpPr>
              <p:nvPr/>
            </p:nvSpPr>
            <p:spPr bwMode="auto">
              <a:xfrm>
                <a:off x="-1258888" y="3432176"/>
                <a:ext cx="935038" cy="1031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19"/>
              <p:cNvSpPr>
                <a:spLocks noEditPoints="1"/>
              </p:cNvSpPr>
              <p:nvPr/>
            </p:nvSpPr>
            <p:spPr bwMode="auto">
              <a:xfrm>
                <a:off x="-2330450" y="2897188"/>
                <a:ext cx="3381375" cy="3257550"/>
              </a:xfrm>
              <a:custGeom>
                <a:avLst/>
                <a:gdLst>
                  <a:gd name="T0" fmla="*/ 1512 w 4260"/>
                  <a:gd name="T1" fmla="*/ 3196 h 4105"/>
                  <a:gd name="T2" fmla="*/ 2055 w 4260"/>
                  <a:gd name="T3" fmla="*/ 2890 h 4105"/>
                  <a:gd name="T4" fmla="*/ 489 w 4260"/>
                  <a:gd name="T5" fmla="*/ 2890 h 4105"/>
                  <a:gd name="T6" fmla="*/ 1032 w 4260"/>
                  <a:gd name="T7" fmla="*/ 3196 h 4105"/>
                  <a:gd name="T8" fmla="*/ 489 w 4260"/>
                  <a:gd name="T9" fmla="*/ 2890 h 4105"/>
                  <a:gd name="T10" fmla="*/ 3223 w 4260"/>
                  <a:gd name="T11" fmla="*/ 2903 h 4105"/>
                  <a:gd name="T12" fmla="*/ 3889 w 4260"/>
                  <a:gd name="T13" fmla="*/ 2634 h 4105"/>
                  <a:gd name="T14" fmla="*/ 1512 w 4260"/>
                  <a:gd name="T15" fmla="*/ 2377 h 4105"/>
                  <a:gd name="T16" fmla="*/ 2055 w 4260"/>
                  <a:gd name="T17" fmla="*/ 2684 h 4105"/>
                  <a:gd name="T18" fmla="*/ 1512 w 4260"/>
                  <a:gd name="T19" fmla="*/ 2377 h 4105"/>
                  <a:gd name="T20" fmla="*/ 489 w 4260"/>
                  <a:gd name="T21" fmla="*/ 2684 h 4105"/>
                  <a:gd name="T22" fmla="*/ 1032 w 4260"/>
                  <a:gd name="T23" fmla="*/ 2377 h 4105"/>
                  <a:gd name="T24" fmla="*/ 3223 w 4260"/>
                  <a:gd name="T25" fmla="*/ 2123 h 4105"/>
                  <a:gd name="T26" fmla="*/ 3889 w 4260"/>
                  <a:gd name="T27" fmla="*/ 2392 h 4105"/>
                  <a:gd name="T28" fmla="*/ 3223 w 4260"/>
                  <a:gd name="T29" fmla="*/ 2123 h 4105"/>
                  <a:gd name="T30" fmla="*/ 1512 w 4260"/>
                  <a:gd name="T31" fmla="*/ 2173 h 4105"/>
                  <a:gd name="T32" fmla="*/ 2055 w 4260"/>
                  <a:gd name="T33" fmla="*/ 1867 h 4105"/>
                  <a:gd name="T34" fmla="*/ 489 w 4260"/>
                  <a:gd name="T35" fmla="*/ 1867 h 4105"/>
                  <a:gd name="T36" fmla="*/ 1032 w 4260"/>
                  <a:gd name="T37" fmla="*/ 2173 h 4105"/>
                  <a:gd name="T38" fmla="*/ 489 w 4260"/>
                  <a:gd name="T39" fmla="*/ 1867 h 4105"/>
                  <a:gd name="T40" fmla="*/ 3223 w 4260"/>
                  <a:gd name="T41" fmla="*/ 1881 h 4105"/>
                  <a:gd name="T42" fmla="*/ 3889 w 4260"/>
                  <a:gd name="T43" fmla="*/ 1610 h 4105"/>
                  <a:gd name="T44" fmla="*/ 1512 w 4260"/>
                  <a:gd name="T45" fmla="*/ 1356 h 4105"/>
                  <a:gd name="T46" fmla="*/ 2055 w 4260"/>
                  <a:gd name="T47" fmla="*/ 1662 h 4105"/>
                  <a:gd name="T48" fmla="*/ 1512 w 4260"/>
                  <a:gd name="T49" fmla="*/ 1356 h 4105"/>
                  <a:gd name="T50" fmla="*/ 489 w 4260"/>
                  <a:gd name="T51" fmla="*/ 1662 h 4105"/>
                  <a:gd name="T52" fmla="*/ 1032 w 4260"/>
                  <a:gd name="T53" fmla="*/ 1356 h 4105"/>
                  <a:gd name="T54" fmla="*/ 3223 w 4260"/>
                  <a:gd name="T55" fmla="*/ 1100 h 4105"/>
                  <a:gd name="T56" fmla="*/ 3889 w 4260"/>
                  <a:gd name="T57" fmla="*/ 1369 h 4105"/>
                  <a:gd name="T58" fmla="*/ 3223 w 4260"/>
                  <a:gd name="T59" fmla="*/ 1100 h 4105"/>
                  <a:gd name="T60" fmla="*/ 1162 w 4260"/>
                  <a:gd name="T61" fmla="*/ 1091 h 4105"/>
                  <a:gd name="T62" fmla="*/ 2371 w 4260"/>
                  <a:gd name="T63" fmla="*/ 3721 h 4105"/>
                  <a:gd name="T64" fmla="*/ 2564 w 4260"/>
                  <a:gd name="T65" fmla="*/ 1088 h 4105"/>
                  <a:gd name="T66" fmla="*/ 2714 w 4260"/>
                  <a:gd name="T67" fmla="*/ 177 h 4105"/>
                  <a:gd name="T68" fmla="*/ 985 w 4260"/>
                  <a:gd name="T69" fmla="*/ 0 h 4105"/>
                  <a:gd name="T70" fmla="*/ 2892 w 4260"/>
                  <a:gd name="T71" fmla="*/ 907 h 4105"/>
                  <a:gd name="T72" fmla="*/ 4087 w 4260"/>
                  <a:gd name="T73" fmla="*/ 832 h 4105"/>
                  <a:gd name="T74" fmla="*/ 4260 w 4260"/>
                  <a:gd name="T75" fmla="*/ 3721 h 4105"/>
                  <a:gd name="T76" fmla="*/ 0 w 4260"/>
                  <a:gd name="T77" fmla="*/ 4105 h 4105"/>
                  <a:gd name="T78" fmla="*/ 174 w 4260"/>
                  <a:gd name="T79" fmla="*/ 3721 h 4105"/>
                  <a:gd name="T80" fmla="*/ 985 w 4260"/>
                  <a:gd name="T81" fmla="*/ 1091 h 4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0" h="4105">
                    <a:moveTo>
                      <a:pt x="1512" y="2890"/>
                    </a:moveTo>
                    <a:lnTo>
                      <a:pt x="1512" y="3196"/>
                    </a:lnTo>
                    <a:lnTo>
                      <a:pt x="2055" y="3196"/>
                    </a:lnTo>
                    <a:lnTo>
                      <a:pt x="2055" y="2890"/>
                    </a:lnTo>
                    <a:lnTo>
                      <a:pt x="1512" y="2890"/>
                    </a:lnTo>
                    <a:close/>
                    <a:moveTo>
                      <a:pt x="489" y="2890"/>
                    </a:moveTo>
                    <a:lnTo>
                      <a:pt x="489" y="3196"/>
                    </a:lnTo>
                    <a:lnTo>
                      <a:pt x="1032" y="3196"/>
                    </a:lnTo>
                    <a:lnTo>
                      <a:pt x="1032" y="2890"/>
                    </a:lnTo>
                    <a:lnTo>
                      <a:pt x="489" y="2890"/>
                    </a:lnTo>
                    <a:close/>
                    <a:moveTo>
                      <a:pt x="3223" y="2634"/>
                    </a:moveTo>
                    <a:lnTo>
                      <a:pt x="3223" y="2903"/>
                    </a:lnTo>
                    <a:lnTo>
                      <a:pt x="3889" y="2903"/>
                    </a:lnTo>
                    <a:lnTo>
                      <a:pt x="3889" y="2634"/>
                    </a:lnTo>
                    <a:lnTo>
                      <a:pt x="3223" y="2634"/>
                    </a:lnTo>
                    <a:close/>
                    <a:moveTo>
                      <a:pt x="1512" y="2377"/>
                    </a:moveTo>
                    <a:lnTo>
                      <a:pt x="1512" y="2684"/>
                    </a:lnTo>
                    <a:lnTo>
                      <a:pt x="2055" y="2684"/>
                    </a:lnTo>
                    <a:lnTo>
                      <a:pt x="2055" y="2377"/>
                    </a:lnTo>
                    <a:lnTo>
                      <a:pt x="1512" y="2377"/>
                    </a:lnTo>
                    <a:close/>
                    <a:moveTo>
                      <a:pt x="489" y="2377"/>
                    </a:moveTo>
                    <a:lnTo>
                      <a:pt x="489" y="2684"/>
                    </a:lnTo>
                    <a:lnTo>
                      <a:pt x="1032" y="2684"/>
                    </a:lnTo>
                    <a:lnTo>
                      <a:pt x="1032" y="2377"/>
                    </a:lnTo>
                    <a:lnTo>
                      <a:pt x="489" y="2377"/>
                    </a:lnTo>
                    <a:close/>
                    <a:moveTo>
                      <a:pt x="3223" y="2123"/>
                    </a:moveTo>
                    <a:lnTo>
                      <a:pt x="3223" y="2392"/>
                    </a:lnTo>
                    <a:lnTo>
                      <a:pt x="3889" y="2392"/>
                    </a:lnTo>
                    <a:lnTo>
                      <a:pt x="3889" y="2123"/>
                    </a:lnTo>
                    <a:lnTo>
                      <a:pt x="3223" y="2123"/>
                    </a:lnTo>
                    <a:close/>
                    <a:moveTo>
                      <a:pt x="1512" y="1867"/>
                    </a:moveTo>
                    <a:lnTo>
                      <a:pt x="1512" y="2173"/>
                    </a:lnTo>
                    <a:lnTo>
                      <a:pt x="2055" y="2173"/>
                    </a:lnTo>
                    <a:lnTo>
                      <a:pt x="2055" y="1867"/>
                    </a:lnTo>
                    <a:lnTo>
                      <a:pt x="1512" y="1867"/>
                    </a:lnTo>
                    <a:close/>
                    <a:moveTo>
                      <a:pt x="489" y="1867"/>
                    </a:moveTo>
                    <a:lnTo>
                      <a:pt x="489" y="2173"/>
                    </a:lnTo>
                    <a:lnTo>
                      <a:pt x="1032" y="2173"/>
                    </a:lnTo>
                    <a:lnTo>
                      <a:pt x="1032" y="1867"/>
                    </a:lnTo>
                    <a:lnTo>
                      <a:pt x="489" y="1867"/>
                    </a:lnTo>
                    <a:close/>
                    <a:moveTo>
                      <a:pt x="3223" y="1610"/>
                    </a:moveTo>
                    <a:lnTo>
                      <a:pt x="3223" y="1881"/>
                    </a:lnTo>
                    <a:lnTo>
                      <a:pt x="3889" y="1881"/>
                    </a:lnTo>
                    <a:lnTo>
                      <a:pt x="3889" y="1610"/>
                    </a:lnTo>
                    <a:lnTo>
                      <a:pt x="3223" y="1610"/>
                    </a:lnTo>
                    <a:close/>
                    <a:moveTo>
                      <a:pt x="1512" y="1356"/>
                    </a:moveTo>
                    <a:lnTo>
                      <a:pt x="1512" y="1662"/>
                    </a:lnTo>
                    <a:lnTo>
                      <a:pt x="2055" y="1662"/>
                    </a:lnTo>
                    <a:lnTo>
                      <a:pt x="2055" y="1356"/>
                    </a:lnTo>
                    <a:lnTo>
                      <a:pt x="1512" y="1356"/>
                    </a:lnTo>
                    <a:close/>
                    <a:moveTo>
                      <a:pt x="489" y="1356"/>
                    </a:moveTo>
                    <a:lnTo>
                      <a:pt x="489" y="1662"/>
                    </a:lnTo>
                    <a:lnTo>
                      <a:pt x="1032" y="1662"/>
                    </a:lnTo>
                    <a:lnTo>
                      <a:pt x="1032" y="1356"/>
                    </a:lnTo>
                    <a:lnTo>
                      <a:pt x="489" y="1356"/>
                    </a:lnTo>
                    <a:close/>
                    <a:moveTo>
                      <a:pt x="3223" y="1100"/>
                    </a:moveTo>
                    <a:lnTo>
                      <a:pt x="3223" y="1369"/>
                    </a:lnTo>
                    <a:lnTo>
                      <a:pt x="3889" y="1369"/>
                    </a:lnTo>
                    <a:lnTo>
                      <a:pt x="3889" y="1100"/>
                    </a:lnTo>
                    <a:lnTo>
                      <a:pt x="3223" y="1100"/>
                    </a:lnTo>
                    <a:close/>
                    <a:moveTo>
                      <a:pt x="1162" y="177"/>
                    </a:moveTo>
                    <a:lnTo>
                      <a:pt x="1162" y="1091"/>
                    </a:lnTo>
                    <a:lnTo>
                      <a:pt x="2371" y="1091"/>
                    </a:lnTo>
                    <a:lnTo>
                      <a:pt x="2371" y="3721"/>
                    </a:lnTo>
                    <a:lnTo>
                      <a:pt x="2564" y="3721"/>
                    </a:lnTo>
                    <a:lnTo>
                      <a:pt x="2564" y="1088"/>
                    </a:lnTo>
                    <a:lnTo>
                      <a:pt x="2714" y="1005"/>
                    </a:lnTo>
                    <a:lnTo>
                      <a:pt x="2714" y="177"/>
                    </a:lnTo>
                    <a:lnTo>
                      <a:pt x="1162" y="177"/>
                    </a:lnTo>
                    <a:close/>
                    <a:moveTo>
                      <a:pt x="985" y="0"/>
                    </a:moveTo>
                    <a:lnTo>
                      <a:pt x="2892" y="0"/>
                    </a:lnTo>
                    <a:lnTo>
                      <a:pt x="2892" y="907"/>
                    </a:lnTo>
                    <a:lnTo>
                      <a:pt x="3025" y="832"/>
                    </a:lnTo>
                    <a:lnTo>
                      <a:pt x="4087" y="832"/>
                    </a:lnTo>
                    <a:lnTo>
                      <a:pt x="4087" y="3721"/>
                    </a:lnTo>
                    <a:lnTo>
                      <a:pt x="4260" y="3721"/>
                    </a:lnTo>
                    <a:lnTo>
                      <a:pt x="4260" y="4105"/>
                    </a:lnTo>
                    <a:lnTo>
                      <a:pt x="0" y="4105"/>
                    </a:lnTo>
                    <a:lnTo>
                      <a:pt x="0" y="3721"/>
                    </a:lnTo>
                    <a:lnTo>
                      <a:pt x="174" y="3721"/>
                    </a:lnTo>
                    <a:lnTo>
                      <a:pt x="174" y="1091"/>
                    </a:lnTo>
                    <a:lnTo>
                      <a:pt x="985" y="1091"/>
                    </a:lnTo>
                    <a:lnTo>
                      <a:pt x="9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59" name="Freeform 11"/>
            <p:cNvSpPr>
              <a:spLocks/>
            </p:cNvSpPr>
            <p:nvPr/>
          </p:nvSpPr>
          <p:spPr bwMode="auto">
            <a:xfrm>
              <a:off x="5829860" y="1078669"/>
              <a:ext cx="534600" cy="461686"/>
            </a:xfrm>
            <a:custGeom>
              <a:avLst/>
              <a:gdLst>
                <a:gd name="T0" fmla="*/ 1701 w 3402"/>
                <a:gd name="T1" fmla="*/ 0 h 2938"/>
                <a:gd name="T2" fmla="*/ 3402 w 3402"/>
                <a:gd name="T3" fmla="*/ 1554 h 2938"/>
                <a:gd name="T4" fmla="*/ 2892 w 3402"/>
                <a:gd name="T5" fmla="*/ 1554 h 2938"/>
                <a:gd name="T6" fmla="*/ 2892 w 3402"/>
                <a:gd name="T7" fmla="*/ 2938 h 2938"/>
                <a:gd name="T8" fmla="*/ 2041 w 3402"/>
                <a:gd name="T9" fmla="*/ 2938 h 2938"/>
                <a:gd name="T10" fmla="*/ 2041 w 3402"/>
                <a:gd name="T11" fmla="*/ 1901 h 2938"/>
                <a:gd name="T12" fmla="*/ 1361 w 3402"/>
                <a:gd name="T13" fmla="*/ 1901 h 2938"/>
                <a:gd name="T14" fmla="*/ 1361 w 3402"/>
                <a:gd name="T15" fmla="*/ 2938 h 2938"/>
                <a:gd name="T16" fmla="*/ 510 w 3402"/>
                <a:gd name="T17" fmla="*/ 2938 h 2938"/>
                <a:gd name="T18" fmla="*/ 510 w 3402"/>
                <a:gd name="T19" fmla="*/ 1554 h 2938"/>
                <a:gd name="T20" fmla="*/ 0 w 3402"/>
                <a:gd name="T21" fmla="*/ 1554 h 2938"/>
                <a:gd name="T22" fmla="*/ 1701 w 3402"/>
                <a:gd name="T23"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2" h="2938">
                  <a:moveTo>
                    <a:pt x="1701" y="0"/>
                  </a:moveTo>
                  <a:lnTo>
                    <a:pt x="3402" y="1554"/>
                  </a:lnTo>
                  <a:lnTo>
                    <a:pt x="2892" y="1554"/>
                  </a:lnTo>
                  <a:lnTo>
                    <a:pt x="2892" y="2938"/>
                  </a:lnTo>
                  <a:lnTo>
                    <a:pt x="2041" y="2938"/>
                  </a:lnTo>
                  <a:lnTo>
                    <a:pt x="2041" y="1901"/>
                  </a:lnTo>
                  <a:lnTo>
                    <a:pt x="1361" y="1901"/>
                  </a:lnTo>
                  <a:lnTo>
                    <a:pt x="1361" y="2938"/>
                  </a:lnTo>
                  <a:lnTo>
                    <a:pt x="510" y="2938"/>
                  </a:lnTo>
                  <a:lnTo>
                    <a:pt x="510" y="1554"/>
                  </a:lnTo>
                  <a:lnTo>
                    <a:pt x="0" y="1554"/>
                  </a:lnTo>
                  <a:lnTo>
                    <a:pt x="170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Freeform 16"/>
            <p:cNvSpPr>
              <a:spLocks noEditPoints="1"/>
            </p:cNvSpPr>
            <p:nvPr/>
          </p:nvSpPr>
          <p:spPr bwMode="auto">
            <a:xfrm>
              <a:off x="5724024" y="2197638"/>
              <a:ext cx="723955" cy="491269"/>
            </a:xfrm>
            <a:custGeom>
              <a:avLst/>
              <a:gdLst>
                <a:gd name="T0" fmla="*/ 2262 w 3914"/>
                <a:gd name="T1" fmla="*/ 1101 h 2656"/>
                <a:gd name="T2" fmla="*/ 2371 w 3914"/>
                <a:gd name="T3" fmla="*/ 1389 h 2656"/>
                <a:gd name="T4" fmla="*/ 2659 w 3914"/>
                <a:gd name="T5" fmla="*/ 1280 h 2656"/>
                <a:gd name="T6" fmla="*/ 2550 w 3914"/>
                <a:gd name="T7" fmla="*/ 992 h 2656"/>
                <a:gd name="T8" fmla="*/ 2680 w 3914"/>
                <a:gd name="T9" fmla="*/ 969 h 2656"/>
                <a:gd name="T10" fmla="*/ 2762 w 3914"/>
                <a:gd name="T11" fmla="*/ 1268 h 2656"/>
                <a:gd name="T12" fmla="*/ 3061 w 3914"/>
                <a:gd name="T13" fmla="*/ 1186 h 2656"/>
                <a:gd name="T14" fmla="*/ 2979 w 3914"/>
                <a:gd name="T15" fmla="*/ 886 h 2656"/>
                <a:gd name="T16" fmla="*/ 2170 w 3914"/>
                <a:gd name="T17" fmla="*/ 662 h 2656"/>
                <a:gd name="T18" fmla="*/ 2225 w 3914"/>
                <a:gd name="T19" fmla="*/ 965 h 2656"/>
                <a:gd name="T20" fmla="*/ 2528 w 3914"/>
                <a:gd name="T21" fmla="*/ 911 h 2656"/>
                <a:gd name="T22" fmla="*/ 2474 w 3914"/>
                <a:gd name="T23" fmla="*/ 608 h 2656"/>
                <a:gd name="T24" fmla="*/ 2597 w 3914"/>
                <a:gd name="T25" fmla="*/ 537 h 2656"/>
                <a:gd name="T26" fmla="*/ 2621 w 3914"/>
                <a:gd name="T27" fmla="*/ 836 h 2656"/>
                <a:gd name="T28" fmla="*/ 2922 w 3914"/>
                <a:gd name="T29" fmla="*/ 811 h 2656"/>
                <a:gd name="T30" fmla="*/ 2897 w 3914"/>
                <a:gd name="T31" fmla="*/ 511 h 2656"/>
                <a:gd name="T32" fmla="*/ 2427 w 3914"/>
                <a:gd name="T33" fmla="*/ 7 h 2656"/>
                <a:gd name="T34" fmla="*/ 3457 w 3914"/>
                <a:gd name="T35" fmla="*/ 486 h 2656"/>
                <a:gd name="T36" fmla="*/ 3371 w 3914"/>
                <a:gd name="T37" fmla="*/ 603 h 2656"/>
                <a:gd name="T38" fmla="*/ 3409 w 3914"/>
                <a:gd name="T39" fmla="*/ 1274 h 2656"/>
                <a:gd name="T40" fmla="*/ 3863 w 3914"/>
                <a:gd name="T41" fmla="*/ 1211 h 2656"/>
                <a:gd name="T42" fmla="*/ 3891 w 3914"/>
                <a:gd name="T43" fmla="*/ 1383 h 2656"/>
                <a:gd name="T44" fmla="*/ 2492 w 3914"/>
                <a:gd name="T45" fmla="*/ 2523 h 2656"/>
                <a:gd name="T46" fmla="*/ 2420 w 3914"/>
                <a:gd name="T47" fmla="*/ 2654 h 2656"/>
                <a:gd name="T48" fmla="*/ 1118 w 3914"/>
                <a:gd name="T49" fmla="*/ 2593 h 2656"/>
                <a:gd name="T50" fmla="*/ 214 w 3914"/>
                <a:gd name="T51" fmla="*/ 2425 h 2656"/>
                <a:gd name="T52" fmla="*/ 62 w 3914"/>
                <a:gd name="T53" fmla="*/ 2338 h 2656"/>
                <a:gd name="T54" fmla="*/ 147 w 3914"/>
                <a:gd name="T55" fmla="*/ 2186 h 2656"/>
                <a:gd name="T56" fmla="*/ 522 w 3914"/>
                <a:gd name="T57" fmla="*/ 1890 h 2656"/>
                <a:gd name="T58" fmla="*/ 171 w 3914"/>
                <a:gd name="T59" fmla="*/ 1827 h 2656"/>
                <a:gd name="T60" fmla="*/ 154 w 3914"/>
                <a:gd name="T61" fmla="*/ 1671 h 2656"/>
                <a:gd name="T62" fmla="*/ 294 w 3914"/>
                <a:gd name="T63" fmla="*/ 1630 h 2656"/>
                <a:gd name="T64" fmla="*/ 639 w 3914"/>
                <a:gd name="T65" fmla="*/ 1640 h 2656"/>
                <a:gd name="T66" fmla="*/ 735 w 3914"/>
                <a:gd name="T67" fmla="*/ 1503 h 2656"/>
                <a:gd name="T68" fmla="*/ 660 w 3914"/>
                <a:gd name="T69" fmla="*/ 1433 h 2656"/>
                <a:gd name="T70" fmla="*/ 375 w 3914"/>
                <a:gd name="T71" fmla="*/ 1421 h 2656"/>
                <a:gd name="T72" fmla="*/ 116 w 3914"/>
                <a:gd name="T73" fmla="*/ 1351 h 2656"/>
                <a:gd name="T74" fmla="*/ 2 w 3914"/>
                <a:gd name="T75" fmla="*/ 1131 h 2656"/>
                <a:gd name="T76" fmla="*/ 127 w 3914"/>
                <a:gd name="T77" fmla="*/ 834 h 2656"/>
                <a:gd name="T78" fmla="*/ 209 w 3914"/>
                <a:gd name="T79" fmla="*/ 602 h 2656"/>
                <a:gd name="T80" fmla="*/ 362 w 3914"/>
                <a:gd name="T81" fmla="*/ 578 h 2656"/>
                <a:gd name="T82" fmla="*/ 622 w 3914"/>
                <a:gd name="T83" fmla="*/ 728 h 2656"/>
                <a:gd name="T84" fmla="*/ 765 w 3914"/>
                <a:gd name="T85" fmla="*/ 825 h 2656"/>
                <a:gd name="T86" fmla="*/ 683 w 3914"/>
                <a:gd name="T87" fmla="*/ 968 h 2656"/>
                <a:gd name="T88" fmla="*/ 410 w 3914"/>
                <a:gd name="T89" fmla="*/ 949 h 2656"/>
                <a:gd name="T90" fmla="*/ 247 w 3914"/>
                <a:gd name="T91" fmla="*/ 1052 h 2656"/>
                <a:gd name="T92" fmla="*/ 290 w 3914"/>
                <a:gd name="T93" fmla="*/ 1153 h 2656"/>
                <a:gd name="T94" fmla="*/ 527 w 3914"/>
                <a:gd name="T95" fmla="*/ 1176 h 2656"/>
                <a:gd name="T96" fmla="*/ 835 w 3914"/>
                <a:gd name="T97" fmla="*/ 1228 h 2656"/>
                <a:gd name="T98" fmla="*/ 969 w 3914"/>
                <a:gd name="T99" fmla="*/ 1413 h 2656"/>
                <a:gd name="T100" fmla="*/ 919 w 3914"/>
                <a:gd name="T101" fmla="*/ 1706 h 2656"/>
                <a:gd name="T102" fmla="*/ 760 w 3914"/>
                <a:gd name="T103" fmla="*/ 1944 h 2656"/>
                <a:gd name="T104" fmla="*/ 2098 w 3914"/>
                <a:gd name="T105" fmla="*/ 1635 h 2656"/>
                <a:gd name="T106" fmla="*/ 1788 w 3914"/>
                <a:gd name="T107" fmla="*/ 1040 h 2656"/>
                <a:gd name="T108" fmla="*/ 1648 w 3914"/>
                <a:gd name="T109" fmla="*/ 970 h 2656"/>
                <a:gd name="T110" fmla="*/ 1695 w 3914"/>
                <a:gd name="T111" fmla="*/ 409 h 2656"/>
                <a:gd name="T112" fmla="*/ 1777 w 3914"/>
                <a:gd name="T113" fmla="*/ 264 h 2656"/>
                <a:gd name="T114" fmla="*/ 2016 w 3914"/>
                <a:gd name="T115" fmla="*/ 292 h 2656"/>
                <a:gd name="T116" fmla="*/ 2378 w 3914"/>
                <a:gd name="T117" fmla="*/ 0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14" h="2656">
                  <a:moveTo>
                    <a:pt x="2530" y="989"/>
                  </a:moveTo>
                  <a:lnTo>
                    <a:pt x="2509" y="992"/>
                  </a:lnTo>
                  <a:lnTo>
                    <a:pt x="2318" y="1045"/>
                  </a:lnTo>
                  <a:lnTo>
                    <a:pt x="2297" y="1053"/>
                  </a:lnTo>
                  <a:lnTo>
                    <a:pt x="2282" y="1065"/>
                  </a:lnTo>
                  <a:lnTo>
                    <a:pt x="2270" y="1082"/>
                  </a:lnTo>
                  <a:lnTo>
                    <a:pt x="2262" y="1101"/>
                  </a:lnTo>
                  <a:lnTo>
                    <a:pt x="2259" y="1121"/>
                  </a:lnTo>
                  <a:lnTo>
                    <a:pt x="2262" y="1141"/>
                  </a:lnTo>
                  <a:lnTo>
                    <a:pt x="2315" y="1334"/>
                  </a:lnTo>
                  <a:lnTo>
                    <a:pt x="2323" y="1353"/>
                  </a:lnTo>
                  <a:lnTo>
                    <a:pt x="2335" y="1369"/>
                  </a:lnTo>
                  <a:lnTo>
                    <a:pt x="2352" y="1381"/>
                  </a:lnTo>
                  <a:lnTo>
                    <a:pt x="2371" y="1389"/>
                  </a:lnTo>
                  <a:lnTo>
                    <a:pt x="2391" y="1392"/>
                  </a:lnTo>
                  <a:lnTo>
                    <a:pt x="2413" y="1388"/>
                  </a:lnTo>
                  <a:lnTo>
                    <a:pt x="2604" y="1336"/>
                  </a:lnTo>
                  <a:lnTo>
                    <a:pt x="2624" y="1328"/>
                  </a:lnTo>
                  <a:lnTo>
                    <a:pt x="2639" y="1315"/>
                  </a:lnTo>
                  <a:lnTo>
                    <a:pt x="2651" y="1299"/>
                  </a:lnTo>
                  <a:lnTo>
                    <a:pt x="2659" y="1280"/>
                  </a:lnTo>
                  <a:lnTo>
                    <a:pt x="2662" y="1260"/>
                  </a:lnTo>
                  <a:lnTo>
                    <a:pt x="2659" y="1239"/>
                  </a:lnTo>
                  <a:lnTo>
                    <a:pt x="2606" y="1047"/>
                  </a:lnTo>
                  <a:lnTo>
                    <a:pt x="2598" y="1027"/>
                  </a:lnTo>
                  <a:lnTo>
                    <a:pt x="2585" y="1012"/>
                  </a:lnTo>
                  <a:lnTo>
                    <a:pt x="2569" y="999"/>
                  </a:lnTo>
                  <a:lnTo>
                    <a:pt x="2550" y="992"/>
                  </a:lnTo>
                  <a:lnTo>
                    <a:pt x="2530" y="989"/>
                  </a:lnTo>
                  <a:close/>
                  <a:moveTo>
                    <a:pt x="2940" y="876"/>
                  </a:moveTo>
                  <a:lnTo>
                    <a:pt x="2920" y="879"/>
                  </a:lnTo>
                  <a:lnTo>
                    <a:pt x="2727" y="931"/>
                  </a:lnTo>
                  <a:lnTo>
                    <a:pt x="2708" y="939"/>
                  </a:lnTo>
                  <a:lnTo>
                    <a:pt x="2692" y="952"/>
                  </a:lnTo>
                  <a:lnTo>
                    <a:pt x="2680" y="969"/>
                  </a:lnTo>
                  <a:lnTo>
                    <a:pt x="2671" y="987"/>
                  </a:lnTo>
                  <a:lnTo>
                    <a:pt x="2669" y="1008"/>
                  </a:lnTo>
                  <a:lnTo>
                    <a:pt x="2673" y="1028"/>
                  </a:lnTo>
                  <a:lnTo>
                    <a:pt x="2725" y="1221"/>
                  </a:lnTo>
                  <a:lnTo>
                    <a:pt x="2733" y="1240"/>
                  </a:lnTo>
                  <a:lnTo>
                    <a:pt x="2746" y="1256"/>
                  </a:lnTo>
                  <a:lnTo>
                    <a:pt x="2762" y="1268"/>
                  </a:lnTo>
                  <a:lnTo>
                    <a:pt x="2781" y="1275"/>
                  </a:lnTo>
                  <a:lnTo>
                    <a:pt x="2801" y="1279"/>
                  </a:lnTo>
                  <a:lnTo>
                    <a:pt x="2822" y="1275"/>
                  </a:lnTo>
                  <a:lnTo>
                    <a:pt x="3013" y="1223"/>
                  </a:lnTo>
                  <a:lnTo>
                    <a:pt x="3033" y="1215"/>
                  </a:lnTo>
                  <a:lnTo>
                    <a:pt x="3049" y="1202"/>
                  </a:lnTo>
                  <a:lnTo>
                    <a:pt x="3061" y="1186"/>
                  </a:lnTo>
                  <a:lnTo>
                    <a:pt x="3069" y="1167"/>
                  </a:lnTo>
                  <a:lnTo>
                    <a:pt x="3071" y="1147"/>
                  </a:lnTo>
                  <a:lnTo>
                    <a:pt x="3069" y="1126"/>
                  </a:lnTo>
                  <a:lnTo>
                    <a:pt x="3016" y="935"/>
                  </a:lnTo>
                  <a:lnTo>
                    <a:pt x="3007" y="914"/>
                  </a:lnTo>
                  <a:lnTo>
                    <a:pt x="2995" y="899"/>
                  </a:lnTo>
                  <a:lnTo>
                    <a:pt x="2979" y="886"/>
                  </a:lnTo>
                  <a:lnTo>
                    <a:pt x="2960" y="879"/>
                  </a:lnTo>
                  <a:lnTo>
                    <a:pt x="2940" y="876"/>
                  </a:lnTo>
                  <a:close/>
                  <a:moveTo>
                    <a:pt x="2418" y="586"/>
                  </a:moveTo>
                  <a:lnTo>
                    <a:pt x="2398" y="588"/>
                  </a:lnTo>
                  <a:lnTo>
                    <a:pt x="2206" y="641"/>
                  </a:lnTo>
                  <a:lnTo>
                    <a:pt x="2187" y="650"/>
                  </a:lnTo>
                  <a:lnTo>
                    <a:pt x="2170" y="662"/>
                  </a:lnTo>
                  <a:lnTo>
                    <a:pt x="2158" y="678"/>
                  </a:lnTo>
                  <a:lnTo>
                    <a:pt x="2150" y="697"/>
                  </a:lnTo>
                  <a:lnTo>
                    <a:pt x="2148" y="717"/>
                  </a:lnTo>
                  <a:lnTo>
                    <a:pt x="2151" y="738"/>
                  </a:lnTo>
                  <a:lnTo>
                    <a:pt x="2204" y="930"/>
                  </a:lnTo>
                  <a:lnTo>
                    <a:pt x="2212" y="949"/>
                  </a:lnTo>
                  <a:lnTo>
                    <a:pt x="2225" y="965"/>
                  </a:lnTo>
                  <a:lnTo>
                    <a:pt x="2240" y="977"/>
                  </a:lnTo>
                  <a:lnTo>
                    <a:pt x="2259" y="986"/>
                  </a:lnTo>
                  <a:lnTo>
                    <a:pt x="2280" y="988"/>
                  </a:lnTo>
                  <a:lnTo>
                    <a:pt x="2301" y="984"/>
                  </a:lnTo>
                  <a:lnTo>
                    <a:pt x="2493" y="932"/>
                  </a:lnTo>
                  <a:lnTo>
                    <a:pt x="2512" y="924"/>
                  </a:lnTo>
                  <a:lnTo>
                    <a:pt x="2528" y="911"/>
                  </a:lnTo>
                  <a:lnTo>
                    <a:pt x="2541" y="895"/>
                  </a:lnTo>
                  <a:lnTo>
                    <a:pt x="2548" y="876"/>
                  </a:lnTo>
                  <a:lnTo>
                    <a:pt x="2550" y="856"/>
                  </a:lnTo>
                  <a:lnTo>
                    <a:pt x="2548" y="835"/>
                  </a:lnTo>
                  <a:lnTo>
                    <a:pt x="2494" y="644"/>
                  </a:lnTo>
                  <a:lnTo>
                    <a:pt x="2486" y="624"/>
                  </a:lnTo>
                  <a:lnTo>
                    <a:pt x="2474" y="608"/>
                  </a:lnTo>
                  <a:lnTo>
                    <a:pt x="2458" y="595"/>
                  </a:lnTo>
                  <a:lnTo>
                    <a:pt x="2439" y="588"/>
                  </a:lnTo>
                  <a:lnTo>
                    <a:pt x="2418" y="586"/>
                  </a:lnTo>
                  <a:close/>
                  <a:moveTo>
                    <a:pt x="2829" y="473"/>
                  </a:moveTo>
                  <a:lnTo>
                    <a:pt x="2808" y="475"/>
                  </a:lnTo>
                  <a:lnTo>
                    <a:pt x="2616" y="529"/>
                  </a:lnTo>
                  <a:lnTo>
                    <a:pt x="2597" y="537"/>
                  </a:lnTo>
                  <a:lnTo>
                    <a:pt x="2580" y="549"/>
                  </a:lnTo>
                  <a:lnTo>
                    <a:pt x="2568" y="565"/>
                  </a:lnTo>
                  <a:lnTo>
                    <a:pt x="2561" y="584"/>
                  </a:lnTo>
                  <a:lnTo>
                    <a:pt x="2559" y="605"/>
                  </a:lnTo>
                  <a:lnTo>
                    <a:pt x="2561" y="625"/>
                  </a:lnTo>
                  <a:lnTo>
                    <a:pt x="2613" y="817"/>
                  </a:lnTo>
                  <a:lnTo>
                    <a:pt x="2621" y="836"/>
                  </a:lnTo>
                  <a:lnTo>
                    <a:pt x="2635" y="853"/>
                  </a:lnTo>
                  <a:lnTo>
                    <a:pt x="2651" y="865"/>
                  </a:lnTo>
                  <a:lnTo>
                    <a:pt x="2669" y="873"/>
                  </a:lnTo>
                  <a:lnTo>
                    <a:pt x="2689" y="875"/>
                  </a:lnTo>
                  <a:lnTo>
                    <a:pt x="2711" y="872"/>
                  </a:lnTo>
                  <a:lnTo>
                    <a:pt x="2903" y="819"/>
                  </a:lnTo>
                  <a:lnTo>
                    <a:pt x="2922" y="811"/>
                  </a:lnTo>
                  <a:lnTo>
                    <a:pt x="2939" y="798"/>
                  </a:lnTo>
                  <a:lnTo>
                    <a:pt x="2950" y="783"/>
                  </a:lnTo>
                  <a:lnTo>
                    <a:pt x="2957" y="764"/>
                  </a:lnTo>
                  <a:lnTo>
                    <a:pt x="2960" y="743"/>
                  </a:lnTo>
                  <a:lnTo>
                    <a:pt x="2957" y="722"/>
                  </a:lnTo>
                  <a:lnTo>
                    <a:pt x="2905" y="531"/>
                  </a:lnTo>
                  <a:lnTo>
                    <a:pt x="2897" y="511"/>
                  </a:lnTo>
                  <a:lnTo>
                    <a:pt x="2884" y="495"/>
                  </a:lnTo>
                  <a:lnTo>
                    <a:pt x="2867" y="482"/>
                  </a:lnTo>
                  <a:lnTo>
                    <a:pt x="2849" y="475"/>
                  </a:lnTo>
                  <a:lnTo>
                    <a:pt x="2829" y="473"/>
                  </a:lnTo>
                  <a:close/>
                  <a:moveTo>
                    <a:pt x="2378" y="0"/>
                  </a:moveTo>
                  <a:lnTo>
                    <a:pt x="2403" y="1"/>
                  </a:lnTo>
                  <a:lnTo>
                    <a:pt x="2427" y="7"/>
                  </a:lnTo>
                  <a:lnTo>
                    <a:pt x="3373" y="378"/>
                  </a:lnTo>
                  <a:lnTo>
                    <a:pt x="3394" y="386"/>
                  </a:lnTo>
                  <a:lnTo>
                    <a:pt x="3415" y="399"/>
                  </a:lnTo>
                  <a:lnTo>
                    <a:pt x="3431" y="416"/>
                  </a:lnTo>
                  <a:lnTo>
                    <a:pt x="3444" y="436"/>
                  </a:lnTo>
                  <a:lnTo>
                    <a:pt x="3454" y="460"/>
                  </a:lnTo>
                  <a:lnTo>
                    <a:pt x="3457" y="486"/>
                  </a:lnTo>
                  <a:lnTo>
                    <a:pt x="3456" y="512"/>
                  </a:lnTo>
                  <a:lnTo>
                    <a:pt x="3448" y="537"/>
                  </a:lnTo>
                  <a:lnTo>
                    <a:pt x="3435" y="559"/>
                  </a:lnTo>
                  <a:lnTo>
                    <a:pt x="3418" y="578"/>
                  </a:lnTo>
                  <a:lnTo>
                    <a:pt x="3397" y="593"/>
                  </a:lnTo>
                  <a:lnTo>
                    <a:pt x="3372" y="603"/>
                  </a:lnTo>
                  <a:lnTo>
                    <a:pt x="3371" y="603"/>
                  </a:lnTo>
                  <a:lnTo>
                    <a:pt x="3295" y="625"/>
                  </a:lnTo>
                  <a:lnTo>
                    <a:pt x="3442" y="1158"/>
                  </a:lnTo>
                  <a:lnTo>
                    <a:pt x="3447" y="1184"/>
                  </a:lnTo>
                  <a:lnTo>
                    <a:pt x="3444" y="1210"/>
                  </a:lnTo>
                  <a:lnTo>
                    <a:pt x="3437" y="1234"/>
                  </a:lnTo>
                  <a:lnTo>
                    <a:pt x="3425" y="1255"/>
                  </a:lnTo>
                  <a:lnTo>
                    <a:pt x="3409" y="1274"/>
                  </a:lnTo>
                  <a:lnTo>
                    <a:pt x="3388" y="1290"/>
                  </a:lnTo>
                  <a:lnTo>
                    <a:pt x="3364" y="1300"/>
                  </a:lnTo>
                  <a:lnTo>
                    <a:pt x="3758" y="1192"/>
                  </a:lnTo>
                  <a:lnTo>
                    <a:pt x="3786" y="1188"/>
                  </a:lnTo>
                  <a:lnTo>
                    <a:pt x="3814" y="1190"/>
                  </a:lnTo>
                  <a:lnTo>
                    <a:pt x="3840" y="1197"/>
                  </a:lnTo>
                  <a:lnTo>
                    <a:pt x="3863" y="1211"/>
                  </a:lnTo>
                  <a:lnTo>
                    <a:pt x="3884" y="1229"/>
                  </a:lnTo>
                  <a:lnTo>
                    <a:pt x="3900" y="1252"/>
                  </a:lnTo>
                  <a:lnTo>
                    <a:pt x="3911" y="1278"/>
                  </a:lnTo>
                  <a:lnTo>
                    <a:pt x="3914" y="1306"/>
                  </a:lnTo>
                  <a:lnTo>
                    <a:pt x="3913" y="1334"/>
                  </a:lnTo>
                  <a:lnTo>
                    <a:pt x="3905" y="1360"/>
                  </a:lnTo>
                  <a:lnTo>
                    <a:pt x="3891" y="1383"/>
                  </a:lnTo>
                  <a:lnTo>
                    <a:pt x="3873" y="1404"/>
                  </a:lnTo>
                  <a:lnTo>
                    <a:pt x="3850" y="1420"/>
                  </a:lnTo>
                  <a:lnTo>
                    <a:pt x="3824" y="1431"/>
                  </a:lnTo>
                  <a:lnTo>
                    <a:pt x="1936" y="1950"/>
                  </a:lnTo>
                  <a:lnTo>
                    <a:pt x="2467" y="2482"/>
                  </a:lnTo>
                  <a:lnTo>
                    <a:pt x="2483" y="2501"/>
                  </a:lnTo>
                  <a:lnTo>
                    <a:pt x="2492" y="2523"/>
                  </a:lnTo>
                  <a:lnTo>
                    <a:pt x="2497" y="2546"/>
                  </a:lnTo>
                  <a:lnTo>
                    <a:pt x="2497" y="2569"/>
                  </a:lnTo>
                  <a:lnTo>
                    <a:pt x="2490" y="2593"/>
                  </a:lnTo>
                  <a:lnTo>
                    <a:pt x="2478" y="2615"/>
                  </a:lnTo>
                  <a:lnTo>
                    <a:pt x="2461" y="2632"/>
                  </a:lnTo>
                  <a:lnTo>
                    <a:pt x="2442" y="2645"/>
                  </a:lnTo>
                  <a:lnTo>
                    <a:pt x="2420" y="2654"/>
                  </a:lnTo>
                  <a:lnTo>
                    <a:pt x="2395" y="2656"/>
                  </a:lnTo>
                  <a:lnTo>
                    <a:pt x="1213" y="2656"/>
                  </a:lnTo>
                  <a:lnTo>
                    <a:pt x="1188" y="2654"/>
                  </a:lnTo>
                  <a:lnTo>
                    <a:pt x="1166" y="2645"/>
                  </a:lnTo>
                  <a:lnTo>
                    <a:pt x="1147" y="2632"/>
                  </a:lnTo>
                  <a:lnTo>
                    <a:pt x="1130" y="2615"/>
                  </a:lnTo>
                  <a:lnTo>
                    <a:pt x="1118" y="2593"/>
                  </a:lnTo>
                  <a:lnTo>
                    <a:pt x="1111" y="2569"/>
                  </a:lnTo>
                  <a:lnTo>
                    <a:pt x="1111" y="2546"/>
                  </a:lnTo>
                  <a:lnTo>
                    <a:pt x="1116" y="2523"/>
                  </a:lnTo>
                  <a:lnTo>
                    <a:pt x="1126" y="2501"/>
                  </a:lnTo>
                  <a:lnTo>
                    <a:pt x="1141" y="2482"/>
                  </a:lnTo>
                  <a:lnTo>
                    <a:pt x="1572" y="2051"/>
                  </a:lnTo>
                  <a:lnTo>
                    <a:pt x="214" y="2425"/>
                  </a:lnTo>
                  <a:lnTo>
                    <a:pt x="185" y="2429"/>
                  </a:lnTo>
                  <a:lnTo>
                    <a:pt x="158" y="2427"/>
                  </a:lnTo>
                  <a:lnTo>
                    <a:pt x="132" y="2419"/>
                  </a:lnTo>
                  <a:lnTo>
                    <a:pt x="108" y="2406"/>
                  </a:lnTo>
                  <a:lnTo>
                    <a:pt x="88" y="2388"/>
                  </a:lnTo>
                  <a:lnTo>
                    <a:pt x="72" y="2365"/>
                  </a:lnTo>
                  <a:lnTo>
                    <a:pt x="62" y="2338"/>
                  </a:lnTo>
                  <a:lnTo>
                    <a:pt x="57" y="2311"/>
                  </a:lnTo>
                  <a:lnTo>
                    <a:pt x="59" y="2282"/>
                  </a:lnTo>
                  <a:lnTo>
                    <a:pt x="68" y="2256"/>
                  </a:lnTo>
                  <a:lnTo>
                    <a:pt x="81" y="2233"/>
                  </a:lnTo>
                  <a:lnTo>
                    <a:pt x="99" y="2213"/>
                  </a:lnTo>
                  <a:lnTo>
                    <a:pt x="121" y="2197"/>
                  </a:lnTo>
                  <a:lnTo>
                    <a:pt x="147" y="2186"/>
                  </a:lnTo>
                  <a:lnTo>
                    <a:pt x="629" y="2053"/>
                  </a:lnTo>
                  <a:lnTo>
                    <a:pt x="607" y="2046"/>
                  </a:lnTo>
                  <a:lnTo>
                    <a:pt x="587" y="2035"/>
                  </a:lnTo>
                  <a:lnTo>
                    <a:pt x="569" y="2020"/>
                  </a:lnTo>
                  <a:lnTo>
                    <a:pt x="554" y="2000"/>
                  </a:lnTo>
                  <a:lnTo>
                    <a:pt x="546" y="1977"/>
                  </a:lnTo>
                  <a:lnTo>
                    <a:pt x="522" y="1890"/>
                  </a:lnTo>
                  <a:lnTo>
                    <a:pt x="458" y="1893"/>
                  </a:lnTo>
                  <a:lnTo>
                    <a:pt x="395" y="1890"/>
                  </a:lnTo>
                  <a:lnTo>
                    <a:pt x="332" y="1882"/>
                  </a:lnTo>
                  <a:lnTo>
                    <a:pt x="270" y="1869"/>
                  </a:lnTo>
                  <a:lnTo>
                    <a:pt x="207" y="1849"/>
                  </a:lnTo>
                  <a:lnTo>
                    <a:pt x="189" y="1840"/>
                  </a:lnTo>
                  <a:lnTo>
                    <a:pt x="171" y="1827"/>
                  </a:lnTo>
                  <a:lnTo>
                    <a:pt x="157" y="1811"/>
                  </a:lnTo>
                  <a:lnTo>
                    <a:pt x="145" y="1792"/>
                  </a:lnTo>
                  <a:lnTo>
                    <a:pt x="137" y="1770"/>
                  </a:lnTo>
                  <a:lnTo>
                    <a:pt x="132" y="1743"/>
                  </a:lnTo>
                  <a:lnTo>
                    <a:pt x="134" y="1717"/>
                  </a:lnTo>
                  <a:lnTo>
                    <a:pt x="141" y="1693"/>
                  </a:lnTo>
                  <a:lnTo>
                    <a:pt x="154" y="1671"/>
                  </a:lnTo>
                  <a:lnTo>
                    <a:pt x="172" y="1652"/>
                  </a:lnTo>
                  <a:lnTo>
                    <a:pt x="194" y="1637"/>
                  </a:lnTo>
                  <a:lnTo>
                    <a:pt x="218" y="1627"/>
                  </a:lnTo>
                  <a:lnTo>
                    <a:pt x="241" y="1623"/>
                  </a:lnTo>
                  <a:lnTo>
                    <a:pt x="261" y="1623"/>
                  </a:lnTo>
                  <a:lnTo>
                    <a:pt x="279" y="1626"/>
                  </a:lnTo>
                  <a:lnTo>
                    <a:pt x="294" y="1630"/>
                  </a:lnTo>
                  <a:lnTo>
                    <a:pt x="344" y="1647"/>
                  </a:lnTo>
                  <a:lnTo>
                    <a:pt x="395" y="1659"/>
                  </a:lnTo>
                  <a:lnTo>
                    <a:pt x="446" y="1666"/>
                  </a:lnTo>
                  <a:lnTo>
                    <a:pt x="499" y="1667"/>
                  </a:lnTo>
                  <a:lnTo>
                    <a:pt x="551" y="1662"/>
                  </a:lnTo>
                  <a:lnTo>
                    <a:pt x="604" y="1652"/>
                  </a:lnTo>
                  <a:lnTo>
                    <a:pt x="639" y="1640"/>
                  </a:lnTo>
                  <a:lnTo>
                    <a:pt x="668" y="1626"/>
                  </a:lnTo>
                  <a:lnTo>
                    <a:pt x="693" y="1610"/>
                  </a:lnTo>
                  <a:lnTo>
                    <a:pt x="714" y="1591"/>
                  </a:lnTo>
                  <a:lnTo>
                    <a:pt x="728" y="1571"/>
                  </a:lnTo>
                  <a:lnTo>
                    <a:pt x="736" y="1550"/>
                  </a:lnTo>
                  <a:lnTo>
                    <a:pt x="738" y="1527"/>
                  </a:lnTo>
                  <a:lnTo>
                    <a:pt x="735" y="1503"/>
                  </a:lnTo>
                  <a:lnTo>
                    <a:pt x="734" y="1501"/>
                  </a:lnTo>
                  <a:lnTo>
                    <a:pt x="728" y="1484"/>
                  </a:lnTo>
                  <a:lnTo>
                    <a:pt x="721" y="1471"/>
                  </a:lnTo>
                  <a:lnTo>
                    <a:pt x="711" y="1459"/>
                  </a:lnTo>
                  <a:lnTo>
                    <a:pt x="698" y="1449"/>
                  </a:lnTo>
                  <a:lnTo>
                    <a:pt x="680" y="1440"/>
                  </a:lnTo>
                  <a:lnTo>
                    <a:pt x="660" y="1433"/>
                  </a:lnTo>
                  <a:lnTo>
                    <a:pt x="634" y="1429"/>
                  </a:lnTo>
                  <a:lnTo>
                    <a:pt x="603" y="1424"/>
                  </a:lnTo>
                  <a:lnTo>
                    <a:pt x="566" y="1423"/>
                  </a:lnTo>
                  <a:lnTo>
                    <a:pt x="522" y="1421"/>
                  </a:lnTo>
                  <a:lnTo>
                    <a:pt x="473" y="1421"/>
                  </a:lnTo>
                  <a:lnTo>
                    <a:pt x="423" y="1421"/>
                  </a:lnTo>
                  <a:lnTo>
                    <a:pt x="375" y="1421"/>
                  </a:lnTo>
                  <a:lnTo>
                    <a:pt x="330" y="1419"/>
                  </a:lnTo>
                  <a:lnTo>
                    <a:pt x="289" y="1414"/>
                  </a:lnTo>
                  <a:lnTo>
                    <a:pt x="248" y="1408"/>
                  </a:lnTo>
                  <a:lnTo>
                    <a:pt x="211" y="1399"/>
                  </a:lnTo>
                  <a:lnTo>
                    <a:pt x="177" y="1387"/>
                  </a:lnTo>
                  <a:lnTo>
                    <a:pt x="145" y="1372"/>
                  </a:lnTo>
                  <a:lnTo>
                    <a:pt x="116" y="1351"/>
                  </a:lnTo>
                  <a:lnTo>
                    <a:pt x="89" y="1329"/>
                  </a:lnTo>
                  <a:lnTo>
                    <a:pt x="66" y="1300"/>
                  </a:lnTo>
                  <a:lnTo>
                    <a:pt x="46" y="1267"/>
                  </a:lnTo>
                  <a:lnTo>
                    <a:pt x="28" y="1229"/>
                  </a:lnTo>
                  <a:lnTo>
                    <a:pt x="14" y="1185"/>
                  </a:lnTo>
                  <a:lnTo>
                    <a:pt x="13" y="1182"/>
                  </a:lnTo>
                  <a:lnTo>
                    <a:pt x="2" y="1131"/>
                  </a:lnTo>
                  <a:lnTo>
                    <a:pt x="0" y="1082"/>
                  </a:lnTo>
                  <a:lnTo>
                    <a:pt x="5" y="1034"/>
                  </a:lnTo>
                  <a:lnTo>
                    <a:pt x="17" y="989"/>
                  </a:lnTo>
                  <a:lnTo>
                    <a:pt x="34" y="945"/>
                  </a:lnTo>
                  <a:lnTo>
                    <a:pt x="59" y="905"/>
                  </a:lnTo>
                  <a:lnTo>
                    <a:pt x="90" y="868"/>
                  </a:lnTo>
                  <a:lnTo>
                    <a:pt x="127" y="834"/>
                  </a:lnTo>
                  <a:lnTo>
                    <a:pt x="169" y="804"/>
                  </a:lnTo>
                  <a:lnTo>
                    <a:pt x="216" y="778"/>
                  </a:lnTo>
                  <a:lnTo>
                    <a:pt x="194" y="696"/>
                  </a:lnTo>
                  <a:lnTo>
                    <a:pt x="189" y="671"/>
                  </a:lnTo>
                  <a:lnTo>
                    <a:pt x="191" y="646"/>
                  </a:lnTo>
                  <a:lnTo>
                    <a:pt x="198" y="624"/>
                  </a:lnTo>
                  <a:lnTo>
                    <a:pt x="209" y="602"/>
                  </a:lnTo>
                  <a:lnTo>
                    <a:pt x="226" y="584"/>
                  </a:lnTo>
                  <a:lnTo>
                    <a:pt x="246" y="571"/>
                  </a:lnTo>
                  <a:lnTo>
                    <a:pt x="268" y="562"/>
                  </a:lnTo>
                  <a:lnTo>
                    <a:pt x="293" y="558"/>
                  </a:lnTo>
                  <a:lnTo>
                    <a:pt x="318" y="559"/>
                  </a:lnTo>
                  <a:lnTo>
                    <a:pt x="341" y="567"/>
                  </a:lnTo>
                  <a:lnTo>
                    <a:pt x="362" y="578"/>
                  </a:lnTo>
                  <a:lnTo>
                    <a:pt x="380" y="594"/>
                  </a:lnTo>
                  <a:lnTo>
                    <a:pt x="393" y="614"/>
                  </a:lnTo>
                  <a:lnTo>
                    <a:pt x="402" y="638"/>
                  </a:lnTo>
                  <a:lnTo>
                    <a:pt x="426" y="721"/>
                  </a:lnTo>
                  <a:lnTo>
                    <a:pt x="493" y="716"/>
                  </a:lnTo>
                  <a:lnTo>
                    <a:pt x="559" y="720"/>
                  </a:lnTo>
                  <a:lnTo>
                    <a:pt x="622" y="728"/>
                  </a:lnTo>
                  <a:lnTo>
                    <a:pt x="685" y="743"/>
                  </a:lnTo>
                  <a:lnTo>
                    <a:pt x="700" y="749"/>
                  </a:lnTo>
                  <a:lnTo>
                    <a:pt x="716" y="758"/>
                  </a:lnTo>
                  <a:lnTo>
                    <a:pt x="731" y="770"/>
                  </a:lnTo>
                  <a:lnTo>
                    <a:pt x="746" y="785"/>
                  </a:lnTo>
                  <a:lnTo>
                    <a:pt x="756" y="803"/>
                  </a:lnTo>
                  <a:lnTo>
                    <a:pt x="765" y="825"/>
                  </a:lnTo>
                  <a:lnTo>
                    <a:pt x="769" y="852"/>
                  </a:lnTo>
                  <a:lnTo>
                    <a:pt x="767" y="878"/>
                  </a:lnTo>
                  <a:lnTo>
                    <a:pt x="760" y="903"/>
                  </a:lnTo>
                  <a:lnTo>
                    <a:pt x="747" y="925"/>
                  </a:lnTo>
                  <a:lnTo>
                    <a:pt x="729" y="943"/>
                  </a:lnTo>
                  <a:lnTo>
                    <a:pt x="708" y="958"/>
                  </a:lnTo>
                  <a:lnTo>
                    <a:pt x="683" y="968"/>
                  </a:lnTo>
                  <a:lnTo>
                    <a:pt x="659" y="973"/>
                  </a:lnTo>
                  <a:lnTo>
                    <a:pt x="638" y="973"/>
                  </a:lnTo>
                  <a:lnTo>
                    <a:pt x="616" y="968"/>
                  </a:lnTo>
                  <a:lnTo>
                    <a:pt x="562" y="955"/>
                  </a:lnTo>
                  <a:lnTo>
                    <a:pt x="508" y="948"/>
                  </a:lnTo>
                  <a:lnTo>
                    <a:pt x="458" y="945"/>
                  </a:lnTo>
                  <a:lnTo>
                    <a:pt x="410" y="949"/>
                  </a:lnTo>
                  <a:lnTo>
                    <a:pt x="363" y="957"/>
                  </a:lnTo>
                  <a:lnTo>
                    <a:pt x="331" y="969"/>
                  </a:lnTo>
                  <a:lnTo>
                    <a:pt x="304" y="982"/>
                  </a:lnTo>
                  <a:lnTo>
                    <a:pt x="283" y="998"/>
                  </a:lnTo>
                  <a:lnTo>
                    <a:pt x="266" y="1015"/>
                  </a:lnTo>
                  <a:lnTo>
                    <a:pt x="254" y="1033"/>
                  </a:lnTo>
                  <a:lnTo>
                    <a:pt x="247" y="1052"/>
                  </a:lnTo>
                  <a:lnTo>
                    <a:pt x="245" y="1072"/>
                  </a:lnTo>
                  <a:lnTo>
                    <a:pt x="248" y="1093"/>
                  </a:lnTo>
                  <a:lnTo>
                    <a:pt x="249" y="1096"/>
                  </a:lnTo>
                  <a:lnTo>
                    <a:pt x="255" y="1114"/>
                  </a:lnTo>
                  <a:lnTo>
                    <a:pt x="264" y="1129"/>
                  </a:lnTo>
                  <a:lnTo>
                    <a:pt x="275" y="1142"/>
                  </a:lnTo>
                  <a:lnTo>
                    <a:pt x="290" y="1153"/>
                  </a:lnTo>
                  <a:lnTo>
                    <a:pt x="309" y="1161"/>
                  </a:lnTo>
                  <a:lnTo>
                    <a:pt x="331" y="1167"/>
                  </a:lnTo>
                  <a:lnTo>
                    <a:pt x="359" y="1172"/>
                  </a:lnTo>
                  <a:lnTo>
                    <a:pt x="391" y="1174"/>
                  </a:lnTo>
                  <a:lnTo>
                    <a:pt x="430" y="1176"/>
                  </a:lnTo>
                  <a:lnTo>
                    <a:pt x="475" y="1176"/>
                  </a:lnTo>
                  <a:lnTo>
                    <a:pt x="527" y="1176"/>
                  </a:lnTo>
                  <a:lnTo>
                    <a:pt x="581" y="1176"/>
                  </a:lnTo>
                  <a:lnTo>
                    <a:pt x="632" y="1178"/>
                  </a:lnTo>
                  <a:lnTo>
                    <a:pt x="678" y="1183"/>
                  </a:lnTo>
                  <a:lnTo>
                    <a:pt x="722" y="1190"/>
                  </a:lnTo>
                  <a:lnTo>
                    <a:pt x="763" y="1199"/>
                  </a:lnTo>
                  <a:lnTo>
                    <a:pt x="800" y="1212"/>
                  </a:lnTo>
                  <a:lnTo>
                    <a:pt x="835" y="1228"/>
                  </a:lnTo>
                  <a:lnTo>
                    <a:pt x="866" y="1248"/>
                  </a:lnTo>
                  <a:lnTo>
                    <a:pt x="893" y="1272"/>
                  </a:lnTo>
                  <a:lnTo>
                    <a:pt x="917" y="1299"/>
                  </a:lnTo>
                  <a:lnTo>
                    <a:pt x="937" y="1331"/>
                  </a:lnTo>
                  <a:lnTo>
                    <a:pt x="955" y="1368"/>
                  </a:lnTo>
                  <a:lnTo>
                    <a:pt x="969" y="1411"/>
                  </a:lnTo>
                  <a:lnTo>
                    <a:pt x="969" y="1413"/>
                  </a:lnTo>
                  <a:lnTo>
                    <a:pt x="980" y="1462"/>
                  </a:lnTo>
                  <a:lnTo>
                    <a:pt x="983" y="1507"/>
                  </a:lnTo>
                  <a:lnTo>
                    <a:pt x="982" y="1551"/>
                  </a:lnTo>
                  <a:lnTo>
                    <a:pt x="975" y="1594"/>
                  </a:lnTo>
                  <a:lnTo>
                    <a:pt x="962" y="1633"/>
                  </a:lnTo>
                  <a:lnTo>
                    <a:pt x="943" y="1671"/>
                  </a:lnTo>
                  <a:lnTo>
                    <a:pt x="919" y="1706"/>
                  </a:lnTo>
                  <a:lnTo>
                    <a:pt x="892" y="1738"/>
                  </a:lnTo>
                  <a:lnTo>
                    <a:pt x="858" y="1768"/>
                  </a:lnTo>
                  <a:lnTo>
                    <a:pt x="822" y="1795"/>
                  </a:lnTo>
                  <a:lnTo>
                    <a:pt x="780" y="1820"/>
                  </a:lnTo>
                  <a:lnTo>
                    <a:pt x="734" y="1840"/>
                  </a:lnTo>
                  <a:lnTo>
                    <a:pt x="756" y="1919"/>
                  </a:lnTo>
                  <a:lnTo>
                    <a:pt x="760" y="1944"/>
                  </a:lnTo>
                  <a:lnTo>
                    <a:pt x="757" y="1967"/>
                  </a:lnTo>
                  <a:lnTo>
                    <a:pt x="750" y="1990"/>
                  </a:lnTo>
                  <a:lnTo>
                    <a:pt x="738" y="2010"/>
                  </a:lnTo>
                  <a:lnTo>
                    <a:pt x="723" y="2028"/>
                  </a:lnTo>
                  <a:lnTo>
                    <a:pt x="2149" y="1635"/>
                  </a:lnTo>
                  <a:lnTo>
                    <a:pt x="2123" y="1637"/>
                  </a:lnTo>
                  <a:lnTo>
                    <a:pt x="2098" y="1635"/>
                  </a:lnTo>
                  <a:lnTo>
                    <a:pt x="2074" y="1627"/>
                  </a:lnTo>
                  <a:lnTo>
                    <a:pt x="2054" y="1615"/>
                  </a:lnTo>
                  <a:lnTo>
                    <a:pt x="2035" y="1597"/>
                  </a:lnTo>
                  <a:lnTo>
                    <a:pt x="2021" y="1577"/>
                  </a:lnTo>
                  <a:lnTo>
                    <a:pt x="2011" y="1553"/>
                  </a:lnTo>
                  <a:lnTo>
                    <a:pt x="1864" y="1019"/>
                  </a:lnTo>
                  <a:lnTo>
                    <a:pt x="1788" y="1040"/>
                  </a:lnTo>
                  <a:lnTo>
                    <a:pt x="1763" y="1044"/>
                  </a:lnTo>
                  <a:lnTo>
                    <a:pt x="1739" y="1043"/>
                  </a:lnTo>
                  <a:lnTo>
                    <a:pt x="1716" y="1037"/>
                  </a:lnTo>
                  <a:lnTo>
                    <a:pt x="1694" y="1026"/>
                  </a:lnTo>
                  <a:lnTo>
                    <a:pt x="1675" y="1012"/>
                  </a:lnTo>
                  <a:lnTo>
                    <a:pt x="1660" y="993"/>
                  </a:lnTo>
                  <a:lnTo>
                    <a:pt x="1648" y="970"/>
                  </a:lnTo>
                  <a:lnTo>
                    <a:pt x="1641" y="948"/>
                  </a:lnTo>
                  <a:lnTo>
                    <a:pt x="1640" y="923"/>
                  </a:lnTo>
                  <a:lnTo>
                    <a:pt x="1643" y="899"/>
                  </a:lnTo>
                  <a:lnTo>
                    <a:pt x="1651" y="876"/>
                  </a:lnTo>
                  <a:lnTo>
                    <a:pt x="1665" y="855"/>
                  </a:lnTo>
                  <a:lnTo>
                    <a:pt x="1779" y="708"/>
                  </a:lnTo>
                  <a:lnTo>
                    <a:pt x="1695" y="409"/>
                  </a:lnTo>
                  <a:lnTo>
                    <a:pt x="1692" y="381"/>
                  </a:lnTo>
                  <a:lnTo>
                    <a:pt x="1693" y="355"/>
                  </a:lnTo>
                  <a:lnTo>
                    <a:pt x="1700" y="332"/>
                  </a:lnTo>
                  <a:lnTo>
                    <a:pt x="1713" y="309"/>
                  </a:lnTo>
                  <a:lnTo>
                    <a:pt x="1731" y="290"/>
                  </a:lnTo>
                  <a:lnTo>
                    <a:pt x="1752" y="275"/>
                  </a:lnTo>
                  <a:lnTo>
                    <a:pt x="1777" y="264"/>
                  </a:lnTo>
                  <a:lnTo>
                    <a:pt x="1882" y="235"/>
                  </a:lnTo>
                  <a:lnTo>
                    <a:pt x="1908" y="232"/>
                  </a:lnTo>
                  <a:lnTo>
                    <a:pt x="1934" y="233"/>
                  </a:lnTo>
                  <a:lnTo>
                    <a:pt x="1959" y="241"/>
                  </a:lnTo>
                  <a:lnTo>
                    <a:pt x="1982" y="253"/>
                  </a:lnTo>
                  <a:lnTo>
                    <a:pt x="2001" y="271"/>
                  </a:lnTo>
                  <a:lnTo>
                    <a:pt x="2016" y="292"/>
                  </a:lnTo>
                  <a:lnTo>
                    <a:pt x="2025" y="317"/>
                  </a:lnTo>
                  <a:lnTo>
                    <a:pt x="2040" y="370"/>
                  </a:lnTo>
                  <a:lnTo>
                    <a:pt x="2291" y="45"/>
                  </a:lnTo>
                  <a:lnTo>
                    <a:pt x="2309" y="26"/>
                  </a:lnTo>
                  <a:lnTo>
                    <a:pt x="2331" y="13"/>
                  </a:lnTo>
                  <a:lnTo>
                    <a:pt x="2353" y="4"/>
                  </a:lnTo>
                  <a:lnTo>
                    <a:pt x="2378"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75" name="Group 74"/>
            <p:cNvGrpSpPr/>
            <p:nvPr/>
          </p:nvGrpSpPr>
          <p:grpSpPr>
            <a:xfrm>
              <a:off x="6336788" y="2446689"/>
              <a:ext cx="648532" cy="648137"/>
              <a:chOff x="9039225" y="529431"/>
              <a:chExt cx="5207000" cy="5203826"/>
            </a:xfrm>
            <a:solidFill>
              <a:schemeClr val="accent2"/>
            </a:solidFill>
          </p:grpSpPr>
          <p:sp>
            <p:nvSpPr>
              <p:cNvPr id="69" name="Freeform 21"/>
              <p:cNvSpPr>
                <a:spLocks/>
              </p:cNvSpPr>
              <p:nvPr/>
            </p:nvSpPr>
            <p:spPr bwMode="auto">
              <a:xfrm>
                <a:off x="12941300" y="3940969"/>
                <a:ext cx="358775" cy="357188"/>
              </a:xfrm>
              <a:custGeom>
                <a:avLst/>
                <a:gdLst>
                  <a:gd name="T0" fmla="*/ 109 w 450"/>
                  <a:gd name="T1" fmla="*/ 0 h 450"/>
                  <a:gd name="T2" fmla="*/ 137 w 450"/>
                  <a:gd name="T3" fmla="*/ 2 h 450"/>
                  <a:gd name="T4" fmla="*/ 163 w 450"/>
                  <a:gd name="T5" fmla="*/ 14 h 450"/>
                  <a:gd name="T6" fmla="*/ 187 w 450"/>
                  <a:gd name="T7" fmla="*/ 32 h 450"/>
                  <a:gd name="T8" fmla="*/ 418 w 450"/>
                  <a:gd name="T9" fmla="*/ 263 h 450"/>
                  <a:gd name="T10" fmla="*/ 436 w 450"/>
                  <a:gd name="T11" fmla="*/ 287 h 450"/>
                  <a:gd name="T12" fmla="*/ 448 w 450"/>
                  <a:gd name="T13" fmla="*/ 313 h 450"/>
                  <a:gd name="T14" fmla="*/ 450 w 450"/>
                  <a:gd name="T15" fmla="*/ 340 h 450"/>
                  <a:gd name="T16" fmla="*/ 448 w 450"/>
                  <a:gd name="T17" fmla="*/ 368 h 450"/>
                  <a:gd name="T18" fmla="*/ 436 w 450"/>
                  <a:gd name="T19" fmla="*/ 394 h 450"/>
                  <a:gd name="T20" fmla="*/ 418 w 450"/>
                  <a:gd name="T21" fmla="*/ 418 h 450"/>
                  <a:gd name="T22" fmla="*/ 396 w 450"/>
                  <a:gd name="T23" fmla="*/ 434 h 450"/>
                  <a:gd name="T24" fmla="*/ 369 w 450"/>
                  <a:gd name="T25" fmla="*/ 446 h 450"/>
                  <a:gd name="T26" fmla="*/ 343 w 450"/>
                  <a:gd name="T27" fmla="*/ 450 h 450"/>
                  <a:gd name="T28" fmla="*/ 315 w 450"/>
                  <a:gd name="T29" fmla="*/ 446 h 450"/>
                  <a:gd name="T30" fmla="*/ 287 w 450"/>
                  <a:gd name="T31" fmla="*/ 434 h 450"/>
                  <a:gd name="T32" fmla="*/ 265 w 450"/>
                  <a:gd name="T33" fmla="*/ 418 h 450"/>
                  <a:gd name="T34" fmla="*/ 31 w 450"/>
                  <a:gd name="T35" fmla="*/ 185 h 450"/>
                  <a:gd name="T36" fmla="*/ 15 w 450"/>
                  <a:gd name="T37" fmla="*/ 163 h 450"/>
                  <a:gd name="T38" fmla="*/ 4 w 450"/>
                  <a:gd name="T39" fmla="*/ 135 h 450"/>
                  <a:gd name="T40" fmla="*/ 0 w 450"/>
                  <a:gd name="T41" fmla="*/ 107 h 450"/>
                  <a:gd name="T42" fmla="*/ 4 w 450"/>
                  <a:gd name="T43" fmla="*/ 81 h 450"/>
                  <a:gd name="T44" fmla="*/ 15 w 450"/>
                  <a:gd name="T45" fmla="*/ 53 h 450"/>
                  <a:gd name="T46" fmla="*/ 31 w 450"/>
                  <a:gd name="T47" fmla="*/ 32 h 450"/>
                  <a:gd name="T48" fmla="*/ 55 w 450"/>
                  <a:gd name="T49" fmla="*/ 14 h 450"/>
                  <a:gd name="T50" fmla="*/ 81 w 450"/>
                  <a:gd name="T51" fmla="*/ 2 h 450"/>
                  <a:gd name="T52" fmla="*/ 109 w 450"/>
                  <a:gd name="T53"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0" h="450">
                    <a:moveTo>
                      <a:pt x="109" y="0"/>
                    </a:moveTo>
                    <a:lnTo>
                      <a:pt x="137" y="2"/>
                    </a:lnTo>
                    <a:lnTo>
                      <a:pt x="163" y="14"/>
                    </a:lnTo>
                    <a:lnTo>
                      <a:pt x="187" y="32"/>
                    </a:lnTo>
                    <a:lnTo>
                      <a:pt x="418" y="263"/>
                    </a:lnTo>
                    <a:lnTo>
                      <a:pt x="436" y="287"/>
                    </a:lnTo>
                    <a:lnTo>
                      <a:pt x="448" y="313"/>
                    </a:lnTo>
                    <a:lnTo>
                      <a:pt x="450" y="340"/>
                    </a:lnTo>
                    <a:lnTo>
                      <a:pt x="448" y="368"/>
                    </a:lnTo>
                    <a:lnTo>
                      <a:pt x="436" y="394"/>
                    </a:lnTo>
                    <a:lnTo>
                      <a:pt x="418" y="418"/>
                    </a:lnTo>
                    <a:lnTo>
                      <a:pt x="396" y="434"/>
                    </a:lnTo>
                    <a:lnTo>
                      <a:pt x="369" y="446"/>
                    </a:lnTo>
                    <a:lnTo>
                      <a:pt x="343" y="450"/>
                    </a:lnTo>
                    <a:lnTo>
                      <a:pt x="315" y="446"/>
                    </a:lnTo>
                    <a:lnTo>
                      <a:pt x="287" y="434"/>
                    </a:lnTo>
                    <a:lnTo>
                      <a:pt x="265" y="418"/>
                    </a:lnTo>
                    <a:lnTo>
                      <a:pt x="31" y="185"/>
                    </a:lnTo>
                    <a:lnTo>
                      <a:pt x="15" y="163"/>
                    </a:lnTo>
                    <a:lnTo>
                      <a:pt x="4" y="135"/>
                    </a:lnTo>
                    <a:lnTo>
                      <a:pt x="0" y="107"/>
                    </a:lnTo>
                    <a:lnTo>
                      <a:pt x="4" y="81"/>
                    </a:lnTo>
                    <a:lnTo>
                      <a:pt x="15" y="53"/>
                    </a:lnTo>
                    <a:lnTo>
                      <a:pt x="31" y="32"/>
                    </a:lnTo>
                    <a:lnTo>
                      <a:pt x="55" y="14"/>
                    </a:lnTo>
                    <a:lnTo>
                      <a:pt x="81" y="2"/>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22"/>
              <p:cNvSpPr>
                <a:spLocks/>
              </p:cNvSpPr>
              <p:nvPr/>
            </p:nvSpPr>
            <p:spPr bwMode="auto">
              <a:xfrm>
                <a:off x="13117512" y="1570831"/>
                <a:ext cx="1128713" cy="1908175"/>
              </a:xfrm>
              <a:custGeom>
                <a:avLst/>
                <a:gdLst>
                  <a:gd name="T0" fmla="*/ 110 w 1422"/>
                  <a:gd name="T1" fmla="*/ 0 h 2404"/>
                  <a:gd name="T2" fmla="*/ 138 w 1422"/>
                  <a:gd name="T3" fmla="*/ 4 h 2404"/>
                  <a:gd name="T4" fmla="*/ 163 w 1422"/>
                  <a:gd name="T5" fmla="*/ 14 h 2404"/>
                  <a:gd name="T6" fmla="*/ 187 w 1422"/>
                  <a:gd name="T7" fmla="*/ 31 h 2404"/>
                  <a:gd name="T8" fmla="*/ 1171 w 1422"/>
                  <a:gd name="T9" fmla="*/ 1014 h 2404"/>
                  <a:gd name="T10" fmla="*/ 1171 w 1422"/>
                  <a:gd name="T11" fmla="*/ 1014 h 2404"/>
                  <a:gd name="T12" fmla="*/ 1390 w 1422"/>
                  <a:gd name="T13" fmla="*/ 1233 h 2404"/>
                  <a:gd name="T14" fmla="*/ 1408 w 1422"/>
                  <a:gd name="T15" fmla="*/ 1257 h 2404"/>
                  <a:gd name="T16" fmla="*/ 1418 w 1422"/>
                  <a:gd name="T17" fmla="*/ 1283 h 2404"/>
                  <a:gd name="T18" fmla="*/ 1422 w 1422"/>
                  <a:gd name="T19" fmla="*/ 1311 h 2404"/>
                  <a:gd name="T20" fmla="*/ 1418 w 1422"/>
                  <a:gd name="T21" fmla="*/ 1339 h 2404"/>
                  <a:gd name="T22" fmla="*/ 1408 w 1422"/>
                  <a:gd name="T23" fmla="*/ 1365 h 2404"/>
                  <a:gd name="T24" fmla="*/ 1390 w 1422"/>
                  <a:gd name="T25" fmla="*/ 1389 h 2404"/>
                  <a:gd name="T26" fmla="*/ 1366 w 1422"/>
                  <a:gd name="T27" fmla="*/ 1405 h 2404"/>
                  <a:gd name="T28" fmla="*/ 1340 w 1422"/>
                  <a:gd name="T29" fmla="*/ 1417 h 2404"/>
                  <a:gd name="T30" fmla="*/ 1312 w 1422"/>
                  <a:gd name="T31" fmla="*/ 1421 h 2404"/>
                  <a:gd name="T32" fmla="*/ 1284 w 1422"/>
                  <a:gd name="T33" fmla="*/ 1417 h 2404"/>
                  <a:gd name="T34" fmla="*/ 1258 w 1422"/>
                  <a:gd name="T35" fmla="*/ 1405 h 2404"/>
                  <a:gd name="T36" fmla="*/ 1235 w 1422"/>
                  <a:gd name="T37" fmla="*/ 1389 h 2404"/>
                  <a:gd name="T38" fmla="*/ 1203 w 1422"/>
                  <a:gd name="T39" fmla="*/ 1355 h 2404"/>
                  <a:gd name="T40" fmla="*/ 1203 w 1422"/>
                  <a:gd name="T41" fmla="*/ 2294 h 2404"/>
                  <a:gd name="T42" fmla="*/ 1197 w 1422"/>
                  <a:gd name="T43" fmla="*/ 2328 h 2404"/>
                  <a:gd name="T44" fmla="*/ 1183 w 1422"/>
                  <a:gd name="T45" fmla="*/ 2358 h 2404"/>
                  <a:gd name="T46" fmla="*/ 1159 w 1422"/>
                  <a:gd name="T47" fmla="*/ 2382 h 2404"/>
                  <a:gd name="T48" fmla="*/ 1129 w 1422"/>
                  <a:gd name="T49" fmla="*/ 2398 h 2404"/>
                  <a:gd name="T50" fmla="*/ 1093 w 1422"/>
                  <a:gd name="T51" fmla="*/ 2404 h 2404"/>
                  <a:gd name="T52" fmla="*/ 437 w 1422"/>
                  <a:gd name="T53" fmla="*/ 2404 h 2404"/>
                  <a:gd name="T54" fmla="*/ 403 w 1422"/>
                  <a:gd name="T55" fmla="*/ 2398 h 2404"/>
                  <a:gd name="T56" fmla="*/ 373 w 1422"/>
                  <a:gd name="T57" fmla="*/ 2382 h 2404"/>
                  <a:gd name="T58" fmla="*/ 349 w 1422"/>
                  <a:gd name="T59" fmla="*/ 2358 h 2404"/>
                  <a:gd name="T60" fmla="*/ 333 w 1422"/>
                  <a:gd name="T61" fmla="*/ 2328 h 2404"/>
                  <a:gd name="T62" fmla="*/ 329 w 1422"/>
                  <a:gd name="T63" fmla="*/ 2294 h 2404"/>
                  <a:gd name="T64" fmla="*/ 329 w 1422"/>
                  <a:gd name="T65" fmla="*/ 1638 h 2404"/>
                  <a:gd name="T66" fmla="*/ 333 w 1422"/>
                  <a:gd name="T67" fmla="*/ 1604 h 2404"/>
                  <a:gd name="T68" fmla="*/ 349 w 1422"/>
                  <a:gd name="T69" fmla="*/ 1574 h 2404"/>
                  <a:gd name="T70" fmla="*/ 373 w 1422"/>
                  <a:gd name="T71" fmla="*/ 1550 h 2404"/>
                  <a:gd name="T72" fmla="*/ 403 w 1422"/>
                  <a:gd name="T73" fmla="*/ 1534 h 2404"/>
                  <a:gd name="T74" fmla="*/ 437 w 1422"/>
                  <a:gd name="T75" fmla="*/ 1528 h 2404"/>
                  <a:gd name="T76" fmla="*/ 473 w 1422"/>
                  <a:gd name="T77" fmla="*/ 1534 h 2404"/>
                  <a:gd name="T78" fmla="*/ 503 w 1422"/>
                  <a:gd name="T79" fmla="*/ 1550 h 2404"/>
                  <a:gd name="T80" fmla="*/ 526 w 1422"/>
                  <a:gd name="T81" fmla="*/ 1574 h 2404"/>
                  <a:gd name="T82" fmla="*/ 540 w 1422"/>
                  <a:gd name="T83" fmla="*/ 1604 h 2404"/>
                  <a:gd name="T84" fmla="*/ 546 w 1422"/>
                  <a:gd name="T85" fmla="*/ 1638 h 2404"/>
                  <a:gd name="T86" fmla="*/ 546 w 1422"/>
                  <a:gd name="T87" fmla="*/ 2184 h 2404"/>
                  <a:gd name="T88" fmla="*/ 985 w 1422"/>
                  <a:gd name="T89" fmla="*/ 2184 h 2404"/>
                  <a:gd name="T90" fmla="*/ 985 w 1422"/>
                  <a:gd name="T91" fmla="*/ 1138 h 2404"/>
                  <a:gd name="T92" fmla="*/ 32 w 1422"/>
                  <a:gd name="T93" fmla="*/ 187 h 2404"/>
                  <a:gd name="T94" fmla="*/ 14 w 1422"/>
                  <a:gd name="T95" fmla="*/ 163 h 2404"/>
                  <a:gd name="T96" fmla="*/ 4 w 1422"/>
                  <a:gd name="T97" fmla="*/ 137 h 2404"/>
                  <a:gd name="T98" fmla="*/ 0 w 1422"/>
                  <a:gd name="T99" fmla="*/ 109 h 2404"/>
                  <a:gd name="T100" fmla="*/ 4 w 1422"/>
                  <a:gd name="T101" fmla="*/ 81 h 2404"/>
                  <a:gd name="T102" fmla="*/ 14 w 1422"/>
                  <a:gd name="T103" fmla="*/ 55 h 2404"/>
                  <a:gd name="T104" fmla="*/ 32 w 1422"/>
                  <a:gd name="T105" fmla="*/ 31 h 2404"/>
                  <a:gd name="T106" fmla="*/ 56 w 1422"/>
                  <a:gd name="T107" fmla="*/ 14 h 2404"/>
                  <a:gd name="T108" fmla="*/ 82 w 1422"/>
                  <a:gd name="T109" fmla="*/ 4 h 2404"/>
                  <a:gd name="T110" fmla="*/ 110 w 1422"/>
                  <a:gd name="T111" fmla="*/ 0 h 2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2" h="2404">
                    <a:moveTo>
                      <a:pt x="110" y="0"/>
                    </a:moveTo>
                    <a:lnTo>
                      <a:pt x="138" y="4"/>
                    </a:lnTo>
                    <a:lnTo>
                      <a:pt x="163" y="14"/>
                    </a:lnTo>
                    <a:lnTo>
                      <a:pt x="187" y="31"/>
                    </a:lnTo>
                    <a:lnTo>
                      <a:pt x="1171" y="1014"/>
                    </a:lnTo>
                    <a:lnTo>
                      <a:pt x="1171" y="1014"/>
                    </a:lnTo>
                    <a:lnTo>
                      <a:pt x="1390" y="1233"/>
                    </a:lnTo>
                    <a:lnTo>
                      <a:pt x="1408" y="1257"/>
                    </a:lnTo>
                    <a:lnTo>
                      <a:pt x="1418" y="1283"/>
                    </a:lnTo>
                    <a:lnTo>
                      <a:pt x="1422" y="1311"/>
                    </a:lnTo>
                    <a:lnTo>
                      <a:pt x="1418" y="1339"/>
                    </a:lnTo>
                    <a:lnTo>
                      <a:pt x="1408" y="1365"/>
                    </a:lnTo>
                    <a:lnTo>
                      <a:pt x="1390" y="1389"/>
                    </a:lnTo>
                    <a:lnTo>
                      <a:pt x="1366" y="1405"/>
                    </a:lnTo>
                    <a:lnTo>
                      <a:pt x="1340" y="1417"/>
                    </a:lnTo>
                    <a:lnTo>
                      <a:pt x="1312" y="1421"/>
                    </a:lnTo>
                    <a:lnTo>
                      <a:pt x="1284" y="1417"/>
                    </a:lnTo>
                    <a:lnTo>
                      <a:pt x="1258" y="1405"/>
                    </a:lnTo>
                    <a:lnTo>
                      <a:pt x="1235" y="1389"/>
                    </a:lnTo>
                    <a:lnTo>
                      <a:pt x="1203" y="1355"/>
                    </a:lnTo>
                    <a:lnTo>
                      <a:pt x="1203" y="2294"/>
                    </a:lnTo>
                    <a:lnTo>
                      <a:pt x="1197" y="2328"/>
                    </a:lnTo>
                    <a:lnTo>
                      <a:pt x="1183" y="2358"/>
                    </a:lnTo>
                    <a:lnTo>
                      <a:pt x="1159" y="2382"/>
                    </a:lnTo>
                    <a:lnTo>
                      <a:pt x="1129" y="2398"/>
                    </a:lnTo>
                    <a:lnTo>
                      <a:pt x="1093" y="2404"/>
                    </a:lnTo>
                    <a:lnTo>
                      <a:pt x="437" y="2404"/>
                    </a:lnTo>
                    <a:lnTo>
                      <a:pt x="403" y="2398"/>
                    </a:lnTo>
                    <a:lnTo>
                      <a:pt x="373" y="2382"/>
                    </a:lnTo>
                    <a:lnTo>
                      <a:pt x="349" y="2358"/>
                    </a:lnTo>
                    <a:lnTo>
                      <a:pt x="333" y="2328"/>
                    </a:lnTo>
                    <a:lnTo>
                      <a:pt x="329" y="2294"/>
                    </a:lnTo>
                    <a:lnTo>
                      <a:pt x="329" y="1638"/>
                    </a:lnTo>
                    <a:lnTo>
                      <a:pt x="333" y="1604"/>
                    </a:lnTo>
                    <a:lnTo>
                      <a:pt x="349" y="1574"/>
                    </a:lnTo>
                    <a:lnTo>
                      <a:pt x="373" y="1550"/>
                    </a:lnTo>
                    <a:lnTo>
                      <a:pt x="403" y="1534"/>
                    </a:lnTo>
                    <a:lnTo>
                      <a:pt x="437" y="1528"/>
                    </a:lnTo>
                    <a:lnTo>
                      <a:pt x="473" y="1534"/>
                    </a:lnTo>
                    <a:lnTo>
                      <a:pt x="503" y="1550"/>
                    </a:lnTo>
                    <a:lnTo>
                      <a:pt x="526" y="1574"/>
                    </a:lnTo>
                    <a:lnTo>
                      <a:pt x="540" y="1604"/>
                    </a:lnTo>
                    <a:lnTo>
                      <a:pt x="546" y="1638"/>
                    </a:lnTo>
                    <a:lnTo>
                      <a:pt x="546" y="2184"/>
                    </a:lnTo>
                    <a:lnTo>
                      <a:pt x="985" y="2184"/>
                    </a:lnTo>
                    <a:lnTo>
                      <a:pt x="985" y="1138"/>
                    </a:lnTo>
                    <a:lnTo>
                      <a:pt x="32" y="187"/>
                    </a:lnTo>
                    <a:lnTo>
                      <a:pt x="14" y="163"/>
                    </a:lnTo>
                    <a:lnTo>
                      <a:pt x="4" y="137"/>
                    </a:lnTo>
                    <a:lnTo>
                      <a:pt x="0" y="109"/>
                    </a:lnTo>
                    <a:lnTo>
                      <a:pt x="4" y="81"/>
                    </a:lnTo>
                    <a:lnTo>
                      <a:pt x="14" y="55"/>
                    </a:lnTo>
                    <a:lnTo>
                      <a:pt x="32" y="31"/>
                    </a:lnTo>
                    <a:lnTo>
                      <a:pt x="56" y="14"/>
                    </a:lnTo>
                    <a:lnTo>
                      <a:pt x="82" y="4"/>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23"/>
              <p:cNvSpPr>
                <a:spLocks noEditPoints="1"/>
              </p:cNvSpPr>
              <p:nvPr/>
            </p:nvSpPr>
            <p:spPr bwMode="auto">
              <a:xfrm>
                <a:off x="10080625" y="1570831"/>
                <a:ext cx="2082800" cy="1908175"/>
              </a:xfrm>
              <a:custGeom>
                <a:avLst/>
                <a:gdLst>
                  <a:gd name="T0" fmla="*/ 437 w 2623"/>
                  <a:gd name="T1" fmla="*/ 1138 h 2404"/>
                  <a:gd name="T2" fmla="*/ 984 w 2623"/>
                  <a:gd name="T3" fmla="*/ 2184 h 2404"/>
                  <a:gd name="T4" fmla="*/ 990 w 2623"/>
                  <a:gd name="T5" fmla="*/ 1604 h 2404"/>
                  <a:gd name="T6" fmla="*/ 1028 w 2623"/>
                  <a:gd name="T7" fmla="*/ 1550 h 2404"/>
                  <a:gd name="T8" fmla="*/ 1093 w 2623"/>
                  <a:gd name="T9" fmla="*/ 1528 h 2404"/>
                  <a:gd name="T10" fmla="*/ 1564 w 2623"/>
                  <a:gd name="T11" fmla="*/ 1534 h 2404"/>
                  <a:gd name="T12" fmla="*/ 1618 w 2623"/>
                  <a:gd name="T13" fmla="*/ 1574 h 2404"/>
                  <a:gd name="T14" fmla="*/ 1640 w 2623"/>
                  <a:gd name="T15" fmla="*/ 1638 h 2404"/>
                  <a:gd name="T16" fmla="*/ 2186 w 2623"/>
                  <a:gd name="T17" fmla="*/ 2184 h 2404"/>
                  <a:gd name="T18" fmla="*/ 1313 w 2623"/>
                  <a:gd name="T19" fmla="*/ 263 h 2404"/>
                  <a:gd name="T20" fmla="*/ 1339 w 2623"/>
                  <a:gd name="T21" fmla="*/ 4 h 2404"/>
                  <a:gd name="T22" fmla="*/ 1389 w 2623"/>
                  <a:gd name="T23" fmla="*/ 31 h 2404"/>
                  <a:gd name="T24" fmla="*/ 2374 w 2623"/>
                  <a:gd name="T25" fmla="*/ 1014 h 2404"/>
                  <a:gd name="T26" fmla="*/ 2609 w 2623"/>
                  <a:gd name="T27" fmla="*/ 1257 h 2404"/>
                  <a:gd name="T28" fmla="*/ 2623 w 2623"/>
                  <a:gd name="T29" fmla="*/ 1311 h 2404"/>
                  <a:gd name="T30" fmla="*/ 2609 w 2623"/>
                  <a:gd name="T31" fmla="*/ 1365 h 2404"/>
                  <a:gd name="T32" fmla="*/ 2569 w 2623"/>
                  <a:gd name="T33" fmla="*/ 1405 h 2404"/>
                  <a:gd name="T34" fmla="*/ 2514 w 2623"/>
                  <a:gd name="T35" fmla="*/ 1421 h 2404"/>
                  <a:gd name="T36" fmla="*/ 2460 w 2623"/>
                  <a:gd name="T37" fmla="*/ 1405 h 2404"/>
                  <a:gd name="T38" fmla="*/ 2406 w 2623"/>
                  <a:gd name="T39" fmla="*/ 1355 h 2404"/>
                  <a:gd name="T40" fmla="*/ 2400 w 2623"/>
                  <a:gd name="T41" fmla="*/ 2328 h 2404"/>
                  <a:gd name="T42" fmla="*/ 2360 w 2623"/>
                  <a:gd name="T43" fmla="*/ 2382 h 2404"/>
                  <a:gd name="T44" fmla="*/ 2296 w 2623"/>
                  <a:gd name="T45" fmla="*/ 2404 h 2404"/>
                  <a:gd name="T46" fmla="*/ 1496 w 2623"/>
                  <a:gd name="T47" fmla="*/ 2398 h 2404"/>
                  <a:gd name="T48" fmla="*/ 1442 w 2623"/>
                  <a:gd name="T49" fmla="*/ 2358 h 2404"/>
                  <a:gd name="T50" fmla="*/ 1421 w 2623"/>
                  <a:gd name="T51" fmla="*/ 2294 h 2404"/>
                  <a:gd name="T52" fmla="*/ 1203 w 2623"/>
                  <a:gd name="T53" fmla="*/ 1748 h 2404"/>
                  <a:gd name="T54" fmla="*/ 1197 w 2623"/>
                  <a:gd name="T55" fmla="*/ 2328 h 2404"/>
                  <a:gd name="T56" fmla="*/ 1157 w 2623"/>
                  <a:gd name="T57" fmla="*/ 2382 h 2404"/>
                  <a:gd name="T58" fmla="*/ 1093 w 2623"/>
                  <a:gd name="T59" fmla="*/ 2404 h 2404"/>
                  <a:gd name="T60" fmla="*/ 294 w 2623"/>
                  <a:gd name="T61" fmla="*/ 2398 h 2404"/>
                  <a:gd name="T62" fmla="*/ 240 w 2623"/>
                  <a:gd name="T63" fmla="*/ 2358 h 2404"/>
                  <a:gd name="T64" fmla="*/ 218 w 2623"/>
                  <a:gd name="T65" fmla="*/ 2294 h 2404"/>
                  <a:gd name="T66" fmla="*/ 186 w 2623"/>
                  <a:gd name="T67" fmla="*/ 1389 h 2404"/>
                  <a:gd name="T68" fmla="*/ 136 w 2623"/>
                  <a:gd name="T69" fmla="*/ 1417 h 2404"/>
                  <a:gd name="T70" fmla="*/ 82 w 2623"/>
                  <a:gd name="T71" fmla="*/ 1417 h 2404"/>
                  <a:gd name="T72" fmla="*/ 32 w 2623"/>
                  <a:gd name="T73" fmla="*/ 1389 h 2404"/>
                  <a:gd name="T74" fmla="*/ 4 w 2623"/>
                  <a:gd name="T75" fmla="*/ 1339 h 2404"/>
                  <a:gd name="T76" fmla="*/ 4 w 2623"/>
                  <a:gd name="T77" fmla="*/ 1283 h 2404"/>
                  <a:gd name="T78" fmla="*/ 32 w 2623"/>
                  <a:gd name="T79" fmla="*/ 1233 h 2404"/>
                  <a:gd name="T80" fmla="*/ 250 w 2623"/>
                  <a:gd name="T81" fmla="*/ 1014 h 2404"/>
                  <a:gd name="T82" fmla="*/ 1257 w 2623"/>
                  <a:gd name="T83" fmla="*/ 14 h 2404"/>
                  <a:gd name="T84" fmla="*/ 1313 w 2623"/>
                  <a:gd name="T85" fmla="*/ 0 h 2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3" h="2404">
                    <a:moveTo>
                      <a:pt x="1313" y="263"/>
                    </a:moveTo>
                    <a:lnTo>
                      <a:pt x="437" y="1138"/>
                    </a:lnTo>
                    <a:lnTo>
                      <a:pt x="437" y="2184"/>
                    </a:lnTo>
                    <a:lnTo>
                      <a:pt x="984" y="2184"/>
                    </a:lnTo>
                    <a:lnTo>
                      <a:pt x="984" y="1638"/>
                    </a:lnTo>
                    <a:lnTo>
                      <a:pt x="990" y="1604"/>
                    </a:lnTo>
                    <a:lnTo>
                      <a:pt x="1006" y="1574"/>
                    </a:lnTo>
                    <a:lnTo>
                      <a:pt x="1028" y="1550"/>
                    </a:lnTo>
                    <a:lnTo>
                      <a:pt x="1060" y="1534"/>
                    </a:lnTo>
                    <a:lnTo>
                      <a:pt x="1093" y="1528"/>
                    </a:lnTo>
                    <a:lnTo>
                      <a:pt x="1530" y="1528"/>
                    </a:lnTo>
                    <a:lnTo>
                      <a:pt x="1564" y="1534"/>
                    </a:lnTo>
                    <a:lnTo>
                      <a:pt x="1596" y="1550"/>
                    </a:lnTo>
                    <a:lnTo>
                      <a:pt x="1618" y="1574"/>
                    </a:lnTo>
                    <a:lnTo>
                      <a:pt x="1634" y="1604"/>
                    </a:lnTo>
                    <a:lnTo>
                      <a:pt x="1640" y="1638"/>
                    </a:lnTo>
                    <a:lnTo>
                      <a:pt x="1640" y="2184"/>
                    </a:lnTo>
                    <a:lnTo>
                      <a:pt x="2186" y="2184"/>
                    </a:lnTo>
                    <a:lnTo>
                      <a:pt x="2186" y="1138"/>
                    </a:lnTo>
                    <a:lnTo>
                      <a:pt x="1313" y="263"/>
                    </a:lnTo>
                    <a:close/>
                    <a:moveTo>
                      <a:pt x="1313" y="0"/>
                    </a:moveTo>
                    <a:lnTo>
                      <a:pt x="1339" y="4"/>
                    </a:lnTo>
                    <a:lnTo>
                      <a:pt x="1367" y="14"/>
                    </a:lnTo>
                    <a:lnTo>
                      <a:pt x="1389" y="31"/>
                    </a:lnTo>
                    <a:lnTo>
                      <a:pt x="2374" y="1014"/>
                    </a:lnTo>
                    <a:lnTo>
                      <a:pt x="2374" y="1014"/>
                    </a:lnTo>
                    <a:lnTo>
                      <a:pt x="2591" y="1233"/>
                    </a:lnTo>
                    <a:lnTo>
                      <a:pt x="2609" y="1257"/>
                    </a:lnTo>
                    <a:lnTo>
                      <a:pt x="2619" y="1283"/>
                    </a:lnTo>
                    <a:lnTo>
                      <a:pt x="2623" y="1311"/>
                    </a:lnTo>
                    <a:lnTo>
                      <a:pt x="2619" y="1339"/>
                    </a:lnTo>
                    <a:lnTo>
                      <a:pt x="2609" y="1365"/>
                    </a:lnTo>
                    <a:lnTo>
                      <a:pt x="2591" y="1389"/>
                    </a:lnTo>
                    <a:lnTo>
                      <a:pt x="2569" y="1405"/>
                    </a:lnTo>
                    <a:lnTo>
                      <a:pt x="2541" y="1417"/>
                    </a:lnTo>
                    <a:lnTo>
                      <a:pt x="2514" y="1421"/>
                    </a:lnTo>
                    <a:lnTo>
                      <a:pt x="2488" y="1417"/>
                    </a:lnTo>
                    <a:lnTo>
                      <a:pt x="2460" y="1405"/>
                    </a:lnTo>
                    <a:lnTo>
                      <a:pt x="2438" y="1389"/>
                    </a:lnTo>
                    <a:lnTo>
                      <a:pt x="2406" y="1355"/>
                    </a:lnTo>
                    <a:lnTo>
                      <a:pt x="2406" y="2294"/>
                    </a:lnTo>
                    <a:lnTo>
                      <a:pt x="2400" y="2328"/>
                    </a:lnTo>
                    <a:lnTo>
                      <a:pt x="2384" y="2358"/>
                    </a:lnTo>
                    <a:lnTo>
                      <a:pt x="2360" y="2382"/>
                    </a:lnTo>
                    <a:lnTo>
                      <a:pt x="2330" y="2398"/>
                    </a:lnTo>
                    <a:lnTo>
                      <a:pt x="2296" y="2404"/>
                    </a:lnTo>
                    <a:lnTo>
                      <a:pt x="1530" y="2404"/>
                    </a:lnTo>
                    <a:lnTo>
                      <a:pt x="1496" y="2398"/>
                    </a:lnTo>
                    <a:lnTo>
                      <a:pt x="1466" y="2382"/>
                    </a:lnTo>
                    <a:lnTo>
                      <a:pt x="1442" y="2358"/>
                    </a:lnTo>
                    <a:lnTo>
                      <a:pt x="1426" y="2328"/>
                    </a:lnTo>
                    <a:lnTo>
                      <a:pt x="1421" y="2294"/>
                    </a:lnTo>
                    <a:lnTo>
                      <a:pt x="1421" y="1748"/>
                    </a:lnTo>
                    <a:lnTo>
                      <a:pt x="1203" y="1748"/>
                    </a:lnTo>
                    <a:lnTo>
                      <a:pt x="1203" y="2294"/>
                    </a:lnTo>
                    <a:lnTo>
                      <a:pt x="1197" y="2328"/>
                    </a:lnTo>
                    <a:lnTo>
                      <a:pt x="1181" y="2358"/>
                    </a:lnTo>
                    <a:lnTo>
                      <a:pt x="1157" y="2382"/>
                    </a:lnTo>
                    <a:lnTo>
                      <a:pt x="1127" y="2398"/>
                    </a:lnTo>
                    <a:lnTo>
                      <a:pt x="1093" y="2404"/>
                    </a:lnTo>
                    <a:lnTo>
                      <a:pt x="328" y="2404"/>
                    </a:lnTo>
                    <a:lnTo>
                      <a:pt x="294" y="2398"/>
                    </a:lnTo>
                    <a:lnTo>
                      <a:pt x="264" y="2382"/>
                    </a:lnTo>
                    <a:lnTo>
                      <a:pt x="240" y="2358"/>
                    </a:lnTo>
                    <a:lnTo>
                      <a:pt x="224" y="2328"/>
                    </a:lnTo>
                    <a:lnTo>
                      <a:pt x="218" y="2294"/>
                    </a:lnTo>
                    <a:lnTo>
                      <a:pt x="218" y="1355"/>
                    </a:lnTo>
                    <a:lnTo>
                      <a:pt x="186" y="1389"/>
                    </a:lnTo>
                    <a:lnTo>
                      <a:pt x="164" y="1405"/>
                    </a:lnTo>
                    <a:lnTo>
                      <a:pt x="136" y="1417"/>
                    </a:lnTo>
                    <a:lnTo>
                      <a:pt x="110" y="1421"/>
                    </a:lnTo>
                    <a:lnTo>
                      <a:pt x="82" y="1417"/>
                    </a:lnTo>
                    <a:lnTo>
                      <a:pt x="56" y="1405"/>
                    </a:lnTo>
                    <a:lnTo>
                      <a:pt x="32" y="1389"/>
                    </a:lnTo>
                    <a:lnTo>
                      <a:pt x="14" y="1365"/>
                    </a:lnTo>
                    <a:lnTo>
                      <a:pt x="4" y="1339"/>
                    </a:lnTo>
                    <a:lnTo>
                      <a:pt x="0" y="1311"/>
                    </a:lnTo>
                    <a:lnTo>
                      <a:pt x="4" y="1283"/>
                    </a:lnTo>
                    <a:lnTo>
                      <a:pt x="14" y="1257"/>
                    </a:lnTo>
                    <a:lnTo>
                      <a:pt x="32" y="1233"/>
                    </a:lnTo>
                    <a:lnTo>
                      <a:pt x="250" y="1014"/>
                    </a:lnTo>
                    <a:lnTo>
                      <a:pt x="250" y="1014"/>
                    </a:lnTo>
                    <a:lnTo>
                      <a:pt x="1235" y="31"/>
                    </a:lnTo>
                    <a:lnTo>
                      <a:pt x="1257" y="14"/>
                    </a:lnTo>
                    <a:lnTo>
                      <a:pt x="1285" y="4"/>
                    </a:lnTo>
                    <a:lnTo>
                      <a:pt x="13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24"/>
              <p:cNvSpPr>
                <a:spLocks noEditPoints="1"/>
              </p:cNvSpPr>
              <p:nvPr/>
            </p:nvSpPr>
            <p:spPr bwMode="auto">
              <a:xfrm>
                <a:off x="9385300" y="877094"/>
                <a:ext cx="3471863" cy="3468688"/>
              </a:xfrm>
              <a:custGeom>
                <a:avLst/>
                <a:gdLst>
                  <a:gd name="T0" fmla="*/ 1883 w 4374"/>
                  <a:gd name="T1" fmla="*/ 241 h 4369"/>
                  <a:gd name="T2" fmla="*/ 1456 w 4374"/>
                  <a:gd name="T3" fmla="*/ 358 h 4369"/>
                  <a:gd name="T4" fmla="*/ 1073 w 4374"/>
                  <a:gd name="T5" fmla="*/ 564 h 4369"/>
                  <a:gd name="T6" fmla="*/ 746 w 4374"/>
                  <a:gd name="T7" fmla="*/ 845 h 4369"/>
                  <a:gd name="T8" fmla="*/ 488 w 4374"/>
                  <a:gd name="T9" fmla="*/ 1192 h 4369"/>
                  <a:gd name="T10" fmla="*/ 311 w 4374"/>
                  <a:gd name="T11" fmla="*/ 1590 h 4369"/>
                  <a:gd name="T12" fmla="*/ 225 w 4374"/>
                  <a:gd name="T13" fmla="*/ 2031 h 4369"/>
                  <a:gd name="T14" fmla="*/ 243 w 4374"/>
                  <a:gd name="T15" fmla="*/ 2487 h 4369"/>
                  <a:gd name="T16" fmla="*/ 361 w 4374"/>
                  <a:gd name="T17" fmla="*/ 2916 h 4369"/>
                  <a:gd name="T18" fmla="*/ 566 w 4374"/>
                  <a:gd name="T19" fmla="*/ 3298 h 4369"/>
                  <a:gd name="T20" fmla="*/ 847 w 4374"/>
                  <a:gd name="T21" fmla="*/ 3623 h 4369"/>
                  <a:gd name="T22" fmla="*/ 1195 w 4374"/>
                  <a:gd name="T23" fmla="*/ 3883 h 4369"/>
                  <a:gd name="T24" fmla="*/ 1593 w 4374"/>
                  <a:gd name="T25" fmla="*/ 4060 h 4369"/>
                  <a:gd name="T26" fmla="*/ 2034 w 4374"/>
                  <a:gd name="T27" fmla="*/ 4144 h 4369"/>
                  <a:gd name="T28" fmla="*/ 2491 w 4374"/>
                  <a:gd name="T29" fmla="*/ 4128 h 4369"/>
                  <a:gd name="T30" fmla="*/ 2918 w 4374"/>
                  <a:gd name="T31" fmla="*/ 4010 h 4369"/>
                  <a:gd name="T32" fmla="*/ 3301 w 4374"/>
                  <a:gd name="T33" fmla="*/ 3805 h 4369"/>
                  <a:gd name="T34" fmla="*/ 3628 w 4374"/>
                  <a:gd name="T35" fmla="*/ 3522 h 4369"/>
                  <a:gd name="T36" fmla="*/ 3885 w 4374"/>
                  <a:gd name="T37" fmla="*/ 3175 h 4369"/>
                  <a:gd name="T38" fmla="*/ 4063 w 4374"/>
                  <a:gd name="T39" fmla="*/ 2776 h 4369"/>
                  <a:gd name="T40" fmla="*/ 4148 w 4374"/>
                  <a:gd name="T41" fmla="*/ 2338 h 4369"/>
                  <a:gd name="T42" fmla="*/ 4130 w 4374"/>
                  <a:gd name="T43" fmla="*/ 1879 h 4369"/>
                  <a:gd name="T44" fmla="*/ 4013 w 4374"/>
                  <a:gd name="T45" fmla="*/ 1453 h 4369"/>
                  <a:gd name="T46" fmla="*/ 3807 w 4374"/>
                  <a:gd name="T47" fmla="*/ 1070 h 4369"/>
                  <a:gd name="T48" fmla="*/ 3526 w 4374"/>
                  <a:gd name="T49" fmla="*/ 743 h 4369"/>
                  <a:gd name="T50" fmla="*/ 3179 w 4374"/>
                  <a:gd name="T51" fmla="*/ 486 h 4369"/>
                  <a:gd name="T52" fmla="*/ 2780 w 4374"/>
                  <a:gd name="T53" fmla="*/ 308 h 4369"/>
                  <a:gd name="T54" fmla="*/ 2341 w 4374"/>
                  <a:gd name="T55" fmla="*/ 223 h 4369"/>
                  <a:gd name="T56" fmla="*/ 2349 w 4374"/>
                  <a:gd name="T57" fmla="*/ 5 h 4369"/>
                  <a:gd name="T58" fmla="*/ 2818 w 4374"/>
                  <a:gd name="T59" fmla="*/ 91 h 4369"/>
                  <a:gd name="T60" fmla="*/ 3245 w 4374"/>
                  <a:gd name="T61" fmla="*/ 273 h 4369"/>
                  <a:gd name="T62" fmla="*/ 3620 w 4374"/>
                  <a:gd name="T63" fmla="*/ 536 h 4369"/>
                  <a:gd name="T64" fmla="*/ 3933 w 4374"/>
                  <a:gd name="T65" fmla="*/ 869 h 4369"/>
                  <a:gd name="T66" fmla="*/ 4170 w 4374"/>
                  <a:gd name="T67" fmla="*/ 1263 h 4369"/>
                  <a:gd name="T68" fmla="*/ 4320 w 4374"/>
                  <a:gd name="T69" fmla="*/ 1706 h 4369"/>
                  <a:gd name="T70" fmla="*/ 4374 w 4374"/>
                  <a:gd name="T71" fmla="*/ 2184 h 4369"/>
                  <a:gd name="T72" fmla="*/ 4320 w 4374"/>
                  <a:gd name="T73" fmla="*/ 2663 h 4369"/>
                  <a:gd name="T74" fmla="*/ 4170 w 4374"/>
                  <a:gd name="T75" fmla="*/ 3105 h 4369"/>
                  <a:gd name="T76" fmla="*/ 3933 w 4374"/>
                  <a:gd name="T77" fmla="*/ 3498 h 4369"/>
                  <a:gd name="T78" fmla="*/ 3620 w 4374"/>
                  <a:gd name="T79" fmla="*/ 3833 h 4369"/>
                  <a:gd name="T80" fmla="*/ 3245 w 4374"/>
                  <a:gd name="T81" fmla="*/ 4096 h 4369"/>
                  <a:gd name="T82" fmla="*/ 2818 w 4374"/>
                  <a:gd name="T83" fmla="*/ 4277 h 4369"/>
                  <a:gd name="T84" fmla="*/ 2349 w 4374"/>
                  <a:gd name="T85" fmla="*/ 4363 h 4369"/>
                  <a:gd name="T86" fmla="*/ 1865 w 4374"/>
                  <a:gd name="T87" fmla="*/ 4345 h 4369"/>
                  <a:gd name="T88" fmla="*/ 1408 w 4374"/>
                  <a:gd name="T89" fmla="*/ 4225 h 4369"/>
                  <a:gd name="T90" fmla="*/ 997 w 4374"/>
                  <a:gd name="T91" fmla="*/ 4016 h 4369"/>
                  <a:gd name="T92" fmla="*/ 642 w 4374"/>
                  <a:gd name="T93" fmla="*/ 3729 h 4369"/>
                  <a:gd name="T94" fmla="*/ 353 w 4374"/>
                  <a:gd name="T95" fmla="*/ 3372 h 4369"/>
                  <a:gd name="T96" fmla="*/ 143 w 4374"/>
                  <a:gd name="T97" fmla="*/ 2962 h 4369"/>
                  <a:gd name="T98" fmla="*/ 24 w 4374"/>
                  <a:gd name="T99" fmla="*/ 2507 h 4369"/>
                  <a:gd name="T100" fmla="*/ 6 w 4374"/>
                  <a:gd name="T101" fmla="*/ 2021 h 4369"/>
                  <a:gd name="T102" fmla="*/ 94 w 4374"/>
                  <a:gd name="T103" fmla="*/ 1554 h 4369"/>
                  <a:gd name="T104" fmla="*/ 273 w 4374"/>
                  <a:gd name="T105" fmla="*/ 1126 h 4369"/>
                  <a:gd name="T106" fmla="*/ 536 w 4374"/>
                  <a:gd name="T107" fmla="*/ 751 h 4369"/>
                  <a:gd name="T108" fmla="*/ 871 w 4374"/>
                  <a:gd name="T109" fmla="*/ 438 h 4369"/>
                  <a:gd name="T110" fmla="*/ 1266 w 4374"/>
                  <a:gd name="T111" fmla="*/ 203 h 4369"/>
                  <a:gd name="T112" fmla="*/ 1707 w 4374"/>
                  <a:gd name="T113" fmla="*/ 51 h 4369"/>
                  <a:gd name="T114" fmla="*/ 2188 w 4374"/>
                  <a:gd name="T115" fmla="*/ 0 h 4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74" h="4369">
                    <a:moveTo>
                      <a:pt x="2188" y="217"/>
                    </a:moveTo>
                    <a:lnTo>
                      <a:pt x="2034" y="223"/>
                    </a:lnTo>
                    <a:lnTo>
                      <a:pt x="1883" y="241"/>
                    </a:lnTo>
                    <a:lnTo>
                      <a:pt x="1737" y="269"/>
                    </a:lnTo>
                    <a:lnTo>
                      <a:pt x="1593" y="308"/>
                    </a:lnTo>
                    <a:lnTo>
                      <a:pt x="1456" y="358"/>
                    </a:lnTo>
                    <a:lnTo>
                      <a:pt x="1322" y="418"/>
                    </a:lnTo>
                    <a:lnTo>
                      <a:pt x="1195" y="486"/>
                    </a:lnTo>
                    <a:lnTo>
                      <a:pt x="1073" y="564"/>
                    </a:lnTo>
                    <a:lnTo>
                      <a:pt x="957" y="649"/>
                    </a:lnTo>
                    <a:lnTo>
                      <a:pt x="847" y="743"/>
                    </a:lnTo>
                    <a:lnTo>
                      <a:pt x="746" y="845"/>
                    </a:lnTo>
                    <a:lnTo>
                      <a:pt x="652" y="954"/>
                    </a:lnTo>
                    <a:lnTo>
                      <a:pt x="566" y="1070"/>
                    </a:lnTo>
                    <a:lnTo>
                      <a:pt x="488" y="1192"/>
                    </a:lnTo>
                    <a:lnTo>
                      <a:pt x="419" y="1319"/>
                    </a:lnTo>
                    <a:lnTo>
                      <a:pt x="361" y="1453"/>
                    </a:lnTo>
                    <a:lnTo>
                      <a:pt x="311" y="1590"/>
                    </a:lnTo>
                    <a:lnTo>
                      <a:pt x="271" y="1734"/>
                    </a:lnTo>
                    <a:lnTo>
                      <a:pt x="243" y="1879"/>
                    </a:lnTo>
                    <a:lnTo>
                      <a:pt x="225" y="2031"/>
                    </a:lnTo>
                    <a:lnTo>
                      <a:pt x="219" y="2184"/>
                    </a:lnTo>
                    <a:lnTo>
                      <a:pt x="225" y="2338"/>
                    </a:lnTo>
                    <a:lnTo>
                      <a:pt x="243" y="2487"/>
                    </a:lnTo>
                    <a:lnTo>
                      <a:pt x="271" y="2635"/>
                    </a:lnTo>
                    <a:lnTo>
                      <a:pt x="311" y="2776"/>
                    </a:lnTo>
                    <a:lnTo>
                      <a:pt x="361" y="2916"/>
                    </a:lnTo>
                    <a:lnTo>
                      <a:pt x="419" y="3047"/>
                    </a:lnTo>
                    <a:lnTo>
                      <a:pt x="488" y="3175"/>
                    </a:lnTo>
                    <a:lnTo>
                      <a:pt x="566" y="3298"/>
                    </a:lnTo>
                    <a:lnTo>
                      <a:pt x="652" y="3414"/>
                    </a:lnTo>
                    <a:lnTo>
                      <a:pt x="746" y="3522"/>
                    </a:lnTo>
                    <a:lnTo>
                      <a:pt x="847" y="3623"/>
                    </a:lnTo>
                    <a:lnTo>
                      <a:pt x="957" y="3717"/>
                    </a:lnTo>
                    <a:lnTo>
                      <a:pt x="1073" y="3805"/>
                    </a:lnTo>
                    <a:lnTo>
                      <a:pt x="1195" y="3883"/>
                    </a:lnTo>
                    <a:lnTo>
                      <a:pt x="1322" y="3950"/>
                    </a:lnTo>
                    <a:lnTo>
                      <a:pt x="1456" y="4010"/>
                    </a:lnTo>
                    <a:lnTo>
                      <a:pt x="1593" y="4060"/>
                    </a:lnTo>
                    <a:lnTo>
                      <a:pt x="1737" y="4098"/>
                    </a:lnTo>
                    <a:lnTo>
                      <a:pt x="1883" y="4128"/>
                    </a:lnTo>
                    <a:lnTo>
                      <a:pt x="2034" y="4144"/>
                    </a:lnTo>
                    <a:lnTo>
                      <a:pt x="2188" y="4150"/>
                    </a:lnTo>
                    <a:lnTo>
                      <a:pt x="2341" y="4144"/>
                    </a:lnTo>
                    <a:lnTo>
                      <a:pt x="2491" y="4128"/>
                    </a:lnTo>
                    <a:lnTo>
                      <a:pt x="2637" y="4098"/>
                    </a:lnTo>
                    <a:lnTo>
                      <a:pt x="2780" y="4060"/>
                    </a:lnTo>
                    <a:lnTo>
                      <a:pt x="2918" y="4010"/>
                    </a:lnTo>
                    <a:lnTo>
                      <a:pt x="3051" y="3950"/>
                    </a:lnTo>
                    <a:lnTo>
                      <a:pt x="3179" y="3883"/>
                    </a:lnTo>
                    <a:lnTo>
                      <a:pt x="3301" y="3805"/>
                    </a:lnTo>
                    <a:lnTo>
                      <a:pt x="3416" y="3717"/>
                    </a:lnTo>
                    <a:lnTo>
                      <a:pt x="3526" y="3623"/>
                    </a:lnTo>
                    <a:lnTo>
                      <a:pt x="3628" y="3522"/>
                    </a:lnTo>
                    <a:lnTo>
                      <a:pt x="3722" y="3414"/>
                    </a:lnTo>
                    <a:lnTo>
                      <a:pt x="3807" y="3298"/>
                    </a:lnTo>
                    <a:lnTo>
                      <a:pt x="3885" y="3175"/>
                    </a:lnTo>
                    <a:lnTo>
                      <a:pt x="3955" y="3047"/>
                    </a:lnTo>
                    <a:lnTo>
                      <a:pt x="4013" y="2916"/>
                    </a:lnTo>
                    <a:lnTo>
                      <a:pt x="4063" y="2776"/>
                    </a:lnTo>
                    <a:lnTo>
                      <a:pt x="4103" y="2635"/>
                    </a:lnTo>
                    <a:lnTo>
                      <a:pt x="4130" y="2487"/>
                    </a:lnTo>
                    <a:lnTo>
                      <a:pt x="4148" y="2338"/>
                    </a:lnTo>
                    <a:lnTo>
                      <a:pt x="4154" y="2184"/>
                    </a:lnTo>
                    <a:lnTo>
                      <a:pt x="4148" y="2031"/>
                    </a:lnTo>
                    <a:lnTo>
                      <a:pt x="4130" y="1879"/>
                    </a:lnTo>
                    <a:lnTo>
                      <a:pt x="4103" y="1734"/>
                    </a:lnTo>
                    <a:lnTo>
                      <a:pt x="4063" y="1590"/>
                    </a:lnTo>
                    <a:lnTo>
                      <a:pt x="4013" y="1453"/>
                    </a:lnTo>
                    <a:lnTo>
                      <a:pt x="3955" y="1319"/>
                    </a:lnTo>
                    <a:lnTo>
                      <a:pt x="3885" y="1192"/>
                    </a:lnTo>
                    <a:lnTo>
                      <a:pt x="3807" y="1070"/>
                    </a:lnTo>
                    <a:lnTo>
                      <a:pt x="3722" y="954"/>
                    </a:lnTo>
                    <a:lnTo>
                      <a:pt x="3628" y="845"/>
                    </a:lnTo>
                    <a:lnTo>
                      <a:pt x="3526" y="743"/>
                    </a:lnTo>
                    <a:lnTo>
                      <a:pt x="3416" y="649"/>
                    </a:lnTo>
                    <a:lnTo>
                      <a:pt x="3301" y="564"/>
                    </a:lnTo>
                    <a:lnTo>
                      <a:pt x="3179" y="486"/>
                    </a:lnTo>
                    <a:lnTo>
                      <a:pt x="3051" y="418"/>
                    </a:lnTo>
                    <a:lnTo>
                      <a:pt x="2918" y="358"/>
                    </a:lnTo>
                    <a:lnTo>
                      <a:pt x="2780" y="308"/>
                    </a:lnTo>
                    <a:lnTo>
                      <a:pt x="2637" y="269"/>
                    </a:lnTo>
                    <a:lnTo>
                      <a:pt x="2491" y="241"/>
                    </a:lnTo>
                    <a:lnTo>
                      <a:pt x="2341" y="223"/>
                    </a:lnTo>
                    <a:lnTo>
                      <a:pt x="2188" y="217"/>
                    </a:lnTo>
                    <a:close/>
                    <a:moveTo>
                      <a:pt x="2188" y="0"/>
                    </a:moveTo>
                    <a:lnTo>
                      <a:pt x="2349" y="5"/>
                    </a:lnTo>
                    <a:lnTo>
                      <a:pt x="2509" y="21"/>
                    </a:lnTo>
                    <a:lnTo>
                      <a:pt x="2666" y="51"/>
                    </a:lnTo>
                    <a:lnTo>
                      <a:pt x="2818" y="91"/>
                    </a:lnTo>
                    <a:lnTo>
                      <a:pt x="2966" y="141"/>
                    </a:lnTo>
                    <a:lnTo>
                      <a:pt x="3107" y="203"/>
                    </a:lnTo>
                    <a:lnTo>
                      <a:pt x="3245" y="273"/>
                    </a:lnTo>
                    <a:lnTo>
                      <a:pt x="3377" y="350"/>
                    </a:lnTo>
                    <a:lnTo>
                      <a:pt x="3502" y="438"/>
                    </a:lnTo>
                    <a:lnTo>
                      <a:pt x="3620" y="536"/>
                    </a:lnTo>
                    <a:lnTo>
                      <a:pt x="3732" y="639"/>
                    </a:lnTo>
                    <a:lnTo>
                      <a:pt x="3837" y="751"/>
                    </a:lnTo>
                    <a:lnTo>
                      <a:pt x="3933" y="869"/>
                    </a:lnTo>
                    <a:lnTo>
                      <a:pt x="4021" y="994"/>
                    </a:lnTo>
                    <a:lnTo>
                      <a:pt x="4101" y="1126"/>
                    </a:lnTo>
                    <a:lnTo>
                      <a:pt x="4170" y="1263"/>
                    </a:lnTo>
                    <a:lnTo>
                      <a:pt x="4230" y="1407"/>
                    </a:lnTo>
                    <a:lnTo>
                      <a:pt x="4280" y="1554"/>
                    </a:lnTo>
                    <a:lnTo>
                      <a:pt x="4320" y="1706"/>
                    </a:lnTo>
                    <a:lnTo>
                      <a:pt x="4350" y="1861"/>
                    </a:lnTo>
                    <a:lnTo>
                      <a:pt x="4368" y="2021"/>
                    </a:lnTo>
                    <a:lnTo>
                      <a:pt x="4374" y="2184"/>
                    </a:lnTo>
                    <a:lnTo>
                      <a:pt x="4368" y="2346"/>
                    </a:lnTo>
                    <a:lnTo>
                      <a:pt x="4350" y="2507"/>
                    </a:lnTo>
                    <a:lnTo>
                      <a:pt x="4320" y="2663"/>
                    </a:lnTo>
                    <a:lnTo>
                      <a:pt x="4280" y="2814"/>
                    </a:lnTo>
                    <a:lnTo>
                      <a:pt x="4230" y="2962"/>
                    </a:lnTo>
                    <a:lnTo>
                      <a:pt x="4170" y="3105"/>
                    </a:lnTo>
                    <a:lnTo>
                      <a:pt x="4101" y="3241"/>
                    </a:lnTo>
                    <a:lnTo>
                      <a:pt x="4021" y="3372"/>
                    </a:lnTo>
                    <a:lnTo>
                      <a:pt x="3933" y="3498"/>
                    </a:lnTo>
                    <a:lnTo>
                      <a:pt x="3837" y="3617"/>
                    </a:lnTo>
                    <a:lnTo>
                      <a:pt x="3732" y="3729"/>
                    </a:lnTo>
                    <a:lnTo>
                      <a:pt x="3620" y="3833"/>
                    </a:lnTo>
                    <a:lnTo>
                      <a:pt x="3502" y="3928"/>
                    </a:lnTo>
                    <a:lnTo>
                      <a:pt x="3377" y="4016"/>
                    </a:lnTo>
                    <a:lnTo>
                      <a:pt x="3245" y="4096"/>
                    </a:lnTo>
                    <a:lnTo>
                      <a:pt x="3107" y="4166"/>
                    </a:lnTo>
                    <a:lnTo>
                      <a:pt x="2966" y="4225"/>
                    </a:lnTo>
                    <a:lnTo>
                      <a:pt x="2818" y="4277"/>
                    </a:lnTo>
                    <a:lnTo>
                      <a:pt x="2666" y="4317"/>
                    </a:lnTo>
                    <a:lnTo>
                      <a:pt x="2509" y="4345"/>
                    </a:lnTo>
                    <a:lnTo>
                      <a:pt x="2349" y="4363"/>
                    </a:lnTo>
                    <a:lnTo>
                      <a:pt x="2188" y="4369"/>
                    </a:lnTo>
                    <a:lnTo>
                      <a:pt x="2024" y="4363"/>
                    </a:lnTo>
                    <a:lnTo>
                      <a:pt x="1865" y="4345"/>
                    </a:lnTo>
                    <a:lnTo>
                      <a:pt x="1707" y="4317"/>
                    </a:lnTo>
                    <a:lnTo>
                      <a:pt x="1556" y="4277"/>
                    </a:lnTo>
                    <a:lnTo>
                      <a:pt x="1408" y="4225"/>
                    </a:lnTo>
                    <a:lnTo>
                      <a:pt x="1266" y="4166"/>
                    </a:lnTo>
                    <a:lnTo>
                      <a:pt x="1129" y="4096"/>
                    </a:lnTo>
                    <a:lnTo>
                      <a:pt x="997" y="4016"/>
                    </a:lnTo>
                    <a:lnTo>
                      <a:pt x="871" y="3928"/>
                    </a:lnTo>
                    <a:lnTo>
                      <a:pt x="754" y="3833"/>
                    </a:lnTo>
                    <a:lnTo>
                      <a:pt x="642" y="3729"/>
                    </a:lnTo>
                    <a:lnTo>
                      <a:pt x="536" y="3617"/>
                    </a:lnTo>
                    <a:lnTo>
                      <a:pt x="441" y="3498"/>
                    </a:lnTo>
                    <a:lnTo>
                      <a:pt x="353" y="3372"/>
                    </a:lnTo>
                    <a:lnTo>
                      <a:pt x="273" y="3241"/>
                    </a:lnTo>
                    <a:lnTo>
                      <a:pt x="203" y="3105"/>
                    </a:lnTo>
                    <a:lnTo>
                      <a:pt x="143" y="2962"/>
                    </a:lnTo>
                    <a:lnTo>
                      <a:pt x="94" y="2814"/>
                    </a:lnTo>
                    <a:lnTo>
                      <a:pt x="54" y="2663"/>
                    </a:lnTo>
                    <a:lnTo>
                      <a:pt x="24" y="2507"/>
                    </a:lnTo>
                    <a:lnTo>
                      <a:pt x="6" y="2346"/>
                    </a:lnTo>
                    <a:lnTo>
                      <a:pt x="0" y="2184"/>
                    </a:lnTo>
                    <a:lnTo>
                      <a:pt x="6" y="2021"/>
                    </a:lnTo>
                    <a:lnTo>
                      <a:pt x="24" y="1861"/>
                    </a:lnTo>
                    <a:lnTo>
                      <a:pt x="54" y="1706"/>
                    </a:lnTo>
                    <a:lnTo>
                      <a:pt x="94" y="1554"/>
                    </a:lnTo>
                    <a:lnTo>
                      <a:pt x="143" y="1407"/>
                    </a:lnTo>
                    <a:lnTo>
                      <a:pt x="203" y="1263"/>
                    </a:lnTo>
                    <a:lnTo>
                      <a:pt x="273" y="1126"/>
                    </a:lnTo>
                    <a:lnTo>
                      <a:pt x="353" y="994"/>
                    </a:lnTo>
                    <a:lnTo>
                      <a:pt x="441" y="869"/>
                    </a:lnTo>
                    <a:lnTo>
                      <a:pt x="536" y="751"/>
                    </a:lnTo>
                    <a:lnTo>
                      <a:pt x="642" y="639"/>
                    </a:lnTo>
                    <a:lnTo>
                      <a:pt x="754" y="536"/>
                    </a:lnTo>
                    <a:lnTo>
                      <a:pt x="871" y="438"/>
                    </a:lnTo>
                    <a:lnTo>
                      <a:pt x="997" y="350"/>
                    </a:lnTo>
                    <a:lnTo>
                      <a:pt x="1129" y="273"/>
                    </a:lnTo>
                    <a:lnTo>
                      <a:pt x="1266" y="203"/>
                    </a:lnTo>
                    <a:lnTo>
                      <a:pt x="1408" y="141"/>
                    </a:lnTo>
                    <a:lnTo>
                      <a:pt x="1556" y="91"/>
                    </a:lnTo>
                    <a:lnTo>
                      <a:pt x="1707" y="51"/>
                    </a:lnTo>
                    <a:lnTo>
                      <a:pt x="1865" y="21"/>
                    </a:lnTo>
                    <a:lnTo>
                      <a:pt x="2024" y="5"/>
                    </a:lnTo>
                    <a:lnTo>
                      <a:pt x="2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25"/>
              <p:cNvSpPr>
                <a:spLocks/>
              </p:cNvSpPr>
              <p:nvPr/>
            </p:nvSpPr>
            <p:spPr bwMode="auto">
              <a:xfrm>
                <a:off x="12450762" y="4360069"/>
                <a:ext cx="1795463" cy="1373188"/>
              </a:xfrm>
              <a:custGeom>
                <a:avLst/>
                <a:gdLst>
                  <a:gd name="T0" fmla="*/ 1259 w 2262"/>
                  <a:gd name="T1" fmla="*/ 0 h 1730"/>
                  <a:gd name="T2" fmla="*/ 1313 w 2262"/>
                  <a:gd name="T3" fmla="*/ 14 h 1730"/>
                  <a:gd name="T4" fmla="*/ 2100 w 2262"/>
                  <a:gd name="T5" fmla="*/ 797 h 1730"/>
                  <a:gd name="T6" fmla="*/ 2188 w 2262"/>
                  <a:gd name="T7" fmla="*/ 911 h 1730"/>
                  <a:gd name="T8" fmla="*/ 2242 w 2262"/>
                  <a:gd name="T9" fmla="*/ 1042 h 1730"/>
                  <a:gd name="T10" fmla="*/ 2262 w 2262"/>
                  <a:gd name="T11" fmla="*/ 1184 h 1730"/>
                  <a:gd name="T12" fmla="*/ 2242 w 2262"/>
                  <a:gd name="T13" fmla="*/ 1325 h 1730"/>
                  <a:gd name="T14" fmla="*/ 2188 w 2262"/>
                  <a:gd name="T15" fmla="*/ 1457 h 1730"/>
                  <a:gd name="T16" fmla="*/ 2100 w 2262"/>
                  <a:gd name="T17" fmla="*/ 1571 h 1730"/>
                  <a:gd name="T18" fmla="*/ 1985 w 2262"/>
                  <a:gd name="T19" fmla="*/ 1658 h 1730"/>
                  <a:gd name="T20" fmla="*/ 1853 w 2262"/>
                  <a:gd name="T21" fmla="*/ 1712 h 1730"/>
                  <a:gd name="T22" fmla="*/ 1716 w 2262"/>
                  <a:gd name="T23" fmla="*/ 1730 h 1730"/>
                  <a:gd name="T24" fmla="*/ 1576 w 2262"/>
                  <a:gd name="T25" fmla="*/ 1712 h 1730"/>
                  <a:gd name="T26" fmla="*/ 1444 w 2262"/>
                  <a:gd name="T27" fmla="*/ 1658 h 1730"/>
                  <a:gd name="T28" fmla="*/ 1329 w 2262"/>
                  <a:gd name="T29" fmla="*/ 1571 h 1730"/>
                  <a:gd name="T30" fmla="*/ 16 w 2262"/>
                  <a:gd name="T31" fmla="*/ 253 h 1730"/>
                  <a:gd name="T32" fmla="*/ 0 w 2262"/>
                  <a:gd name="T33" fmla="*/ 199 h 1730"/>
                  <a:gd name="T34" fmla="*/ 16 w 2262"/>
                  <a:gd name="T35" fmla="*/ 143 h 1730"/>
                  <a:gd name="T36" fmla="*/ 56 w 2262"/>
                  <a:gd name="T37" fmla="*/ 103 h 1730"/>
                  <a:gd name="T38" fmla="*/ 110 w 2262"/>
                  <a:gd name="T39" fmla="*/ 90 h 1730"/>
                  <a:gd name="T40" fmla="*/ 164 w 2262"/>
                  <a:gd name="T41" fmla="*/ 103 h 1730"/>
                  <a:gd name="T42" fmla="*/ 1482 w 2262"/>
                  <a:gd name="T43" fmla="*/ 1415 h 1730"/>
                  <a:gd name="T44" fmla="*/ 1578 w 2262"/>
                  <a:gd name="T45" fmla="*/ 1483 h 1730"/>
                  <a:gd name="T46" fmla="*/ 1688 w 2262"/>
                  <a:gd name="T47" fmla="*/ 1511 h 1730"/>
                  <a:gd name="T48" fmla="*/ 1797 w 2262"/>
                  <a:gd name="T49" fmla="*/ 1501 h 1730"/>
                  <a:gd name="T50" fmla="*/ 1901 w 2262"/>
                  <a:gd name="T51" fmla="*/ 1453 h 1730"/>
                  <a:gd name="T52" fmla="*/ 1981 w 2262"/>
                  <a:gd name="T53" fmla="*/ 1375 h 1730"/>
                  <a:gd name="T54" fmla="*/ 2027 w 2262"/>
                  <a:gd name="T55" fmla="*/ 1286 h 1730"/>
                  <a:gd name="T56" fmla="*/ 2043 w 2262"/>
                  <a:gd name="T57" fmla="*/ 1184 h 1730"/>
                  <a:gd name="T58" fmla="*/ 2027 w 2262"/>
                  <a:gd name="T59" fmla="*/ 1082 h 1730"/>
                  <a:gd name="T60" fmla="*/ 1981 w 2262"/>
                  <a:gd name="T61" fmla="*/ 993 h 1730"/>
                  <a:gd name="T62" fmla="*/ 1259 w 2262"/>
                  <a:gd name="T63" fmla="*/ 265 h 1730"/>
                  <a:gd name="T64" fmla="*/ 1003 w 2262"/>
                  <a:gd name="T65" fmla="*/ 514 h 1730"/>
                  <a:gd name="T66" fmla="*/ 950 w 2262"/>
                  <a:gd name="T67" fmla="*/ 528 h 1730"/>
                  <a:gd name="T68" fmla="*/ 896 w 2262"/>
                  <a:gd name="T69" fmla="*/ 514 h 1730"/>
                  <a:gd name="T70" fmla="*/ 854 w 2262"/>
                  <a:gd name="T71" fmla="*/ 472 h 1730"/>
                  <a:gd name="T72" fmla="*/ 840 w 2262"/>
                  <a:gd name="T73" fmla="*/ 418 h 1730"/>
                  <a:gd name="T74" fmla="*/ 854 w 2262"/>
                  <a:gd name="T75" fmla="*/ 365 h 1730"/>
                  <a:gd name="T76" fmla="*/ 1181 w 2262"/>
                  <a:gd name="T77" fmla="*/ 32 h 1730"/>
                  <a:gd name="T78" fmla="*/ 1229 w 2262"/>
                  <a:gd name="T79" fmla="*/ 4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62" h="1730">
                    <a:moveTo>
                      <a:pt x="1259" y="0"/>
                    </a:moveTo>
                    <a:lnTo>
                      <a:pt x="1259" y="0"/>
                    </a:lnTo>
                    <a:lnTo>
                      <a:pt x="1287" y="4"/>
                    </a:lnTo>
                    <a:lnTo>
                      <a:pt x="1313" y="14"/>
                    </a:lnTo>
                    <a:lnTo>
                      <a:pt x="1335" y="32"/>
                    </a:lnTo>
                    <a:lnTo>
                      <a:pt x="2100" y="797"/>
                    </a:lnTo>
                    <a:lnTo>
                      <a:pt x="2148" y="851"/>
                    </a:lnTo>
                    <a:lnTo>
                      <a:pt x="2188" y="911"/>
                    </a:lnTo>
                    <a:lnTo>
                      <a:pt x="2220" y="975"/>
                    </a:lnTo>
                    <a:lnTo>
                      <a:pt x="2242" y="1042"/>
                    </a:lnTo>
                    <a:lnTo>
                      <a:pt x="2256" y="1112"/>
                    </a:lnTo>
                    <a:lnTo>
                      <a:pt x="2262" y="1184"/>
                    </a:lnTo>
                    <a:lnTo>
                      <a:pt x="2256" y="1256"/>
                    </a:lnTo>
                    <a:lnTo>
                      <a:pt x="2242" y="1325"/>
                    </a:lnTo>
                    <a:lnTo>
                      <a:pt x="2220" y="1393"/>
                    </a:lnTo>
                    <a:lnTo>
                      <a:pt x="2188" y="1457"/>
                    </a:lnTo>
                    <a:lnTo>
                      <a:pt x="2148" y="1517"/>
                    </a:lnTo>
                    <a:lnTo>
                      <a:pt x="2100" y="1571"/>
                    </a:lnTo>
                    <a:lnTo>
                      <a:pt x="2045" y="1618"/>
                    </a:lnTo>
                    <a:lnTo>
                      <a:pt x="1985" y="1658"/>
                    </a:lnTo>
                    <a:lnTo>
                      <a:pt x="1921" y="1690"/>
                    </a:lnTo>
                    <a:lnTo>
                      <a:pt x="1853" y="1712"/>
                    </a:lnTo>
                    <a:lnTo>
                      <a:pt x="1785" y="1726"/>
                    </a:lnTo>
                    <a:lnTo>
                      <a:pt x="1716" y="1730"/>
                    </a:lnTo>
                    <a:lnTo>
                      <a:pt x="1646" y="1726"/>
                    </a:lnTo>
                    <a:lnTo>
                      <a:pt x="1576" y="1712"/>
                    </a:lnTo>
                    <a:lnTo>
                      <a:pt x="1510" y="1690"/>
                    </a:lnTo>
                    <a:lnTo>
                      <a:pt x="1444" y="1658"/>
                    </a:lnTo>
                    <a:lnTo>
                      <a:pt x="1384" y="1618"/>
                    </a:lnTo>
                    <a:lnTo>
                      <a:pt x="1329" y="1571"/>
                    </a:lnTo>
                    <a:lnTo>
                      <a:pt x="32" y="275"/>
                    </a:lnTo>
                    <a:lnTo>
                      <a:pt x="16" y="253"/>
                    </a:lnTo>
                    <a:lnTo>
                      <a:pt x="4" y="225"/>
                    </a:lnTo>
                    <a:lnTo>
                      <a:pt x="0" y="199"/>
                    </a:lnTo>
                    <a:lnTo>
                      <a:pt x="4" y="171"/>
                    </a:lnTo>
                    <a:lnTo>
                      <a:pt x="16" y="143"/>
                    </a:lnTo>
                    <a:lnTo>
                      <a:pt x="32" y="121"/>
                    </a:lnTo>
                    <a:lnTo>
                      <a:pt x="56" y="103"/>
                    </a:lnTo>
                    <a:lnTo>
                      <a:pt x="82" y="94"/>
                    </a:lnTo>
                    <a:lnTo>
                      <a:pt x="110" y="90"/>
                    </a:lnTo>
                    <a:lnTo>
                      <a:pt x="138" y="94"/>
                    </a:lnTo>
                    <a:lnTo>
                      <a:pt x="164" y="103"/>
                    </a:lnTo>
                    <a:lnTo>
                      <a:pt x="188" y="121"/>
                    </a:lnTo>
                    <a:lnTo>
                      <a:pt x="1482" y="1415"/>
                    </a:lnTo>
                    <a:lnTo>
                      <a:pt x="1528" y="1453"/>
                    </a:lnTo>
                    <a:lnTo>
                      <a:pt x="1578" y="1483"/>
                    </a:lnTo>
                    <a:lnTo>
                      <a:pt x="1632" y="1501"/>
                    </a:lnTo>
                    <a:lnTo>
                      <a:pt x="1688" y="1511"/>
                    </a:lnTo>
                    <a:lnTo>
                      <a:pt x="1743" y="1511"/>
                    </a:lnTo>
                    <a:lnTo>
                      <a:pt x="1797" y="1501"/>
                    </a:lnTo>
                    <a:lnTo>
                      <a:pt x="1851" y="1481"/>
                    </a:lnTo>
                    <a:lnTo>
                      <a:pt x="1901" y="1453"/>
                    </a:lnTo>
                    <a:lnTo>
                      <a:pt x="1947" y="1415"/>
                    </a:lnTo>
                    <a:lnTo>
                      <a:pt x="1981" y="1375"/>
                    </a:lnTo>
                    <a:lnTo>
                      <a:pt x="2007" y="1333"/>
                    </a:lnTo>
                    <a:lnTo>
                      <a:pt x="2027" y="1286"/>
                    </a:lnTo>
                    <a:lnTo>
                      <a:pt x="2039" y="1236"/>
                    </a:lnTo>
                    <a:lnTo>
                      <a:pt x="2043" y="1184"/>
                    </a:lnTo>
                    <a:lnTo>
                      <a:pt x="2039" y="1132"/>
                    </a:lnTo>
                    <a:lnTo>
                      <a:pt x="2027" y="1082"/>
                    </a:lnTo>
                    <a:lnTo>
                      <a:pt x="2007" y="1034"/>
                    </a:lnTo>
                    <a:lnTo>
                      <a:pt x="1981" y="993"/>
                    </a:lnTo>
                    <a:lnTo>
                      <a:pt x="1947" y="953"/>
                    </a:lnTo>
                    <a:lnTo>
                      <a:pt x="1259" y="265"/>
                    </a:lnTo>
                    <a:lnTo>
                      <a:pt x="1027" y="496"/>
                    </a:lnTo>
                    <a:lnTo>
                      <a:pt x="1003" y="514"/>
                    </a:lnTo>
                    <a:lnTo>
                      <a:pt x="978" y="524"/>
                    </a:lnTo>
                    <a:lnTo>
                      <a:pt x="950" y="528"/>
                    </a:lnTo>
                    <a:lnTo>
                      <a:pt x="922" y="524"/>
                    </a:lnTo>
                    <a:lnTo>
                      <a:pt x="896" y="514"/>
                    </a:lnTo>
                    <a:lnTo>
                      <a:pt x="872" y="496"/>
                    </a:lnTo>
                    <a:lnTo>
                      <a:pt x="854" y="472"/>
                    </a:lnTo>
                    <a:lnTo>
                      <a:pt x="844" y="446"/>
                    </a:lnTo>
                    <a:lnTo>
                      <a:pt x="840" y="418"/>
                    </a:lnTo>
                    <a:lnTo>
                      <a:pt x="844" y="393"/>
                    </a:lnTo>
                    <a:lnTo>
                      <a:pt x="854" y="365"/>
                    </a:lnTo>
                    <a:lnTo>
                      <a:pt x="872" y="343"/>
                    </a:lnTo>
                    <a:lnTo>
                      <a:pt x="1181" y="32"/>
                    </a:lnTo>
                    <a:lnTo>
                      <a:pt x="1203" y="14"/>
                    </a:lnTo>
                    <a:lnTo>
                      <a:pt x="1229" y="4"/>
                    </a:lnTo>
                    <a:lnTo>
                      <a:pt x="1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26"/>
              <p:cNvSpPr>
                <a:spLocks noEditPoints="1"/>
              </p:cNvSpPr>
              <p:nvPr/>
            </p:nvSpPr>
            <p:spPr bwMode="auto">
              <a:xfrm>
                <a:off x="9039225" y="529431"/>
                <a:ext cx="4165600" cy="4162425"/>
              </a:xfrm>
              <a:custGeom>
                <a:avLst/>
                <a:gdLst>
                  <a:gd name="T0" fmla="*/ 2284 w 5248"/>
                  <a:gd name="T1" fmla="*/ 243 h 5244"/>
                  <a:gd name="T2" fmla="*/ 1803 w 5248"/>
                  <a:gd name="T3" fmla="*/ 363 h 5244"/>
                  <a:gd name="T4" fmla="*/ 1364 w 5248"/>
                  <a:gd name="T5" fmla="*/ 576 h 5244"/>
                  <a:gd name="T6" fmla="*/ 981 w 5248"/>
                  <a:gd name="T7" fmla="*/ 867 h 5244"/>
                  <a:gd name="T8" fmla="*/ 664 w 5248"/>
                  <a:gd name="T9" fmla="*/ 1230 h 5244"/>
                  <a:gd name="T10" fmla="*/ 425 w 5248"/>
                  <a:gd name="T11" fmla="*/ 1650 h 5244"/>
                  <a:gd name="T12" fmla="*/ 271 w 5248"/>
                  <a:gd name="T13" fmla="*/ 2119 h 5244"/>
                  <a:gd name="T14" fmla="*/ 219 w 5248"/>
                  <a:gd name="T15" fmla="*/ 2623 h 5244"/>
                  <a:gd name="T16" fmla="*/ 271 w 5248"/>
                  <a:gd name="T17" fmla="*/ 3128 h 5244"/>
                  <a:gd name="T18" fmla="*/ 425 w 5248"/>
                  <a:gd name="T19" fmla="*/ 3594 h 5244"/>
                  <a:gd name="T20" fmla="*/ 664 w 5248"/>
                  <a:gd name="T21" fmla="*/ 4015 h 5244"/>
                  <a:gd name="T22" fmla="*/ 981 w 5248"/>
                  <a:gd name="T23" fmla="*/ 4377 h 5244"/>
                  <a:gd name="T24" fmla="*/ 1364 w 5248"/>
                  <a:gd name="T25" fmla="*/ 4670 h 5244"/>
                  <a:gd name="T26" fmla="*/ 1803 w 5248"/>
                  <a:gd name="T27" fmla="*/ 4882 h 5244"/>
                  <a:gd name="T28" fmla="*/ 2284 w 5248"/>
                  <a:gd name="T29" fmla="*/ 5003 h 5244"/>
                  <a:gd name="T30" fmla="*/ 2796 w 5248"/>
                  <a:gd name="T31" fmla="*/ 5021 h 5244"/>
                  <a:gd name="T32" fmla="*/ 3289 w 5248"/>
                  <a:gd name="T33" fmla="*/ 4933 h 5244"/>
                  <a:gd name="T34" fmla="*/ 3742 w 5248"/>
                  <a:gd name="T35" fmla="*/ 4750 h 5244"/>
                  <a:gd name="T36" fmla="*/ 4145 w 5248"/>
                  <a:gd name="T37" fmla="*/ 4483 h 5244"/>
                  <a:gd name="T38" fmla="*/ 4486 w 5248"/>
                  <a:gd name="T39" fmla="*/ 4144 h 5244"/>
                  <a:gd name="T40" fmla="*/ 4753 w 5248"/>
                  <a:gd name="T41" fmla="*/ 3741 h 5244"/>
                  <a:gd name="T42" fmla="*/ 4936 w 5248"/>
                  <a:gd name="T43" fmla="*/ 3287 h 5244"/>
                  <a:gd name="T44" fmla="*/ 5022 w 5248"/>
                  <a:gd name="T45" fmla="*/ 2795 h 5244"/>
                  <a:gd name="T46" fmla="*/ 5004 w 5248"/>
                  <a:gd name="T47" fmla="*/ 2282 h 5244"/>
                  <a:gd name="T48" fmla="*/ 4885 w 5248"/>
                  <a:gd name="T49" fmla="*/ 1802 h 5244"/>
                  <a:gd name="T50" fmla="*/ 4673 w 5248"/>
                  <a:gd name="T51" fmla="*/ 1363 h 5244"/>
                  <a:gd name="T52" fmla="*/ 4380 w 5248"/>
                  <a:gd name="T53" fmla="*/ 981 h 5244"/>
                  <a:gd name="T54" fmla="*/ 4017 w 5248"/>
                  <a:gd name="T55" fmla="*/ 664 h 5244"/>
                  <a:gd name="T56" fmla="*/ 3596 w 5248"/>
                  <a:gd name="T57" fmla="*/ 425 h 5244"/>
                  <a:gd name="T58" fmla="*/ 3127 w 5248"/>
                  <a:gd name="T59" fmla="*/ 273 h 5244"/>
                  <a:gd name="T60" fmla="*/ 2625 w 5248"/>
                  <a:gd name="T61" fmla="*/ 219 h 5244"/>
                  <a:gd name="T62" fmla="*/ 2980 w 5248"/>
                  <a:gd name="T63" fmla="*/ 24 h 5244"/>
                  <a:gd name="T64" fmla="*/ 3484 w 5248"/>
                  <a:gd name="T65" fmla="*/ 145 h 5244"/>
                  <a:gd name="T66" fmla="*/ 3947 w 5248"/>
                  <a:gd name="T67" fmla="*/ 359 h 5244"/>
                  <a:gd name="T68" fmla="*/ 4356 w 5248"/>
                  <a:gd name="T69" fmla="*/ 654 h 5244"/>
                  <a:gd name="T70" fmla="*/ 4701 w 5248"/>
                  <a:gd name="T71" fmla="*/ 1021 h 5244"/>
                  <a:gd name="T72" fmla="*/ 4970 w 5248"/>
                  <a:gd name="T73" fmla="*/ 1449 h 5244"/>
                  <a:gd name="T74" fmla="*/ 5154 w 5248"/>
                  <a:gd name="T75" fmla="*/ 1926 h 5244"/>
                  <a:gd name="T76" fmla="*/ 5242 w 5248"/>
                  <a:gd name="T77" fmla="*/ 2444 h 5244"/>
                  <a:gd name="T78" fmla="*/ 5224 w 5248"/>
                  <a:gd name="T79" fmla="*/ 2978 h 5244"/>
                  <a:gd name="T80" fmla="*/ 5102 w 5248"/>
                  <a:gd name="T81" fmla="*/ 3482 h 5244"/>
                  <a:gd name="T82" fmla="*/ 4889 w 5248"/>
                  <a:gd name="T83" fmla="*/ 3945 h 5244"/>
                  <a:gd name="T84" fmla="*/ 4593 w 5248"/>
                  <a:gd name="T85" fmla="*/ 4353 h 5244"/>
                  <a:gd name="T86" fmla="*/ 4226 w 5248"/>
                  <a:gd name="T87" fmla="*/ 4698 h 5244"/>
                  <a:gd name="T88" fmla="*/ 3798 w 5248"/>
                  <a:gd name="T89" fmla="*/ 4967 h 5244"/>
                  <a:gd name="T90" fmla="*/ 3321 w 5248"/>
                  <a:gd name="T91" fmla="*/ 5151 h 5244"/>
                  <a:gd name="T92" fmla="*/ 2802 w 5248"/>
                  <a:gd name="T93" fmla="*/ 5238 h 5244"/>
                  <a:gd name="T94" fmla="*/ 2268 w 5248"/>
                  <a:gd name="T95" fmla="*/ 5221 h 5244"/>
                  <a:gd name="T96" fmla="*/ 1763 w 5248"/>
                  <a:gd name="T97" fmla="*/ 5101 h 5244"/>
                  <a:gd name="T98" fmla="*/ 1300 w 5248"/>
                  <a:gd name="T99" fmla="*/ 4886 h 5244"/>
                  <a:gd name="T100" fmla="*/ 892 w 5248"/>
                  <a:gd name="T101" fmla="*/ 4591 h 5244"/>
                  <a:gd name="T102" fmla="*/ 547 w 5248"/>
                  <a:gd name="T103" fmla="*/ 4224 h 5244"/>
                  <a:gd name="T104" fmla="*/ 277 w 5248"/>
                  <a:gd name="T105" fmla="*/ 3797 h 5244"/>
                  <a:gd name="T106" fmla="*/ 94 w 5248"/>
                  <a:gd name="T107" fmla="*/ 3319 h 5244"/>
                  <a:gd name="T108" fmla="*/ 6 w 5248"/>
                  <a:gd name="T109" fmla="*/ 2803 h 5244"/>
                  <a:gd name="T110" fmla="*/ 24 w 5248"/>
                  <a:gd name="T111" fmla="*/ 2268 h 5244"/>
                  <a:gd name="T112" fmla="*/ 146 w 5248"/>
                  <a:gd name="T113" fmla="*/ 1762 h 5244"/>
                  <a:gd name="T114" fmla="*/ 359 w 5248"/>
                  <a:gd name="T115" fmla="*/ 1300 h 5244"/>
                  <a:gd name="T116" fmla="*/ 654 w 5248"/>
                  <a:gd name="T117" fmla="*/ 891 h 5244"/>
                  <a:gd name="T118" fmla="*/ 1021 w 5248"/>
                  <a:gd name="T119" fmla="*/ 548 h 5244"/>
                  <a:gd name="T120" fmla="*/ 1450 w 5248"/>
                  <a:gd name="T121" fmla="*/ 279 h 5244"/>
                  <a:gd name="T122" fmla="*/ 1927 w 5248"/>
                  <a:gd name="T123" fmla="*/ 94 h 5244"/>
                  <a:gd name="T124" fmla="*/ 2445 w 5248"/>
                  <a:gd name="T125" fmla="*/ 6 h 5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48" h="5244">
                    <a:moveTo>
                      <a:pt x="2625" y="219"/>
                    </a:moveTo>
                    <a:lnTo>
                      <a:pt x="2453" y="225"/>
                    </a:lnTo>
                    <a:lnTo>
                      <a:pt x="2284" y="243"/>
                    </a:lnTo>
                    <a:lnTo>
                      <a:pt x="2120" y="273"/>
                    </a:lnTo>
                    <a:lnTo>
                      <a:pt x="1959" y="313"/>
                    </a:lnTo>
                    <a:lnTo>
                      <a:pt x="1803" y="363"/>
                    </a:lnTo>
                    <a:lnTo>
                      <a:pt x="1651" y="425"/>
                    </a:lnTo>
                    <a:lnTo>
                      <a:pt x="1506" y="494"/>
                    </a:lnTo>
                    <a:lnTo>
                      <a:pt x="1364" y="576"/>
                    </a:lnTo>
                    <a:lnTo>
                      <a:pt x="1231" y="664"/>
                    </a:lnTo>
                    <a:lnTo>
                      <a:pt x="1103" y="761"/>
                    </a:lnTo>
                    <a:lnTo>
                      <a:pt x="981" y="867"/>
                    </a:lnTo>
                    <a:lnTo>
                      <a:pt x="868" y="981"/>
                    </a:lnTo>
                    <a:lnTo>
                      <a:pt x="762" y="1102"/>
                    </a:lnTo>
                    <a:lnTo>
                      <a:pt x="664" y="1230"/>
                    </a:lnTo>
                    <a:lnTo>
                      <a:pt x="574" y="1363"/>
                    </a:lnTo>
                    <a:lnTo>
                      <a:pt x="495" y="1505"/>
                    </a:lnTo>
                    <a:lnTo>
                      <a:pt x="425" y="1650"/>
                    </a:lnTo>
                    <a:lnTo>
                      <a:pt x="363" y="1802"/>
                    </a:lnTo>
                    <a:lnTo>
                      <a:pt x="313" y="1957"/>
                    </a:lnTo>
                    <a:lnTo>
                      <a:pt x="271" y="2119"/>
                    </a:lnTo>
                    <a:lnTo>
                      <a:pt x="243" y="2282"/>
                    </a:lnTo>
                    <a:lnTo>
                      <a:pt x="225" y="2452"/>
                    </a:lnTo>
                    <a:lnTo>
                      <a:pt x="219" y="2623"/>
                    </a:lnTo>
                    <a:lnTo>
                      <a:pt x="225" y="2795"/>
                    </a:lnTo>
                    <a:lnTo>
                      <a:pt x="243" y="2962"/>
                    </a:lnTo>
                    <a:lnTo>
                      <a:pt x="271" y="3128"/>
                    </a:lnTo>
                    <a:lnTo>
                      <a:pt x="313" y="3287"/>
                    </a:lnTo>
                    <a:lnTo>
                      <a:pt x="363" y="3444"/>
                    </a:lnTo>
                    <a:lnTo>
                      <a:pt x="425" y="3594"/>
                    </a:lnTo>
                    <a:lnTo>
                      <a:pt x="495" y="3741"/>
                    </a:lnTo>
                    <a:lnTo>
                      <a:pt x="574" y="3881"/>
                    </a:lnTo>
                    <a:lnTo>
                      <a:pt x="664" y="4015"/>
                    </a:lnTo>
                    <a:lnTo>
                      <a:pt x="762" y="4144"/>
                    </a:lnTo>
                    <a:lnTo>
                      <a:pt x="868" y="4264"/>
                    </a:lnTo>
                    <a:lnTo>
                      <a:pt x="981" y="4377"/>
                    </a:lnTo>
                    <a:lnTo>
                      <a:pt x="1103" y="4483"/>
                    </a:lnTo>
                    <a:lnTo>
                      <a:pt x="1231" y="4581"/>
                    </a:lnTo>
                    <a:lnTo>
                      <a:pt x="1364" y="4670"/>
                    </a:lnTo>
                    <a:lnTo>
                      <a:pt x="1506" y="4750"/>
                    </a:lnTo>
                    <a:lnTo>
                      <a:pt x="1651" y="4822"/>
                    </a:lnTo>
                    <a:lnTo>
                      <a:pt x="1803" y="4882"/>
                    </a:lnTo>
                    <a:lnTo>
                      <a:pt x="1959" y="4933"/>
                    </a:lnTo>
                    <a:lnTo>
                      <a:pt x="2120" y="4973"/>
                    </a:lnTo>
                    <a:lnTo>
                      <a:pt x="2284" y="5003"/>
                    </a:lnTo>
                    <a:lnTo>
                      <a:pt x="2453" y="5021"/>
                    </a:lnTo>
                    <a:lnTo>
                      <a:pt x="2625" y="5027"/>
                    </a:lnTo>
                    <a:lnTo>
                      <a:pt x="2796" y="5021"/>
                    </a:lnTo>
                    <a:lnTo>
                      <a:pt x="2964" y="5003"/>
                    </a:lnTo>
                    <a:lnTo>
                      <a:pt x="3127" y="4973"/>
                    </a:lnTo>
                    <a:lnTo>
                      <a:pt x="3289" y="4933"/>
                    </a:lnTo>
                    <a:lnTo>
                      <a:pt x="3445" y="4882"/>
                    </a:lnTo>
                    <a:lnTo>
                      <a:pt x="3596" y="4822"/>
                    </a:lnTo>
                    <a:lnTo>
                      <a:pt x="3742" y="4750"/>
                    </a:lnTo>
                    <a:lnTo>
                      <a:pt x="3883" y="4670"/>
                    </a:lnTo>
                    <a:lnTo>
                      <a:pt x="4017" y="4581"/>
                    </a:lnTo>
                    <a:lnTo>
                      <a:pt x="4145" y="4483"/>
                    </a:lnTo>
                    <a:lnTo>
                      <a:pt x="4266" y="4377"/>
                    </a:lnTo>
                    <a:lnTo>
                      <a:pt x="4380" y="4264"/>
                    </a:lnTo>
                    <a:lnTo>
                      <a:pt x="4486" y="4144"/>
                    </a:lnTo>
                    <a:lnTo>
                      <a:pt x="4583" y="4015"/>
                    </a:lnTo>
                    <a:lnTo>
                      <a:pt x="4673" y="3881"/>
                    </a:lnTo>
                    <a:lnTo>
                      <a:pt x="4753" y="3741"/>
                    </a:lnTo>
                    <a:lnTo>
                      <a:pt x="4823" y="3594"/>
                    </a:lnTo>
                    <a:lnTo>
                      <a:pt x="4885" y="3444"/>
                    </a:lnTo>
                    <a:lnTo>
                      <a:pt x="4936" y="3287"/>
                    </a:lnTo>
                    <a:lnTo>
                      <a:pt x="4976" y="3128"/>
                    </a:lnTo>
                    <a:lnTo>
                      <a:pt x="5004" y="2962"/>
                    </a:lnTo>
                    <a:lnTo>
                      <a:pt x="5022" y="2795"/>
                    </a:lnTo>
                    <a:lnTo>
                      <a:pt x="5028" y="2623"/>
                    </a:lnTo>
                    <a:lnTo>
                      <a:pt x="5022" y="2452"/>
                    </a:lnTo>
                    <a:lnTo>
                      <a:pt x="5004" y="2282"/>
                    </a:lnTo>
                    <a:lnTo>
                      <a:pt x="4976" y="2119"/>
                    </a:lnTo>
                    <a:lnTo>
                      <a:pt x="4936" y="1957"/>
                    </a:lnTo>
                    <a:lnTo>
                      <a:pt x="4885" y="1802"/>
                    </a:lnTo>
                    <a:lnTo>
                      <a:pt x="4823" y="1650"/>
                    </a:lnTo>
                    <a:lnTo>
                      <a:pt x="4753" y="1505"/>
                    </a:lnTo>
                    <a:lnTo>
                      <a:pt x="4673" y="1363"/>
                    </a:lnTo>
                    <a:lnTo>
                      <a:pt x="4583" y="1230"/>
                    </a:lnTo>
                    <a:lnTo>
                      <a:pt x="4486" y="1102"/>
                    </a:lnTo>
                    <a:lnTo>
                      <a:pt x="4380" y="981"/>
                    </a:lnTo>
                    <a:lnTo>
                      <a:pt x="4266" y="867"/>
                    </a:lnTo>
                    <a:lnTo>
                      <a:pt x="4145" y="761"/>
                    </a:lnTo>
                    <a:lnTo>
                      <a:pt x="4017" y="664"/>
                    </a:lnTo>
                    <a:lnTo>
                      <a:pt x="3883" y="576"/>
                    </a:lnTo>
                    <a:lnTo>
                      <a:pt x="3742" y="494"/>
                    </a:lnTo>
                    <a:lnTo>
                      <a:pt x="3596" y="425"/>
                    </a:lnTo>
                    <a:lnTo>
                      <a:pt x="3445" y="363"/>
                    </a:lnTo>
                    <a:lnTo>
                      <a:pt x="3289" y="313"/>
                    </a:lnTo>
                    <a:lnTo>
                      <a:pt x="3127" y="273"/>
                    </a:lnTo>
                    <a:lnTo>
                      <a:pt x="2964" y="243"/>
                    </a:lnTo>
                    <a:lnTo>
                      <a:pt x="2796" y="225"/>
                    </a:lnTo>
                    <a:lnTo>
                      <a:pt x="2625" y="219"/>
                    </a:lnTo>
                    <a:close/>
                    <a:moveTo>
                      <a:pt x="2625" y="0"/>
                    </a:moveTo>
                    <a:lnTo>
                      <a:pt x="2802" y="6"/>
                    </a:lnTo>
                    <a:lnTo>
                      <a:pt x="2980" y="24"/>
                    </a:lnTo>
                    <a:lnTo>
                      <a:pt x="3151" y="54"/>
                    </a:lnTo>
                    <a:lnTo>
                      <a:pt x="3321" y="94"/>
                    </a:lnTo>
                    <a:lnTo>
                      <a:pt x="3484" y="145"/>
                    </a:lnTo>
                    <a:lnTo>
                      <a:pt x="3644" y="207"/>
                    </a:lnTo>
                    <a:lnTo>
                      <a:pt x="3798" y="279"/>
                    </a:lnTo>
                    <a:lnTo>
                      <a:pt x="3947" y="359"/>
                    </a:lnTo>
                    <a:lnTo>
                      <a:pt x="4089" y="448"/>
                    </a:lnTo>
                    <a:lnTo>
                      <a:pt x="4226" y="548"/>
                    </a:lnTo>
                    <a:lnTo>
                      <a:pt x="4356" y="654"/>
                    </a:lnTo>
                    <a:lnTo>
                      <a:pt x="4478" y="769"/>
                    </a:lnTo>
                    <a:lnTo>
                      <a:pt x="4593" y="891"/>
                    </a:lnTo>
                    <a:lnTo>
                      <a:pt x="4701" y="1021"/>
                    </a:lnTo>
                    <a:lnTo>
                      <a:pt x="4799" y="1158"/>
                    </a:lnTo>
                    <a:lnTo>
                      <a:pt x="4889" y="1300"/>
                    </a:lnTo>
                    <a:lnTo>
                      <a:pt x="4970" y="1449"/>
                    </a:lnTo>
                    <a:lnTo>
                      <a:pt x="5040" y="1603"/>
                    </a:lnTo>
                    <a:lnTo>
                      <a:pt x="5102" y="1762"/>
                    </a:lnTo>
                    <a:lnTo>
                      <a:pt x="5154" y="1926"/>
                    </a:lnTo>
                    <a:lnTo>
                      <a:pt x="5194" y="2095"/>
                    </a:lnTo>
                    <a:lnTo>
                      <a:pt x="5224" y="2268"/>
                    </a:lnTo>
                    <a:lnTo>
                      <a:pt x="5242" y="2444"/>
                    </a:lnTo>
                    <a:lnTo>
                      <a:pt x="5248" y="2623"/>
                    </a:lnTo>
                    <a:lnTo>
                      <a:pt x="5242" y="2803"/>
                    </a:lnTo>
                    <a:lnTo>
                      <a:pt x="5224" y="2978"/>
                    </a:lnTo>
                    <a:lnTo>
                      <a:pt x="5194" y="3151"/>
                    </a:lnTo>
                    <a:lnTo>
                      <a:pt x="5154" y="3319"/>
                    </a:lnTo>
                    <a:lnTo>
                      <a:pt x="5102" y="3482"/>
                    </a:lnTo>
                    <a:lnTo>
                      <a:pt x="5040" y="3642"/>
                    </a:lnTo>
                    <a:lnTo>
                      <a:pt x="4970" y="3797"/>
                    </a:lnTo>
                    <a:lnTo>
                      <a:pt x="4889" y="3945"/>
                    </a:lnTo>
                    <a:lnTo>
                      <a:pt x="4799" y="4088"/>
                    </a:lnTo>
                    <a:lnTo>
                      <a:pt x="4701" y="4224"/>
                    </a:lnTo>
                    <a:lnTo>
                      <a:pt x="4593" y="4353"/>
                    </a:lnTo>
                    <a:lnTo>
                      <a:pt x="4478" y="4477"/>
                    </a:lnTo>
                    <a:lnTo>
                      <a:pt x="4356" y="4591"/>
                    </a:lnTo>
                    <a:lnTo>
                      <a:pt x="4226" y="4698"/>
                    </a:lnTo>
                    <a:lnTo>
                      <a:pt x="4089" y="4796"/>
                    </a:lnTo>
                    <a:lnTo>
                      <a:pt x="3947" y="4886"/>
                    </a:lnTo>
                    <a:lnTo>
                      <a:pt x="3798" y="4967"/>
                    </a:lnTo>
                    <a:lnTo>
                      <a:pt x="3644" y="5039"/>
                    </a:lnTo>
                    <a:lnTo>
                      <a:pt x="3484" y="5101"/>
                    </a:lnTo>
                    <a:lnTo>
                      <a:pt x="3321" y="5151"/>
                    </a:lnTo>
                    <a:lnTo>
                      <a:pt x="3151" y="5193"/>
                    </a:lnTo>
                    <a:lnTo>
                      <a:pt x="2980" y="5221"/>
                    </a:lnTo>
                    <a:lnTo>
                      <a:pt x="2802" y="5238"/>
                    </a:lnTo>
                    <a:lnTo>
                      <a:pt x="2625" y="5244"/>
                    </a:lnTo>
                    <a:lnTo>
                      <a:pt x="2445" y="5238"/>
                    </a:lnTo>
                    <a:lnTo>
                      <a:pt x="2268" y="5221"/>
                    </a:lnTo>
                    <a:lnTo>
                      <a:pt x="2096" y="5193"/>
                    </a:lnTo>
                    <a:lnTo>
                      <a:pt x="1927" y="5151"/>
                    </a:lnTo>
                    <a:lnTo>
                      <a:pt x="1763" y="5101"/>
                    </a:lnTo>
                    <a:lnTo>
                      <a:pt x="1604" y="5039"/>
                    </a:lnTo>
                    <a:lnTo>
                      <a:pt x="1450" y="4967"/>
                    </a:lnTo>
                    <a:lnTo>
                      <a:pt x="1300" y="4886"/>
                    </a:lnTo>
                    <a:lnTo>
                      <a:pt x="1159" y="4796"/>
                    </a:lnTo>
                    <a:lnTo>
                      <a:pt x="1021" y="4698"/>
                    </a:lnTo>
                    <a:lnTo>
                      <a:pt x="892" y="4591"/>
                    </a:lnTo>
                    <a:lnTo>
                      <a:pt x="770" y="4477"/>
                    </a:lnTo>
                    <a:lnTo>
                      <a:pt x="654" y="4353"/>
                    </a:lnTo>
                    <a:lnTo>
                      <a:pt x="547" y="4224"/>
                    </a:lnTo>
                    <a:lnTo>
                      <a:pt x="449" y="4088"/>
                    </a:lnTo>
                    <a:lnTo>
                      <a:pt x="359" y="3945"/>
                    </a:lnTo>
                    <a:lnTo>
                      <a:pt x="277" y="3797"/>
                    </a:lnTo>
                    <a:lnTo>
                      <a:pt x="207" y="3642"/>
                    </a:lnTo>
                    <a:lnTo>
                      <a:pt x="146" y="3482"/>
                    </a:lnTo>
                    <a:lnTo>
                      <a:pt x="94" y="3319"/>
                    </a:lnTo>
                    <a:lnTo>
                      <a:pt x="54" y="3151"/>
                    </a:lnTo>
                    <a:lnTo>
                      <a:pt x="24" y="2978"/>
                    </a:lnTo>
                    <a:lnTo>
                      <a:pt x="6" y="2803"/>
                    </a:lnTo>
                    <a:lnTo>
                      <a:pt x="0" y="2623"/>
                    </a:lnTo>
                    <a:lnTo>
                      <a:pt x="6" y="2444"/>
                    </a:lnTo>
                    <a:lnTo>
                      <a:pt x="24" y="2268"/>
                    </a:lnTo>
                    <a:lnTo>
                      <a:pt x="54" y="2095"/>
                    </a:lnTo>
                    <a:lnTo>
                      <a:pt x="94" y="1926"/>
                    </a:lnTo>
                    <a:lnTo>
                      <a:pt x="146" y="1762"/>
                    </a:lnTo>
                    <a:lnTo>
                      <a:pt x="207" y="1603"/>
                    </a:lnTo>
                    <a:lnTo>
                      <a:pt x="277" y="1449"/>
                    </a:lnTo>
                    <a:lnTo>
                      <a:pt x="359" y="1300"/>
                    </a:lnTo>
                    <a:lnTo>
                      <a:pt x="449" y="1158"/>
                    </a:lnTo>
                    <a:lnTo>
                      <a:pt x="547" y="1021"/>
                    </a:lnTo>
                    <a:lnTo>
                      <a:pt x="654" y="891"/>
                    </a:lnTo>
                    <a:lnTo>
                      <a:pt x="770" y="769"/>
                    </a:lnTo>
                    <a:lnTo>
                      <a:pt x="892" y="654"/>
                    </a:lnTo>
                    <a:lnTo>
                      <a:pt x="1021" y="548"/>
                    </a:lnTo>
                    <a:lnTo>
                      <a:pt x="1159" y="448"/>
                    </a:lnTo>
                    <a:lnTo>
                      <a:pt x="1300" y="359"/>
                    </a:lnTo>
                    <a:lnTo>
                      <a:pt x="1450" y="279"/>
                    </a:lnTo>
                    <a:lnTo>
                      <a:pt x="1604" y="207"/>
                    </a:lnTo>
                    <a:lnTo>
                      <a:pt x="1763" y="145"/>
                    </a:lnTo>
                    <a:lnTo>
                      <a:pt x="1927" y="94"/>
                    </a:lnTo>
                    <a:lnTo>
                      <a:pt x="2096" y="54"/>
                    </a:lnTo>
                    <a:lnTo>
                      <a:pt x="2268" y="24"/>
                    </a:lnTo>
                    <a:lnTo>
                      <a:pt x="2445" y="6"/>
                    </a:lnTo>
                    <a:lnTo>
                      <a:pt x="26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6" name="Group 75"/>
            <p:cNvGrpSpPr/>
            <p:nvPr/>
          </p:nvGrpSpPr>
          <p:grpSpPr>
            <a:xfrm>
              <a:off x="5383827" y="1509184"/>
              <a:ext cx="638861" cy="483625"/>
              <a:chOff x="-4911725" y="188913"/>
              <a:chExt cx="5207000" cy="3941763"/>
            </a:xfrm>
            <a:solidFill>
              <a:schemeClr val="accent3"/>
            </a:solidFill>
          </p:grpSpPr>
          <p:sp>
            <p:nvSpPr>
              <p:cNvPr id="77" name="Freeform 33"/>
              <p:cNvSpPr>
                <a:spLocks noEditPoints="1"/>
              </p:cNvSpPr>
              <p:nvPr/>
            </p:nvSpPr>
            <p:spPr bwMode="auto">
              <a:xfrm>
                <a:off x="-4911725" y="1422401"/>
                <a:ext cx="5207000" cy="2708275"/>
              </a:xfrm>
              <a:custGeom>
                <a:avLst/>
                <a:gdLst>
                  <a:gd name="T0" fmla="*/ 1295 w 6560"/>
                  <a:gd name="T1" fmla="*/ 2892 h 3411"/>
                  <a:gd name="T2" fmla="*/ 5917 w 6560"/>
                  <a:gd name="T3" fmla="*/ 383 h 3411"/>
                  <a:gd name="T4" fmla="*/ 5774 w 6560"/>
                  <a:gd name="T5" fmla="*/ 427 h 3411"/>
                  <a:gd name="T6" fmla="*/ 4503 w 6560"/>
                  <a:gd name="T7" fmla="*/ 1405 h 3411"/>
                  <a:gd name="T8" fmla="*/ 4363 w 6560"/>
                  <a:gd name="T9" fmla="*/ 1580 h 3411"/>
                  <a:gd name="T10" fmla="*/ 4164 w 6560"/>
                  <a:gd name="T11" fmla="*/ 1685 h 3411"/>
                  <a:gd name="T12" fmla="*/ 2851 w 6560"/>
                  <a:gd name="T13" fmla="*/ 1709 h 3411"/>
                  <a:gd name="T14" fmla="*/ 4053 w 6560"/>
                  <a:gd name="T15" fmla="*/ 1318 h 3411"/>
                  <a:gd name="T16" fmla="*/ 4156 w 6560"/>
                  <a:gd name="T17" fmla="*/ 1238 h 3411"/>
                  <a:gd name="T18" fmla="*/ 4172 w 6560"/>
                  <a:gd name="T19" fmla="*/ 1107 h 3411"/>
                  <a:gd name="T20" fmla="*/ 4095 w 6560"/>
                  <a:gd name="T21" fmla="*/ 1006 h 3411"/>
                  <a:gd name="T22" fmla="*/ 3122 w 6560"/>
                  <a:gd name="T23" fmla="*/ 982 h 3411"/>
                  <a:gd name="T24" fmla="*/ 3056 w 6560"/>
                  <a:gd name="T25" fmla="*/ 876 h 3411"/>
                  <a:gd name="T26" fmla="*/ 2994 w 6560"/>
                  <a:gd name="T27" fmla="*/ 825 h 3411"/>
                  <a:gd name="T28" fmla="*/ 2879 w 6560"/>
                  <a:gd name="T29" fmla="*/ 763 h 3411"/>
                  <a:gd name="T30" fmla="*/ 2702 w 6560"/>
                  <a:gd name="T31" fmla="*/ 713 h 3411"/>
                  <a:gd name="T32" fmla="*/ 2455 w 6560"/>
                  <a:gd name="T33" fmla="*/ 691 h 3411"/>
                  <a:gd name="T34" fmla="*/ 2197 w 6560"/>
                  <a:gd name="T35" fmla="*/ 711 h 3411"/>
                  <a:gd name="T36" fmla="*/ 2010 w 6560"/>
                  <a:gd name="T37" fmla="*/ 761 h 3411"/>
                  <a:gd name="T38" fmla="*/ 1886 w 6560"/>
                  <a:gd name="T39" fmla="*/ 819 h 3411"/>
                  <a:gd name="T40" fmla="*/ 1817 w 6560"/>
                  <a:gd name="T41" fmla="*/ 868 h 3411"/>
                  <a:gd name="T42" fmla="*/ 1791 w 6560"/>
                  <a:gd name="T43" fmla="*/ 894 h 3411"/>
                  <a:gd name="T44" fmla="*/ 1982 w 6560"/>
                  <a:gd name="T45" fmla="*/ 2182 h 3411"/>
                  <a:gd name="T46" fmla="*/ 6104 w 6560"/>
                  <a:gd name="T47" fmla="*/ 813 h 3411"/>
                  <a:gd name="T48" fmla="*/ 6170 w 6560"/>
                  <a:gd name="T49" fmla="*/ 683 h 3411"/>
                  <a:gd name="T50" fmla="*/ 6154 w 6560"/>
                  <a:gd name="T51" fmla="*/ 542 h 3411"/>
                  <a:gd name="T52" fmla="*/ 6061 w 6560"/>
                  <a:gd name="T53" fmla="*/ 425 h 3411"/>
                  <a:gd name="T54" fmla="*/ 5917 w 6560"/>
                  <a:gd name="T55" fmla="*/ 383 h 3411"/>
                  <a:gd name="T56" fmla="*/ 6112 w 6560"/>
                  <a:gd name="T57" fmla="*/ 27 h 3411"/>
                  <a:gd name="T58" fmla="*/ 6303 w 6560"/>
                  <a:gd name="T59" fmla="*/ 127 h 3411"/>
                  <a:gd name="T60" fmla="*/ 6453 w 6560"/>
                  <a:gd name="T61" fmla="*/ 286 h 3411"/>
                  <a:gd name="T62" fmla="*/ 6544 w 6560"/>
                  <a:gd name="T63" fmla="*/ 497 h 3411"/>
                  <a:gd name="T64" fmla="*/ 6554 w 6560"/>
                  <a:gd name="T65" fmla="*/ 717 h 3411"/>
                  <a:gd name="T66" fmla="*/ 6488 w 6560"/>
                  <a:gd name="T67" fmla="*/ 930 h 3411"/>
                  <a:gd name="T68" fmla="*/ 6351 w 6560"/>
                  <a:gd name="T69" fmla="*/ 1109 h 3411"/>
                  <a:gd name="T70" fmla="*/ 2183 w 6560"/>
                  <a:gd name="T71" fmla="*/ 2566 h 3411"/>
                  <a:gd name="T72" fmla="*/ 0 w 6560"/>
                  <a:gd name="T73" fmla="*/ 1244 h 3411"/>
                  <a:gd name="T74" fmla="*/ 1506 w 6560"/>
                  <a:gd name="T75" fmla="*/ 634 h 3411"/>
                  <a:gd name="T76" fmla="*/ 1560 w 6560"/>
                  <a:gd name="T77" fmla="*/ 580 h 3411"/>
                  <a:gd name="T78" fmla="*/ 1665 w 6560"/>
                  <a:gd name="T79" fmla="*/ 503 h 3411"/>
                  <a:gd name="T80" fmla="*/ 1827 w 6560"/>
                  <a:gd name="T81" fmla="*/ 419 h 3411"/>
                  <a:gd name="T82" fmla="*/ 2051 w 6560"/>
                  <a:gd name="T83" fmla="*/ 349 h 3411"/>
                  <a:gd name="T84" fmla="*/ 2342 w 6560"/>
                  <a:gd name="T85" fmla="*/ 310 h 3411"/>
                  <a:gd name="T86" fmla="*/ 2666 w 6560"/>
                  <a:gd name="T87" fmla="*/ 318 h 3411"/>
                  <a:gd name="T88" fmla="*/ 2925 w 6560"/>
                  <a:gd name="T89" fmla="*/ 371 h 3411"/>
                  <a:gd name="T90" fmla="*/ 3120 w 6560"/>
                  <a:gd name="T91" fmla="*/ 451 h 3411"/>
                  <a:gd name="T92" fmla="*/ 3257 w 6560"/>
                  <a:gd name="T93" fmla="*/ 540 h 3411"/>
                  <a:gd name="T94" fmla="*/ 4009 w 6560"/>
                  <a:gd name="T95" fmla="*/ 598 h 3411"/>
                  <a:gd name="T96" fmla="*/ 4242 w 6560"/>
                  <a:gd name="T97" fmla="*/ 648 h 3411"/>
                  <a:gd name="T98" fmla="*/ 4427 w 6560"/>
                  <a:gd name="T99" fmla="*/ 789 h 3411"/>
                  <a:gd name="T100" fmla="*/ 5631 w 6560"/>
                  <a:gd name="T101" fmla="*/ 65 h 3411"/>
                  <a:gd name="T102" fmla="*/ 5872 w 6560"/>
                  <a:gd name="T10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0" h="3411">
                    <a:moveTo>
                      <a:pt x="1009" y="1151"/>
                    </a:moveTo>
                    <a:lnTo>
                      <a:pt x="519" y="1407"/>
                    </a:lnTo>
                    <a:lnTo>
                      <a:pt x="1295" y="2892"/>
                    </a:lnTo>
                    <a:lnTo>
                      <a:pt x="1785" y="2636"/>
                    </a:lnTo>
                    <a:lnTo>
                      <a:pt x="1009" y="1151"/>
                    </a:lnTo>
                    <a:close/>
                    <a:moveTo>
                      <a:pt x="5917" y="383"/>
                    </a:moveTo>
                    <a:lnTo>
                      <a:pt x="5868" y="387"/>
                    </a:lnTo>
                    <a:lnTo>
                      <a:pt x="5820" y="403"/>
                    </a:lnTo>
                    <a:lnTo>
                      <a:pt x="5774" y="427"/>
                    </a:lnTo>
                    <a:lnTo>
                      <a:pt x="4554" y="1262"/>
                    </a:lnTo>
                    <a:lnTo>
                      <a:pt x="4533" y="1336"/>
                    </a:lnTo>
                    <a:lnTo>
                      <a:pt x="4503" y="1405"/>
                    </a:lnTo>
                    <a:lnTo>
                      <a:pt x="4465" y="1471"/>
                    </a:lnTo>
                    <a:lnTo>
                      <a:pt x="4417" y="1528"/>
                    </a:lnTo>
                    <a:lnTo>
                      <a:pt x="4363" y="1580"/>
                    </a:lnTo>
                    <a:lnTo>
                      <a:pt x="4302" y="1624"/>
                    </a:lnTo>
                    <a:lnTo>
                      <a:pt x="4236" y="1660"/>
                    </a:lnTo>
                    <a:lnTo>
                      <a:pt x="4164" y="1685"/>
                    </a:lnTo>
                    <a:lnTo>
                      <a:pt x="4087" y="1703"/>
                    </a:lnTo>
                    <a:lnTo>
                      <a:pt x="4009" y="1709"/>
                    </a:lnTo>
                    <a:lnTo>
                      <a:pt x="2851" y="1709"/>
                    </a:lnTo>
                    <a:lnTo>
                      <a:pt x="2851" y="1324"/>
                    </a:lnTo>
                    <a:lnTo>
                      <a:pt x="4009" y="1324"/>
                    </a:lnTo>
                    <a:lnTo>
                      <a:pt x="4053" y="1318"/>
                    </a:lnTo>
                    <a:lnTo>
                      <a:pt x="4095" y="1300"/>
                    </a:lnTo>
                    <a:lnTo>
                      <a:pt x="4129" y="1274"/>
                    </a:lnTo>
                    <a:lnTo>
                      <a:pt x="4156" y="1238"/>
                    </a:lnTo>
                    <a:lnTo>
                      <a:pt x="4172" y="1198"/>
                    </a:lnTo>
                    <a:lnTo>
                      <a:pt x="4178" y="1153"/>
                    </a:lnTo>
                    <a:lnTo>
                      <a:pt x="4172" y="1107"/>
                    </a:lnTo>
                    <a:lnTo>
                      <a:pt x="4156" y="1067"/>
                    </a:lnTo>
                    <a:lnTo>
                      <a:pt x="4129" y="1031"/>
                    </a:lnTo>
                    <a:lnTo>
                      <a:pt x="4095" y="1006"/>
                    </a:lnTo>
                    <a:lnTo>
                      <a:pt x="4053" y="988"/>
                    </a:lnTo>
                    <a:lnTo>
                      <a:pt x="4009" y="982"/>
                    </a:lnTo>
                    <a:lnTo>
                      <a:pt x="3122" y="982"/>
                    </a:lnTo>
                    <a:lnTo>
                      <a:pt x="3074" y="894"/>
                    </a:lnTo>
                    <a:lnTo>
                      <a:pt x="3068" y="888"/>
                    </a:lnTo>
                    <a:lnTo>
                      <a:pt x="3056" y="876"/>
                    </a:lnTo>
                    <a:lnTo>
                      <a:pt x="3042" y="860"/>
                    </a:lnTo>
                    <a:lnTo>
                      <a:pt x="3020" y="844"/>
                    </a:lnTo>
                    <a:lnTo>
                      <a:pt x="2994" y="825"/>
                    </a:lnTo>
                    <a:lnTo>
                      <a:pt x="2963" y="805"/>
                    </a:lnTo>
                    <a:lnTo>
                      <a:pt x="2925" y="785"/>
                    </a:lnTo>
                    <a:lnTo>
                      <a:pt x="2879" y="763"/>
                    </a:lnTo>
                    <a:lnTo>
                      <a:pt x="2827" y="745"/>
                    </a:lnTo>
                    <a:lnTo>
                      <a:pt x="2770" y="727"/>
                    </a:lnTo>
                    <a:lnTo>
                      <a:pt x="2702" y="713"/>
                    </a:lnTo>
                    <a:lnTo>
                      <a:pt x="2628" y="701"/>
                    </a:lnTo>
                    <a:lnTo>
                      <a:pt x="2547" y="693"/>
                    </a:lnTo>
                    <a:lnTo>
                      <a:pt x="2455" y="691"/>
                    </a:lnTo>
                    <a:lnTo>
                      <a:pt x="2362" y="693"/>
                    </a:lnTo>
                    <a:lnTo>
                      <a:pt x="2274" y="701"/>
                    </a:lnTo>
                    <a:lnTo>
                      <a:pt x="2197" y="711"/>
                    </a:lnTo>
                    <a:lnTo>
                      <a:pt x="2127" y="725"/>
                    </a:lnTo>
                    <a:lnTo>
                      <a:pt x="2065" y="743"/>
                    </a:lnTo>
                    <a:lnTo>
                      <a:pt x="2010" y="761"/>
                    </a:lnTo>
                    <a:lnTo>
                      <a:pt x="1962" y="781"/>
                    </a:lnTo>
                    <a:lnTo>
                      <a:pt x="1920" y="799"/>
                    </a:lnTo>
                    <a:lnTo>
                      <a:pt x="1886" y="819"/>
                    </a:lnTo>
                    <a:lnTo>
                      <a:pt x="1856" y="837"/>
                    </a:lnTo>
                    <a:lnTo>
                      <a:pt x="1834" y="854"/>
                    </a:lnTo>
                    <a:lnTo>
                      <a:pt x="1817" y="868"/>
                    </a:lnTo>
                    <a:lnTo>
                      <a:pt x="1805" y="878"/>
                    </a:lnTo>
                    <a:lnTo>
                      <a:pt x="1799" y="884"/>
                    </a:lnTo>
                    <a:lnTo>
                      <a:pt x="1791" y="894"/>
                    </a:lnTo>
                    <a:lnTo>
                      <a:pt x="1787" y="898"/>
                    </a:lnTo>
                    <a:lnTo>
                      <a:pt x="1476" y="1214"/>
                    </a:lnTo>
                    <a:lnTo>
                      <a:pt x="1982" y="2182"/>
                    </a:lnTo>
                    <a:lnTo>
                      <a:pt x="4190" y="2182"/>
                    </a:lnTo>
                    <a:lnTo>
                      <a:pt x="6067" y="844"/>
                    </a:lnTo>
                    <a:lnTo>
                      <a:pt x="6104" y="813"/>
                    </a:lnTo>
                    <a:lnTo>
                      <a:pt x="6134" y="773"/>
                    </a:lnTo>
                    <a:lnTo>
                      <a:pt x="6156" y="731"/>
                    </a:lnTo>
                    <a:lnTo>
                      <a:pt x="6170" y="683"/>
                    </a:lnTo>
                    <a:lnTo>
                      <a:pt x="6174" y="636"/>
                    </a:lnTo>
                    <a:lnTo>
                      <a:pt x="6170" y="588"/>
                    </a:lnTo>
                    <a:lnTo>
                      <a:pt x="6154" y="542"/>
                    </a:lnTo>
                    <a:lnTo>
                      <a:pt x="6132" y="497"/>
                    </a:lnTo>
                    <a:lnTo>
                      <a:pt x="6098" y="457"/>
                    </a:lnTo>
                    <a:lnTo>
                      <a:pt x="6061" y="425"/>
                    </a:lnTo>
                    <a:lnTo>
                      <a:pt x="6017" y="403"/>
                    </a:lnTo>
                    <a:lnTo>
                      <a:pt x="5967" y="387"/>
                    </a:lnTo>
                    <a:lnTo>
                      <a:pt x="5917" y="383"/>
                    </a:lnTo>
                    <a:close/>
                    <a:moveTo>
                      <a:pt x="5957" y="0"/>
                    </a:moveTo>
                    <a:lnTo>
                      <a:pt x="6041" y="10"/>
                    </a:lnTo>
                    <a:lnTo>
                      <a:pt x="6112" y="27"/>
                    </a:lnTo>
                    <a:lnTo>
                      <a:pt x="6180" y="53"/>
                    </a:lnTo>
                    <a:lnTo>
                      <a:pt x="6244" y="87"/>
                    </a:lnTo>
                    <a:lnTo>
                      <a:pt x="6303" y="127"/>
                    </a:lnTo>
                    <a:lnTo>
                      <a:pt x="6359" y="173"/>
                    </a:lnTo>
                    <a:lnTo>
                      <a:pt x="6409" y="226"/>
                    </a:lnTo>
                    <a:lnTo>
                      <a:pt x="6453" y="286"/>
                    </a:lnTo>
                    <a:lnTo>
                      <a:pt x="6492" y="353"/>
                    </a:lnTo>
                    <a:lnTo>
                      <a:pt x="6522" y="423"/>
                    </a:lnTo>
                    <a:lnTo>
                      <a:pt x="6544" y="497"/>
                    </a:lnTo>
                    <a:lnTo>
                      <a:pt x="6556" y="570"/>
                    </a:lnTo>
                    <a:lnTo>
                      <a:pt x="6560" y="644"/>
                    </a:lnTo>
                    <a:lnTo>
                      <a:pt x="6554" y="717"/>
                    </a:lnTo>
                    <a:lnTo>
                      <a:pt x="6540" y="791"/>
                    </a:lnTo>
                    <a:lnTo>
                      <a:pt x="6520" y="860"/>
                    </a:lnTo>
                    <a:lnTo>
                      <a:pt x="6488" y="930"/>
                    </a:lnTo>
                    <a:lnTo>
                      <a:pt x="6451" y="994"/>
                    </a:lnTo>
                    <a:lnTo>
                      <a:pt x="6405" y="1053"/>
                    </a:lnTo>
                    <a:lnTo>
                      <a:pt x="6351" y="1109"/>
                    </a:lnTo>
                    <a:lnTo>
                      <a:pt x="6289" y="1159"/>
                    </a:lnTo>
                    <a:lnTo>
                      <a:pt x="4314" y="2566"/>
                    </a:lnTo>
                    <a:lnTo>
                      <a:pt x="2183" y="2566"/>
                    </a:lnTo>
                    <a:lnTo>
                      <a:pt x="2304" y="2799"/>
                    </a:lnTo>
                    <a:lnTo>
                      <a:pt x="1132" y="3411"/>
                    </a:lnTo>
                    <a:lnTo>
                      <a:pt x="0" y="1244"/>
                    </a:lnTo>
                    <a:lnTo>
                      <a:pt x="1172" y="632"/>
                    </a:lnTo>
                    <a:lnTo>
                      <a:pt x="1289" y="854"/>
                    </a:lnTo>
                    <a:lnTo>
                      <a:pt x="1506" y="634"/>
                    </a:lnTo>
                    <a:lnTo>
                      <a:pt x="1520" y="620"/>
                    </a:lnTo>
                    <a:lnTo>
                      <a:pt x="1538" y="602"/>
                    </a:lnTo>
                    <a:lnTo>
                      <a:pt x="1560" y="580"/>
                    </a:lnTo>
                    <a:lnTo>
                      <a:pt x="1590" y="556"/>
                    </a:lnTo>
                    <a:lnTo>
                      <a:pt x="1626" y="530"/>
                    </a:lnTo>
                    <a:lnTo>
                      <a:pt x="1665" y="503"/>
                    </a:lnTo>
                    <a:lnTo>
                      <a:pt x="1713" y="475"/>
                    </a:lnTo>
                    <a:lnTo>
                      <a:pt x="1767" y="447"/>
                    </a:lnTo>
                    <a:lnTo>
                      <a:pt x="1827" y="419"/>
                    </a:lnTo>
                    <a:lnTo>
                      <a:pt x="1894" y="393"/>
                    </a:lnTo>
                    <a:lnTo>
                      <a:pt x="1970" y="369"/>
                    </a:lnTo>
                    <a:lnTo>
                      <a:pt x="2051" y="349"/>
                    </a:lnTo>
                    <a:lnTo>
                      <a:pt x="2141" y="332"/>
                    </a:lnTo>
                    <a:lnTo>
                      <a:pt x="2236" y="318"/>
                    </a:lnTo>
                    <a:lnTo>
                      <a:pt x="2342" y="310"/>
                    </a:lnTo>
                    <a:lnTo>
                      <a:pt x="2455" y="306"/>
                    </a:lnTo>
                    <a:lnTo>
                      <a:pt x="2565" y="310"/>
                    </a:lnTo>
                    <a:lnTo>
                      <a:pt x="2666" y="318"/>
                    </a:lnTo>
                    <a:lnTo>
                      <a:pt x="2760" y="332"/>
                    </a:lnTo>
                    <a:lnTo>
                      <a:pt x="2845" y="349"/>
                    </a:lnTo>
                    <a:lnTo>
                      <a:pt x="2925" y="371"/>
                    </a:lnTo>
                    <a:lnTo>
                      <a:pt x="2996" y="395"/>
                    </a:lnTo>
                    <a:lnTo>
                      <a:pt x="3060" y="423"/>
                    </a:lnTo>
                    <a:lnTo>
                      <a:pt x="3120" y="451"/>
                    </a:lnTo>
                    <a:lnTo>
                      <a:pt x="3172" y="481"/>
                    </a:lnTo>
                    <a:lnTo>
                      <a:pt x="3217" y="510"/>
                    </a:lnTo>
                    <a:lnTo>
                      <a:pt x="3257" y="540"/>
                    </a:lnTo>
                    <a:lnTo>
                      <a:pt x="3293" y="570"/>
                    </a:lnTo>
                    <a:lnTo>
                      <a:pt x="3323" y="598"/>
                    </a:lnTo>
                    <a:lnTo>
                      <a:pt x="4009" y="598"/>
                    </a:lnTo>
                    <a:lnTo>
                      <a:pt x="4091" y="604"/>
                    </a:lnTo>
                    <a:lnTo>
                      <a:pt x="4168" y="620"/>
                    </a:lnTo>
                    <a:lnTo>
                      <a:pt x="4242" y="648"/>
                    </a:lnTo>
                    <a:lnTo>
                      <a:pt x="4310" y="687"/>
                    </a:lnTo>
                    <a:lnTo>
                      <a:pt x="4373" y="733"/>
                    </a:lnTo>
                    <a:lnTo>
                      <a:pt x="4427" y="789"/>
                    </a:lnTo>
                    <a:lnTo>
                      <a:pt x="4475" y="850"/>
                    </a:lnTo>
                    <a:lnTo>
                      <a:pt x="5557" y="109"/>
                    </a:lnTo>
                    <a:lnTo>
                      <a:pt x="5631" y="65"/>
                    </a:lnTo>
                    <a:lnTo>
                      <a:pt x="5708" y="33"/>
                    </a:lnTo>
                    <a:lnTo>
                      <a:pt x="5790" y="11"/>
                    </a:lnTo>
                    <a:lnTo>
                      <a:pt x="5872" y="0"/>
                    </a:lnTo>
                    <a:lnTo>
                      <a:pt x="59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34"/>
              <p:cNvSpPr>
                <a:spLocks noEditPoints="1"/>
              </p:cNvSpPr>
              <p:nvPr/>
            </p:nvSpPr>
            <p:spPr bwMode="auto">
              <a:xfrm>
                <a:off x="-3675063" y="188913"/>
                <a:ext cx="2921000" cy="1373188"/>
              </a:xfrm>
              <a:custGeom>
                <a:avLst/>
                <a:gdLst>
                  <a:gd name="T0" fmla="*/ 2744 w 3681"/>
                  <a:gd name="T1" fmla="*/ 390 h 1730"/>
                  <a:gd name="T2" fmla="*/ 2612 w 3681"/>
                  <a:gd name="T3" fmla="*/ 429 h 1730"/>
                  <a:gd name="T4" fmla="*/ 2499 w 3681"/>
                  <a:gd name="T5" fmla="*/ 501 h 1730"/>
                  <a:gd name="T6" fmla="*/ 2411 w 3681"/>
                  <a:gd name="T7" fmla="*/ 602 h 1730"/>
                  <a:gd name="T8" fmla="*/ 2354 w 3681"/>
                  <a:gd name="T9" fmla="*/ 726 h 1730"/>
                  <a:gd name="T10" fmla="*/ 2334 w 3681"/>
                  <a:gd name="T11" fmla="*/ 865 h 1730"/>
                  <a:gd name="T12" fmla="*/ 2358 w 3681"/>
                  <a:gd name="T13" fmla="*/ 1016 h 1730"/>
                  <a:gd name="T14" fmla="*/ 2427 w 3681"/>
                  <a:gd name="T15" fmla="*/ 1149 h 1730"/>
                  <a:gd name="T16" fmla="*/ 2531 w 3681"/>
                  <a:gd name="T17" fmla="*/ 1252 h 1730"/>
                  <a:gd name="T18" fmla="*/ 2662 w 3681"/>
                  <a:gd name="T19" fmla="*/ 1320 h 1730"/>
                  <a:gd name="T20" fmla="*/ 2815 w 3681"/>
                  <a:gd name="T21" fmla="*/ 1346 h 1730"/>
                  <a:gd name="T22" fmla="*/ 2953 w 3681"/>
                  <a:gd name="T23" fmla="*/ 1324 h 1730"/>
                  <a:gd name="T24" fmla="*/ 3076 w 3681"/>
                  <a:gd name="T25" fmla="*/ 1268 h 1730"/>
                  <a:gd name="T26" fmla="*/ 3177 w 3681"/>
                  <a:gd name="T27" fmla="*/ 1179 h 1730"/>
                  <a:gd name="T28" fmla="*/ 3251 w 3681"/>
                  <a:gd name="T29" fmla="*/ 1067 h 1730"/>
                  <a:gd name="T30" fmla="*/ 3291 w 3681"/>
                  <a:gd name="T31" fmla="*/ 936 h 1730"/>
                  <a:gd name="T32" fmla="*/ 3289 w 3681"/>
                  <a:gd name="T33" fmla="*/ 787 h 1730"/>
                  <a:gd name="T34" fmla="*/ 3241 w 3681"/>
                  <a:gd name="T35" fmla="*/ 644 h 1730"/>
                  <a:gd name="T36" fmla="*/ 3154 w 3681"/>
                  <a:gd name="T37" fmla="*/ 525 h 1730"/>
                  <a:gd name="T38" fmla="*/ 3036 w 3681"/>
                  <a:gd name="T39" fmla="*/ 437 h 1730"/>
                  <a:gd name="T40" fmla="*/ 2893 w 3681"/>
                  <a:gd name="T41" fmla="*/ 390 h 1730"/>
                  <a:gd name="T42" fmla="*/ 2815 w 3681"/>
                  <a:gd name="T43" fmla="*/ 0 h 1730"/>
                  <a:gd name="T44" fmla="*/ 3012 w 3681"/>
                  <a:gd name="T45" fmla="*/ 22 h 1730"/>
                  <a:gd name="T46" fmla="*/ 3195 w 3681"/>
                  <a:gd name="T47" fmla="*/ 87 h 1730"/>
                  <a:gd name="T48" fmla="*/ 3357 w 3681"/>
                  <a:gd name="T49" fmla="*/ 189 h 1730"/>
                  <a:gd name="T50" fmla="*/ 3490 w 3681"/>
                  <a:gd name="T51" fmla="*/ 324 h 1730"/>
                  <a:gd name="T52" fmla="*/ 3593 w 3681"/>
                  <a:gd name="T53" fmla="*/ 485 h 1730"/>
                  <a:gd name="T54" fmla="*/ 3657 w 3681"/>
                  <a:gd name="T55" fmla="*/ 666 h 1730"/>
                  <a:gd name="T56" fmla="*/ 3681 w 3681"/>
                  <a:gd name="T57" fmla="*/ 865 h 1730"/>
                  <a:gd name="T58" fmla="*/ 3657 w 3681"/>
                  <a:gd name="T59" fmla="*/ 1064 h 1730"/>
                  <a:gd name="T60" fmla="*/ 3593 w 3681"/>
                  <a:gd name="T61" fmla="*/ 1244 h 1730"/>
                  <a:gd name="T62" fmla="*/ 3490 w 3681"/>
                  <a:gd name="T63" fmla="*/ 1405 h 1730"/>
                  <a:gd name="T64" fmla="*/ 3357 w 3681"/>
                  <a:gd name="T65" fmla="*/ 1539 h 1730"/>
                  <a:gd name="T66" fmla="*/ 3195 w 3681"/>
                  <a:gd name="T67" fmla="*/ 1642 h 1730"/>
                  <a:gd name="T68" fmla="*/ 3012 w 3681"/>
                  <a:gd name="T69" fmla="*/ 1708 h 1730"/>
                  <a:gd name="T70" fmla="*/ 2815 w 3681"/>
                  <a:gd name="T71" fmla="*/ 1730 h 1730"/>
                  <a:gd name="T72" fmla="*/ 2614 w 3681"/>
                  <a:gd name="T73" fmla="*/ 1708 h 1730"/>
                  <a:gd name="T74" fmla="*/ 2431 w 3681"/>
                  <a:gd name="T75" fmla="*/ 1640 h 1730"/>
                  <a:gd name="T76" fmla="*/ 2270 w 3681"/>
                  <a:gd name="T77" fmla="*/ 1537 h 1730"/>
                  <a:gd name="T78" fmla="*/ 2137 w 3681"/>
                  <a:gd name="T79" fmla="*/ 1401 h 1730"/>
                  <a:gd name="T80" fmla="*/ 2035 w 3681"/>
                  <a:gd name="T81" fmla="*/ 1240 h 1730"/>
                  <a:gd name="T82" fmla="*/ 1970 w 3681"/>
                  <a:gd name="T83" fmla="*/ 1058 h 1730"/>
                  <a:gd name="T84" fmla="*/ 1110 w 3681"/>
                  <a:gd name="T85" fmla="*/ 1380 h 1730"/>
                  <a:gd name="T86" fmla="*/ 726 w 3681"/>
                  <a:gd name="T87" fmla="*/ 1058 h 1730"/>
                  <a:gd name="T88" fmla="*/ 386 w 3681"/>
                  <a:gd name="T89" fmla="*/ 1302 h 1730"/>
                  <a:gd name="T90" fmla="*/ 0 w 3681"/>
                  <a:gd name="T91" fmla="*/ 672 h 1730"/>
                  <a:gd name="T92" fmla="*/ 1998 w 3681"/>
                  <a:gd name="T93" fmla="*/ 578 h 1730"/>
                  <a:gd name="T94" fmla="*/ 2081 w 3681"/>
                  <a:gd name="T95" fmla="*/ 403 h 1730"/>
                  <a:gd name="T96" fmla="*/ 2201 w 3681"/>
                  <a:gd name="T97" fmla="*/ 254 h 1730"/>
                  <a:gd name="T98" fmla="*/ 2348 w 3681"/>
                  <a:gd name="T99" fmla="*/ 135 h 1730"/>
                  <a:gd name="T100" fmla="*/ 2521 w 3681"/>
                  <a:gd name="T101" fmla="*/ 50 h 1730"/>
                  <a:gd name="T102" fmla="*/ 2714 w 3681"/>
                  <a:gd name="T103" fmla="*/ 4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1" h="1730">
                    <a:moveTo>
                      <a:pt x="2815" y="384"/>
                    </a:moveTo>
                    <a:lnTo>
                      <a:pt x="2744" y="390"/>
                    </a:lnTo>
                    <a:lnTo>
                      <a:pt x="2676" y="403"/>
                    </a:lnTo>
                    <a:lnTo>
                      <a:pt x="2612" y="429"/>
                    </a:lnTo>
                    <a:lnTo>
                      <a:pt x="2553" y="461"/>
                    </a:lnTo>
                    <a:lnTo>
                      <a:pt x="2499" y="501"/>
                    </a:lnTo>
                    <a:lnTo>
                      <a:pt x="2451" y="549"/>
                    </a:lnTo>
                    <a:lnTo>
                      <a:pt x="2411" y="602"/>
                    </a:lnTo>
                    <a:lnTo>
                      <a:pt x="2378" y="662"/>
                    </a:lnTo>
                    <a:lnTo>
                      <a:pt x="2354" y="726"/>
                    </a:lnTo>
                    <a:lnTo>
                      <a:pt x="2338" y="793"/>
                    </a:lnTo>
                    <a:lnTo>
                      <a:pt x="2334" y="865"/>
                    </a:lnTo>
                    <a:lnTo>
                      <a:pt x="2340" y="942"/>
                    </a:lnTo>
                    <a:lnTo>
                      <a:pt x="2358" y="1016"/>
                    </a:lnTo>
                    <a:lnTo>
                      <a:pt x="2388" y="1085"/>
                    </a:lnTo>
                    <a:lnTo>
                      <a:pt x="2427" y="1149"/>
                    </a:lnTo>
                    <a:lnTo>
                      <a:pt x="2475" y="1205"/>
                    </a:lnTo>
                    <a:lnTo>
                      <a:pt x="2531" y="1252"/>
                    </a:lnTo>
                    <a:lnTo>
                      <a:pt x="2594" y="1292"/>
                    </a:lnTo>
                    <a:lnTo>
                      <a:pt x="2662" y="1320"/>
                    </a:lnTo>
                    <a:lnTo>
                      <a:pt x="2736" y="1338"/>
                    </a:lnTo>
                    <a:lnTo>
                      <a:pt x="2815" y="1346"/>
                    </a:lnTo>
                    <a:lnTo>
                      <a:pt x="2885" y="1340"/>
                    </a:lnTo>
                    <a:lnTo>
                      <a:pt x="2953" y="1324"/>
                    </a:lnTo>
                    <a:lnTo>
                      <a:pt x="3016" y="1300"/>
                    </a:lnTo>
                    <a:lnTo>
                      <a:pt x="3076" y="1268"/>
                    </a:lnTo>
                    <a:lnTo>
                      <a:pt x="3130" y="1227"/>
                    </a:lnTo>
                    <a:lnTo>
                      <a:pt x="3177" y="1179"/>
                    </a:lnTo>
                    <a:lnTo>
                      <a:pt x="3217" y="1125"/>
                    </a:lnTo>
                    <a:lnTo>
                      <a:pt x="3251" y="1067"/>
                    </a:lnTo>
                    <a:lnTo>
                      <a:pt x="3275" y="1004"/>
                    </a:lnTo>
                    <a:lnTo>
                      <a:pt x="3291" y="936"/>
                    </a:lnTo>
                    <a:lnTo>
                      <a:pt x="3295" y="865"/>
                    </a:lnTo>
                    <a:lnTo>
                      <a:pt x="3289" y="787"/>
                    </a:lnTo>
                    <a:lnTo>
                      <a:pt x="3271" y="714"/>
                    </a:lnTo>
                    <a:lnTo>
                      <a:pt x="3241" y="644"/>
                    </a:lnTo>
                    <a:lnTo>
                      <a:pt x="3203" y="580"/>
                    </a:lnTo>
                    <a:lnTo>
                      <a:pt x="3154" y="525"/>
                    </a:lnTo>
                    <a:lnTo>
                      <a:pt x="3098" y="477"/>
                    </a:lnTo>
                    <a:lnTo>
                      <a:pt x="3036" y="437"/>
                    </a:lnTo>
                    <a:lnTo>
                      <a:pt x="2967" y="407"/>
                    </a:lnTo>
                    <a:lnTo>
                      <a:pt x="2893" y="390"/>
                    </a:lnTo>
                    <a:lnTo>
                      <a:pt x="2815" y="384"/>
                    </a:lnTo>
                    <a:close/>
                    <a:moveTo>
                      <a:pt x="2815" y="0"/>
                    </a:moveTo>
                    <a:lnTo>
                      <a:pt x="2915" y="4"/>
                    </a:lnTo>
                    <a:lnTo>
                      <a:pt x="3012" y="22"/>
                    </a:lnTo>
                    <a:lnTo>
                      <a:pt x="3106" y="50"/>
                    </a:lnTo>
                    <a:lnTo>
                      <a:pt x="3195" y="87"/>
                    </a:lnTo>
                    <a:lnTo>
                      <a:pt x="3279" y="133"/>
                    </a:lnTo>
                    <a:lnTo>
                      <a:pt x="3357" y="189"/>
                    </a:lnTo>
                    <a:lnTo>
                      <a:pt x="3426" y="252"/>
                    </a:lnTo>
                    <a:lnTo>
                      <a:pt x="3490" y="324"/>
                    </a:lnTo>
                    <a:lnTo>
                      <a:pt x="3546" y="401"/>
                    </a:lnTo>
                    <a:lnTo>
                      <a:pt x="3593" y="485"/>
                    </a:lnTo>
                    <a:lnTo>
                      <a:pt x="3631" y="572"/>
                    </a:lnTo>
                    <a:lnTo>
                      <a:pt x="3657" y="666"/>
                    </a:lnTo>
                    <a:lnTo>
                      <a:pt x="3675" y="763"/>
                    </a:lnTo>
                    <a:lnTo>
                      <a:pt x="3681" y="865"/>
                    </a:lnTo>
                    <a:lnTo>
                      <a:pt x="3675" y="966"/>
                    </a:lnTo>
                    <a:lnTo>
                      <a:pt x="3657" y="1064"/>
                    </a:lnTo>
                    <a:lnTo>
                      <a:pt x="3631" y="1157"/>
                    </a:lnTo>
                    <a:lnTo>
                      <a:pt x="3593" y="1244"/>
                    </a:lnTo>
                    <a:lnTo>
                      <a:pt x="3546" y="1328"/>
                    </a:lnTo>
                    <a:lnTo>
                      <a:pt x="3490" y="1405"/>
                    </a:lnTo>
                    <a:lnTo>
                      <a:pt x="3426" y="1477"/>
                    </a:lnTo>
                    <a:lnTo>
                      <a:pt x="3357" y="1539"/>
                    </a:lnTo>
                    <a:lnTo>
                      <a:pt x="3279" y="1594"/>
                    </a:lnTo>
                    <a:lnTo>
                      <a:pt x="3195" y="1642"/>
                    </a:lnTo>
                    <a:lnTo>
                      <a:pt x="3106" y="1680"/>
                    </a:lnTo>
                    <a:lnTo>
                      <a:pt x="3012" y="1708"/>
                    </a:lnTo>
                    <a:lnTo>
                      <a:pt x="2915" y="1724"/>
                    </a:lnTo>
                    <a:lnTo>
                      <a:pt x="2815" y="1730"/>
                    </a:lnTo>
                    <a:lnTo>
                      <a:pt x="2714" y="1724"/>
                    </a:lnTo>
                    <a:lnTo>
                      <a:pt x="2614" y="1708"/>
                    </a:lnTo>
                    <a:lnTo>
                      <a:pt x="2521" y="1678"/>
                    </a:lnTo>
                    <a:lnTo>
                      <a:pt x="2431" y="1640"/>
                    </a:lnTo>
                    <a:lnTo>
                      <a:pt x="2348" y="1594"/>
                    </a:lnTo>
                    <a:lnTo>
                      <a:pt x="2270" y="1537"/>
                    </a:lnTo>
                    <a:lnTo>
                      <a:pt x="2201" y="1473"/>
                    </a:lnTo>
                    <a:lnTo>
                      <a:pt x="2137" y="1401"/>
                    </a:lnTo>
                    <a:lnTo>
                      <a:pt x="2081" y="1324"/>
                    </a:lnTo>
                    <a:lnTo>
                      <a:pt x="2035" y="1240"/>
                    </a:lnTo>
                    <a:lnTo>
                      <a:pt x="1998" y="1151"/>
                    </a:lnTo>
                    <a:lnTo>
                      <a:pt x="1970" y="1058"/>
                    </a:lnTo>
                    <a:lnTo>
                      <a:pt x="1110" y="1058"/>
                    </a:lnTo>
                    <a:lnTo>
                      <a:pt x="1110" y="1380"/>
                    </a:lnTo>
                    <a:lnTo>
                      <a:pt x="726" y="1380"/>
                    </a:lnTo>
                    <a:lnTo>
                      <a:pt x="726" y="1058"/>
                    </a:lnTo>
                    <a:lnTo>
                      <a:pt x="386" y="1058"/>
                    </a:lnTo>
                    <a:lnTo>
                      <a:pt x="386" y="1302"/>
                    </a:lnTo>
                    <a:lnTo>
                      <a:pt x="0" y="1302"/>
                    </a:lnTo>
                    <a:lnTo>
                      <a:pt x="0" y="672"/>
                    </a:lnTo>
                    <a:lnTo>
                      <a:pt x="1970" y="672"/>
                    </a:lnTo>
                    <a:lnTo>
                      <a:pt x="1998" y="578"/>
                    </a:lnTo>
                    <a:lnTo>
                      <a:pt x="2035" y="489"/>
                    </a:lnTo>
                    <a:lnTo>
                      <a:pt x="2081" y="403"/>
                    </a:lnTo>
                    <a:lnTo>
                      <a:pt x="2137" y="326"/>
                    </a:lnTo>
                    <a:lnTo>
                      <a:pt x="2201" y="254"/>
                    </a:lnTo>
                    <a:lnTo>
                      <a:pt x="2270" y="191"/>
                    </a:lnTo>
                    <a:lnTo>
                      <a:pt x="2348" y="135"/>
                    </a:lnTo>
                    <a:lnTo>
                      <a:pt x="2433" y="87"/>
                    </a:lnTo>
                    <a:lnTo>
                      <a:pt x="2521" y="50"/>
                    </a:lnTo>
                    <a:lnTo>
                      <a:pt x="2614" y="22"/>
                    </a:lnTo>
                    <a:lnTo>
                      <a:pt x="2714" y="4"/>
                    </a:lnTo>
                    <a:lnTo>
                      <a:pt x="28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9" name="Group 78"/>
            <p:cNvGrpSpPr/>
            <p:nvPr/>
          </p:nvGrpSpPr>
          <p:grpSpPr>
            <a:xfrm>
              <a:off x="7231540" y="3319670"/>
              <a:ext cx="480692" cy="474340"/>
              <a:chOff x="-3482975" y="-757238"/>
              <a:chExt cx="4684712" cy="4622801"/>
            </a:xfrm>
            <a:solidFill>
              <a:schemeClr val="accent2"/>
            </a:solidFill>
          </p:grpSpPr>
          <p:sp>
            <p:nvSpPr>
              <p:cNvPr id="80" name="Freeform 39"/>
              <p:cNvSpPr>
                <a:spLocks/>
              </p:cNvSpPr>
              <p:nvPr/>
            </p:nvSpPr>
            <p:spPr bwMode="auto">
              <a:xfrm>
                <a:off x="-1033463" y="1539875"/>
                <a:ext cx="2146300" cy="449263"/>
              </a:xfrm>
              <a:custGeom>
                <a:avLst/>
                <a:gdLst>
                  <a:gd name="T0" fmla="*/ 333 w 2703"/>
                  <a:gd name="T1" fmla="*/ 0 h 565"/>
                  <a:gd name="T2" fmla="*/ 2373 w 2703"/>
                  <a:gd name="T3" fmla="*/ 0 h 565"/>
                  <a:gd name="T4" fmla="*/ 2703 w 2703"/>
                  <a:gd name="T5" fmla="*/ 565 h 565"/>
                  <a:gd name="T6" fmla="*/ 0 w 2703"/>
                  <a:gd name="T7" fmla="*/ 565 h 565"/>
                  <a:gd name="T8" fmla="*/ 333 w 2703"/>
                  <a:gd name="T9" fmla="*/ 0 h 565"/>
                </a:gdLst>
                <a:ahLst/>
                <a:cxnLst>
                  <a:cxn ang="0">
                    <a:pos x="T0" y="T1"/>
                  </a:cxn>
                  <a:cxn ang="0">
                    <a:pos x="T2" y="T3"/>
                  </a:cxn>
                  <a:cxn ang="0">
                    <a:pos x="T4" y="T5"/>
                  </a:cxn>
                  <a:cxn ang="0">
                    <a:pos x="T6" y="T7"/>
                  </a:cxn>
                  <a:cxn ang="0">
                    <a:pos x="T8" y="T9"/>
                  </a:cxn>
                </a:cxnLst>
                <a:rect l="0" t="0" r="r" b="b"/>
                <a:pathLst>
                  <a:path w="2703" h="565">
                    <a:moveTo>
                      <a:pt x="333" y="0"/>
                    </a:moveTo>
                    <a:lnTo>
                      <a:pt x="2373" y="0"/>
                    </a:lnTo>
                    <a:lnTo>
                      <a:pt x="2703" y="565"/>
                    </a:lnTo>
                    <a:lnTo>
                      <a:pt x="0" y="565"/>
                    </a:lnTo>
                    <a:lnTo>
                      <a:pt x="3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40"/>
              <p:cNvSpPr>
                <a:spLocks/>
              </p:cNvSpPr>
              <p:nvPr/>
            </p:nvSpPr>
            <p:spPr bwMode="auto">
              <a:xfrm>
                <a:off x="-1122363" y="2293938"/>
                <a:ext cx="2324100" cy="1571625"/>
              </a:xfrm>
              <a:custGeom>
                <a:avLst/>
                <a:gdLst>
                  <a:gd name="T0" fmla="*/ 0 w 2929"/>
                  <a:gd name="T1" fmla="*/ 0 h 1981"/>
                  <a:gd name="T2" fmla="*/ 2929 w 2929"/>
                  <a:gd name="T3" fmla="*/ 0 h 1981"/>
                  <a:gd name="T4" fmla="*/ 2929 w 2929"/>
                  <a:gd name="T5" fmla="*/ 1981 h 1981"/>
                  <a:gd name="T6" fmla="*/ 2042 w 2929"/>
                  <a:gd name="T7" fmla="*/ 1981 h 1981"/>
                  <a:gd name="T8" fmla="*/ 2042 w 2929"/>
                  <a:gd name="T9" fmla="*/ 512 h 1981"/>
                  <a:gd name="T10" fmla="*/ 890 w 2929"/>
                  <a:gd name="T11" fmla="*/ 512 h 1981"/>
                  <a:gd name="T12" fmla="*/ 890 w 2929"/>
                  <a:gd name="T13" fmla="*/ 1981 h 1981"/>
                  <a:gd name="T14" fmla="*/ 0 w 2929"/>
                  <a:gd name="T15" fmla="*/ 1981 h 1981"/>
                  <a:gd name="T16" fmla="*/ 0 w 2929"/>
                  <a:gd name="T17" fmla="*/ 0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9" h="1981">
                    <a:moveTo>
                      <a:pt x="0" y="0"/>
                    </a:moveTo>
                    <a:lnTo>
                      <a:pt x="2929" y="0"/>
                    </a:lnTo>
                    <a:lnTo>
                      <a:pt x="2929" y="1981"/>
                    </a:lnTo>
                    <a:lnTo>
                      <a:pt x="2042" y="1981"/>
                    </a:lnTo>
                    <a:lnTo>
                      <a:pt x="2042" y="512"/>
                    </a:lnTo>
                    <a:lnTo>
                      <a:pt x="890" y="512"/>
                    </a:lnTo>
                    <a:lnTo>
                      <a:pt x="890" y="1981"/>
                    </a:lnTo>
                    <a:lnTo>
                      <a:pt x="0" y="198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1"/>
              <p:cNvSpPr>
                <a:spLocks noChangeArrowheads="1"/>
              </p:cNvSpPr>
              <p:nvPr/>
            </p:nvSpPr>
            <p:spPr bwMode="auto">
              <a:xfrm>
                <a:off x="-112713" y="3005138"/>
                <a:ext cx="304800" cy="8604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42"/>
              <p:cNvSpPr>
                <a:spLocks/>
              </p:cNvSpPr>
              <p:nvPr/>
            </p:nvSpPr>
            <p:spPr bwMode="auto">
              <a:xfrm>
                <a:off x="-2247900" y="455612"/>
                <a:ext cx="914400" cy="914400"/>
              </a:xfrm>
              <a:custGeom>
                <a:avLst/>
                <a:gdLst>
                  <a:gd name="T0" fmla="*/ 576 w 1152"/>
                  <a:gd name="T1" fmla="*/ 0 h 1152"/>
                  <a:gd name="T2" fmla="*/ 654 w 1152"/>
                  <a:gd name="T3" fmla="*/ 5 h 1152"/>
                  <a:gd name="T4" fmla="*/ 729 w 1152"/>
                  <a:gd name="T5" fmla="*/ 22 h 1152"/>
                  <a:gd name="T6" fmla="*/ 799 w 1152"/>
                  <a:gd name="T7" fmla="*/ 47 h 1152"/>
                  <a:gd name="T8" fmla="*/ 865 w 1152"/>
                  <a:gd name="T9" fmla="*/ 79 h 1152"/>
                  <a:gd name="T10" fmla="*/ 928 w 1152"/>
                  <a:gd name="T11" fmla="*/ 122 h 1152"/>
                  <a:gd name="T12" fmla="*/ 984 w 1152"/>
                  <a:gd name="T13" fmla="*/ 170 h 1152"/>
                  <a:gd name="T14" fmla="*/ 1032 w 1152"/>
                  <a:gd name="T15" fmla="*/ 226 h 1152"/>
                  <a:gd name="T16" fmla="*/ 1073 w 1152"/>
                  <a:gd name="T17" fmla="*/ 286 h 1152"/>
                  <a:gd name="T18" fmla="*/ 1107 w 1152"/>
                  <a:gd name="T19" fmla="*/ 353 h 1152"/>
                  <a:gd name="T20" fmla="*/ 1132 w 1152"/>
                  <a:gd name="T21" fmla="*/ 424 h 1152"/>
                  <a:gd name="T22" fmla="*/ 1146 w 1152"/>
                  <a:gd name="T23" fmla="*/ 499 h 1152"/>
                  <a:gd name="T24" fmla="*/ 1152 w 1152"/>
                  <a:gd name="T25" fmla="*/ 576 h 1152"/>
                  <a:gd name="T26" fmla="*/ 1146 w 1152"/>
                  <a:gd name="T27" fmla="*/ 655 h 1152"/>
                  <a:gd name="T28" fmla="*/ 1132 w 1152"/>
                  <a:gd name="T29" fmla="*/ 730 h 1152"/>
                  <a:gd name="T30" fmla="*/ 1107 w 1152"/>
                  <a:gd name="T31" fmla="*/ 802 h 1152"/>
                  <a:gd name="T32" fmla="*/ 1073 w 1152"/>
                  <a:gd name="T33" fmla="*/ 868 h 1152"/>
                  <a:gd name="T34" fmla="*/ 1032 w 1152"/>
                  <a:gd name="T35" fmla="*/ 929 h 1152"/>
                  <a:gd name="T36" fmla="*/ 984 w 1152"/>
                  <a:gd name="T37" fmla="*/ 984 h 1152"/>
                  <a:gd name="T38" fmla="*/ 928 w 1152"/>
                  <a:gd name="T39" fmla="*/ 1032 h 1152"/>
                  <a:gd name="T40" fmla="*/ 865 w 1152"/>
                  <a:gd name="T41" fmla="*/ 1074 h 1152"/>
                  <a:gd name="T42" fmla="*/ 799 w 1152"/>
                  <a:gd name="T43" fmla="*/ 1108 h 1152"/>
                  <a:gd name="T44" fmla="*/ 729 w 1152"/>
                  <a:gd name="T45" fmla="*/ 1133 h 1152"/>
                  <a:gd name="T46" fmla="*/ 654 w 1152"/>
                  <a:gd name="T47" fmla="*/ 1147 h 1152"/>
                  <a:gd name="T48" fmla="*/ 576 w 1152"/>
                  <a:gd name="T49" fmla="*/ 1152 h 1152"/>
                  <a:gd name="T50" fmla="*/ 497 w 1152"/>
                  <a:gd name="T51" fmla="*/ 1147 h 1152"/>
                  <a:gd name="T52" fmla="*/ 424 w 1152"/>
                  <a:gd name="T53" fmla="*/ 1133 h 1152"/>
                  <a:gd name="T54" fmla="*/ 352 w 1152"/>
                  <a:gd name="T55" fmla="*/ 1108 h 1152"/>
                  <a:gd name="T56" fmla="*/ 286 w 1152"/>
                  <a:gd name="T57" fmla="*/ 1074 h 1152"/>
                  <a:gd name="T58" fmla="*/ 223 w 1152"/>
                  <a:gd name="T59" fmla="*/ 1032 h 1152"/>
                  <a:gd name="T60" fmla="*/ 169 w 1152"/>
                  <a:gd name="T61" fmla="*/ 984 h 1152"/>
                  <a:gd name="T62" fmla="*/ 119 w 1152"/>
                  <a:gd name="T63" fmla="*/ 929 h 1152"/>
                  <a:gd name="T64" fmla="*/ 78 w 1152"/>
                  <a:gd name="T65" fmla="*/ 868 h 1152"/>
                  <a:gd name="T66" fmla="*/ 44 w 1152"/>
                  <a:gd name="T67" fmla="*/ 802 h 1152"/>
                  <a:gd name="T68" fmla="*/ 21 w 1152"/>
                  <a:gd name="T69" fmla="*/ 730 h 1152"/>
                  <a:gd name="T70" fmla="*/ 5 w 1152"/>
                  <a:gd name="T71" fmla="*/ 655 h 1152"/>
                  <a:gd name="T72" fmla="*/ 0 w 1152"/>
                  <a:gd name="T73" fmla="*/ 576 h 1152"/>
                  <a:gd name="T74" fmla="*/ 5 w 1152"/>
                  <a:gd name="T75" fmla="*/ 499 h 1152"/>
                  <a:gd name="T76" fmla="*/ 21 w 1152"/>
                  <a:gd name="T77" fmla="*/ 424 h 1152"/>
                  <a:gd name="T78" fmla="*/ 44 w 1152"/>
                  <a:gd name="T79" fmla="*/ 353 h 1152"/>
                  <a:gd name="T80" fmla="*/ 78 w 1152"/>
                  <a:gd name="T81" fmla="*/ 286 h 1152"/>
                  <a:gd name="T82" fmla="*/ 119 w 1152"/>
                  <a:gd name="T83" fmla="*/ 226 h 1152"/>
                  <a:gd name="T84" fmla="*/ 169 w 1152"/>
                  <a:gd name="T85" fmla="*/ 170 h 1152"/>
                  <a:gd name="T86" fmla="*/ 223 w 1152"/>
                  <a:gd name="T87" fmla="*/ 122 h 1152"/>
                  <a:gd name="T88" fmla="*/ 286 w 1152"/>
                  <a:gd name="T89" fmla="*/ 79 h 1152"/>
                  <a:gd name="T90" fmla="*/ 352 w 1152"/>
                  <a:gd name="T91" fmla="*/ 47 h 1152"/>
                  <a:gd name="T92" fmla="*/ 424 w 1152"/>
                  <a:gd name="T93" fmla="*/ 22 h 1152"/>
                  <a:gd name="T94" fmla="*/ 497 w 1152"/>
                  <a:gd name="T95" fmla="*/ 5 h 1152"/>
                  <a:gd name="T96" fmla="*/ 576 w 1152"/>
                  <a:gd name="T9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2" h="1152">
                    <a:moveTo>
                      <a:pt x="576" y="0"/>
                    </a:moveTo>
                    <a:lnTo>
                      <a:pt x="654" y="5"/>
                    </a:lnTo>
                    <a:lnTo>
                      <a:pt x="729" y="22"/>
                    </a:lnTo>
                    <a:lnTo>
                      <a:pt x="799" y="47"/>
                    </a:lnTo>
                    <a:lnTo>
                      <a:pt x="865" y="79"/>
                    </a:lnTo>
                    <a:lnTo>
                      <a:pt x="928" y="122"/>
                    </a:lnTo>
                    <a:lnTo>
                      <a:pt x="984" y="170"/>
                    </a:lnTo>
                    <a:lnTo>
                      <a:pt x="1032" y="226"/>
                    </a:lnTo>
                    <a:lnTo>
                      <a:pt x="1073" y="286"/>
                    </a:lnTo>
                    <a:lnTo>
                      <a:pt x="1107" y="353"/>
                    </a:lnTo>
                    <a:lnTo>
                      <a:pt x="1132" y="424"/>
                    </a:lnTo>
                    <a:lnTo>
                      <a:pt x="1146" y="499"/>
                    </a:lnTo>
                    <a:lnTo>
                      <a:pt x="1152" y="576"/>
                    </a:lnTo>
                    <a:lnTo>
                      <a:pt x="1146" y="655"/>
                    </a:lnTo>
                    <a:lnTo>
                      <a:pt x="1132" y="730"/>
                    </a:lnTo>
                    <a:lnTo>
                      <a:pt x="1107" y="802"/>
                    </a:lnTo>
                    <a:lnTo>
                      <a:pt x="1073" y="868"/>
                    </a:lnTo>
                    <a:lnTo>
                      <a:pt x="1032" y="929"/>
                    </a:lnTo>
                    <a:lnTo>
                      <a:pt x="984" y="984"/>
                    </a:lnTo>
                    <a:lnTo>
                      <a:pt x="928" y="1032"/>
                    </a:lnTo>
                    <a:lnTo>
                      <a:pt x="865" y="1074"/>
                    </a:lnTo>
                    <a:lnTo>
                      <a:pt x="799" y="1108"/>
                    </a:lnTo>
                    <a:lnTo>
                      <a:pt x="729" y="1133"/>
                    </a:lnTo>
                    <a:lnTo>
                      <a:pt x="654" y="1147"/>
                    </a:lnTo>
                    <a:lnTo>
                      <a:pt x="576" y="1152"/>
                    </a:lnTo>
                    <a:lnTo>
                      <a:pt x="497" y="1147"/>
                    </a:lnTo>
                    <a:lnTo>
                      <a:pt x="424" y="1133"/>
                    </a:lnTo>
                    <a:lnTo>
                      <a:pt x="352" y="1108"/>
                    </a:lnTo>
                    <a:lnTo>
                      <a:pt x="286" y="1074"/>
                    </a:lnTo>
                    <a:lnTo>
                      <a:pt x="223" y="1032"/>
                    </a:lnTo>
                    <a:lnTo>
                      <a:pt x="169" y="984"/>
                    </a:lnTo>
                    <a:lnTo>
                      <a:pt x="119" y="929"/>
                    </a:lnTo>
                    <a:lnTo>
                      <a:pt x="78" y="868"/>
                    </a:lnTo>
                    <a:lnTo>
                      <a:pt x="44" y="802"/>
                    </a:lnTo>
                    <a:lnTo>
                      <a:pt x="21" y="730"/>
                    </a:lnTo>
                    <a:lnTo>
                      <a:pt x="5" y="655"/>
                    </a:lnTo>
                    <a:lnTo>
                      <a:pt x="0" y="576"/>
                    </a:lnTo>
                    <a:lnTo>
                      <a:pt x="5" y="499"/>
                    </a:lnTo>
                    <a:lnTo>
                      <a:pt x="21" y="424"/>
                    </a:lnTo>
                    <a:lnTo>
                      <a:pt x="44" y="353"/>
                    </a:lnTo>
                    <a:lnTo>
                      <a:pt x="78" y="286"/>
                    </a:lnTo>
                    <a:lnTo>
                      <a:pt x="119" y="226"/>
                    </a:lnTo>
                    <a:lnTo>
                      <a:pt x="169" y="170"/>
                    </a:lnTo>
                    <a:lnTo>
                      <a:pt x="223" y="122"/>
                    </a:lnTo>
                    <a:lnTo>
                      <a:pt x="286" y="79"/>
                    </a:lnTo>
                    <a:lnTo>
                      <a:pt x="352" y="47"/>
                    </a:lnTo>
                    <a:lnTo>
                      <a:pt x="424" y="22"/>
                    </a:lnTo>
                    <a:lnTo>
                      <a:pt x="497" y="5"/>
                    </a:lnTo>
                    <a:lnTo>
                      <a:pt x="5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43"/>
              <p:cNvSpPr>
                <a:spLocks noEditPoints="1"/>
              </p:cNvSpPr>
              <p:nvPr/>
            </p:nvSpPr>
            <p:spPr bwMode="auto">
              <a:xfrm>
                <a:off x="-3482975" y="-757238"/>
                <a:ext cx="3386138" cy="4411663"/>
              </a:xfrm>
              <a:custGeom>
                <a:avLst/>
                <a:gdLst>
                  <a:gd name="T0" fmla="*/ 1927 w 4265"/>
                  <a:gd name="T1" fmla="*/ 1167 h 5559"/>
                  <a:gd name="T2" fmla="*/ 1648 w 4265"/>
                  <a:gd name="T3" fmla="*/ 1276 h 5559"/>
                  <a:gd name="T4" fmla="*/ 1421 w 4265"/>
                  <a:gd name="T5" fmla="*/ 1462 h 5559"/>
                  <a:gd name="T6" fmla="*/ 1258 w 4265"/>
                  <a:gd name="T7" fmla="*/ 1709 h 5559"/>
                  <a:gd name="T8" fmla="*/ 1179 w 4265"/>
                  <a:gd name="T9" fmla="*/ 2000 h 5559"/>
                  <a:gd name="T10" fmla="*/ 1195 w 4265"/>
                  <a:gd name="T11" fmla="*/ 2310 h 5559"/>
                  <a:gd name="T12" fmla="*/ 1304 w 4265"/>
                  <a:gd name="T13" fmla="*/ 2589 h 5559"/>
                  <a:gd name="T14" fmla="*/ 1490 w 4265"/>
                  <a:gd name="T15" fmla="*/ 2818 h 5559"/>
                  <a:gd name="T16" fmla="*/ 1737 w 4265"/>
                  <a:gd name="T17" fmla="*/ 2979 h 5559"/>
                  <a:gd name="T18" fmla="*/ 2029 w 4265"/>
                  <a:gd name="T19" fmla="*/ 3060 h 5559"/>
                  <a:gd name="T20" fmla="*/ 2338 w 4265"/>
                  <a:gd name="T21" fmla="*/ 3044 h 5559"/>
                  <a:gd name="T22" fmla="*/ 2617 w 4265"/>
                  <a:gd name="T23" fmla="*/ 2934 h 5559"/>
                  <a:gd name="T24" fmla="*/ 2845 w 4265"/>
                  <a:gd name="T25" fmla="*/ 2748 h 5559"/>
                  <a:gd name="T26" fmla="*/ 3007 w 4265"/>
                  <a:gd name="T27" fmla="*/ 2501 h 5559"/>
                  <a:gd name="T28" fmla="*/ 3088 w 4265"/>
                  <a:gd name="T29" fmla="*/ 2210 h 5559"/>
                  <a:gd name="T30" fmla="*/ 3070 w 4265"/>
                  <a:gd name="T31" fmla="*/ 1898 h 5559"/>
                  <a:gd name="T32" fmla="*/ 2961 w 4265"/>
                  <a:gd name="T33" fmla="*/ 1621 h 5559"/>
                  <a:gd name="T34" fmla="*/ 2775 w 4265"/>
                  <a:gd name="T35" fmla="*/ 1392 h 5559"/>
                  <a:gd name="T36" fmla="*/ 2528 w 4265"/>
                  <a:gd name="T37" fmla="*/ 1231 h 5559"/>
                  <a:gd name="T38" fmla="*/ 2236 w 4265"/>
                  <a:gd name="T39" fmla="*/ 1151 h 5559"/>
                  <a:gd name="T40" fmla="*/ 2285 w 4265"/>
                  <a:gd name="T41" fmla="*/ 6 h 5559"/>
                  <a:gd name="T42" fmla="*/ 2723 w 4265"/>
                  <a:gd name="T43" fmla="*/ 84 h 5559"/>
                  <a:gd name="T44" fmla="*/ 3126 w 4265"/>
                  <a:gd name="T45" fmla="*/ 245 h 5559"/>
                  <a:gd name="T46" fmla="*/ 3482 w 4265"/>
                  <a:gd name="T47" fmla="*/ 483 h 5559"/>
                  <a:gd name="T48" fmla="*/ 3784 w 4265"/>
                  <a:gd name="T49" fmla="*/ 784 h 5559"/>
                  <a:gd name="T50" fmla="*/ 4020 w 4265"/>
                  <a:gd name="T51" fmla="*/ 1142 h 5559"/>
                  <a:gd name="T52" fmla="*/ 4183 w 4265"/>
                  <a:gd name="T53" fmla="*/ 1544 h 5559"/>
                  <a:gd name="T54" fmla="*/ 4260 w 4265"/>
                  <a:gd name="T55" fmla="*/ 1981 h 5559"/>
                  <a:gd name="T56" fmla="*/ 4251 w 4265"/>
                  <a:gd name="T57" fmla="*/ 2387 h 5559"/>
                  <a:gd name="T58" fmla="*/ 3088 w 4265"/>
                  <a:gd name="T59" fmla="*/ 2700 h 5559"/>
                  <a:gd name="T60" fmla="*/ 2589 w 4265"/>
                  <a:gd name="T61" fmla="*/ 4985 h 5559"/>
                  <a:gd name="T62" fmla="*/ 376 w 4265"/>
                  <a:gd name="T63" fmla="*/ 3342 h 5559"/>
                  <a:gd name="T64" fmla="*/ 174 w 4265"/>
                  <a:gd name="T65" fmla="*/ 2976 h 5559"/>
                  <a:gd name="T66" fmla="*/ 45 w 4265"/>
                  <a:gd name="T67" fmla="*/ 2569 h 5559"/>
                  <a:gd name="T68" fmla="*/ 0 w 4265"/>
                  <a:gd name="T69" fmla="*/ 2133 h 5559"/>
                  <a:gd name="T70" fmla="*/ 47 w 4265"/>
                  <a:gd name="T71" fmla="*/ 1686 h 5559"/>
                  <a:gd name="T72" fmla="*/ 182 w 4265"/>
                  <a:gd name="T73" fmla="*/ 1270 h 5559"/>
                  <a:gd name="T74" fmla="*/ 395 w 4265"/>
                  <a:gd name="T75" fmla="*/ 898 h 5559"/>
                  <a:gd name="T76" fmla="*/ 676 w 4265"/>
                  <a:gd name="T77" fmla="*/ 576 h 5559"/>
                  <a:gd name="T78" fmla="*/ 1016 w 4265"/>
                  <a:gd name="T79" fmla="*/ 317 h 5559"/>
                  <a:gd name="T80" fmla="*/ 1404 w 4265"/>
                  <a:gd name="T81" fmla="*/ 129 h 5559"/>
                  <a:gd name="T82" fmla="*/ 1832 w 4265"/>
                  <a:gd name="T83" fmla="*/ 22 h 5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65" h="5559">
                    <a:moveTo>
                      <a:pt x="2133" y="1145"/>
                    </a:moveTo>
                    <a:lnTo>
                      <a:pt x="2029" y="1151"/>
                    </a:lnTo>
                    <a:lnTo>
                      <a:pt x="1927" y="1167"/>
                    </a:lnTo>
                    <a:lnTo>
                      <a:pt x="1830" y="1194"/>
                    </a:lnTo>
                    <a:lnTo>
                      <a:pt x="1737" y="1231"/>
                    </a:lnTo>
                    <a:lnTo>
                      <a:pt x="1648" y="1276"/>
                    </a:lnTo>
                    <a:lnTo>
                      <a:pt x="1565" y="1330"/>
                    </a:lnTo>
                    <a:lnTo>
                      <a:pt x="1490" y="1392"/>
                    </a:lnTo>
                    <a:lnTo>
                      <a:pt x="1421" y="1462"/>
                    </a:lnTo>
                    <a:lnTo>
                      <a:pt x="1358" y="1539"/>
                    </a:lnTo>
                    <a:lnTo>
                      <a:pt x="1304" y="1621"/>
                    </a:lnTo>
                    <a:lnTo>
                      <a:pt x="1258" y="1709"/>
                    </a:lnTo>
                    <a:lnTo>
                      <a:pt x="1222" y="1802"/>
                    </a:lnTo>
                    <a:lnTo>
                      <a:pt x="1195" y="1898"/>
                    </a:lnTo>
                    <a:lnTo>
                      <a:pt x="1179" y="2000"/>
                    </a:lnTo>
                    <a:lnTo>
                      <a:pt x="1174" y="2104"/>
                    </a:lnTo>
                    <a:lnTo>
                      <a:pt x="1179" y="2210"/>
                    </a:lnTo>
                    <a:lnTo>
                      <a:pt x="1195" y="2310"/>
                    </a:lnTo>
                    <a:lnTo>
                      <a:pt x="1222" y="2408"/>
                    </a:lnTo>
                    <a:lnTo>
                      <a:pt x="1258" y="2501"/>
                    </a:lnTo>
                    <a:lnTo>
                      <a:pt x="1304" y="2589"/>
                    </a:lnTo>
                    <a:lnTo>
                      <a:pt x="1358" y="2671"/>
                    </a:lnTo>
                    <a:lnTo>
                      <a:pt x="1421" y="2748"/>
                    </a:lnTo>
                    <a:lnTo>
                      <a:pt x="1490" y="2818"/>
                    </a:lnTo>
                    <a:lnTo>
                      <a:pt x="1565" y="2879"/>
                    </a:lnTo>
                    <a:lnTo>
                      <a:pt x="1648" y="2934"/>
                    </a:lnTo>
                    <a:lnTo>
                      <a:pt x="1737" y="2979"/>
                    </a:lnTo>
                    <a:lnTo>
                      <a:pt x="1830" y="3017"/>
                    </a:lnTo>
                    <a:lnTo>
                      <a:pt x="1927" y="3044"/>
                    </a:lnTo>
                    <a:lnTo>
                      <a:pt x="2029" y="3060"/>
                    </a:lnTo>
                    <a:lnTo>
                      <a:pt x="2133" y="3065"/>
                    </a:lnTo>
                    <a:lnTo>
                      <a:pt x="2236" y="3060"/>
                    </a:lnTo>
                    <a:lnTo>
                      <a:pt x="2338" y="3044"/>
                    </a:lnTo>
                    <a:lnTo>
                      <a:pt x="2437" y="3017"/>
                    </a:lnTo>
                    <a:lnTo>
                      <a:pt x="2528" y="2979"/>
                    </a:lnTo>
                    <a:lnTo>
                      <a:pt x="2617" y="2934"/>
                    </a:lnTo>
                    <a:lnTo>
                      <a:pt x="2700" y="2879"/>
                    </a:lnTo>
                    <a:lnTo>
                      <a:pt x="2775" y="2818"/>
                    </a:lnTo>
                    <a:lnTo>
                      <a:pt x="2845" y="2748"/>
                    </a:lnTo>
                    <a:lnTo>
                      <a:pt x="2907" y="2671"/>
                    </a:lnTo>
                    <a:lnTo>
                      <a:pt x="2961" y="2589"/>
                    </a:lnTo>
                    <a:lnTo>
                      <a:pt x="3007" y="2501"/>
                    </a:lnTo>
                    <a:lnTo>
                      <a:pt x="3043" y="2408"/>
                    </a:lnTo>
                    <a:lnTo>
                      <a:pt x="3070" y="2310"/>
                    </a:lnTo>
                    <a:lnTo>
                      <a:pt x="3088" y="2210"/>
                    </a:lnTo>
                    <a:lnTo>
                      <a:pt x="3093" y="2104"/>
                    </a:lnTo>
                    <a:lnTo>
                      <a:pt x="3088" y="2000"/>
                    </a:lnTo>
                    <a:lnTo>
                      <a:pt x="3070" y="1898"/>
                    </a:lnTo>
                    <a:lnTo>
                      <a:pt x="3043" y="1802"/>
                    </a:lnTo>
                    <a:lnTo>
                      <a:pt x="3007" y="1709"/>
                    </a:lnTo>
                    <a:lnTo>
                      <a:pt x="2961" y="1621"/>
                    </a:lnTo>
                    <a:lnTo>
                      <a:pt x="2907" y="1539"/>
                    </a:lnTo>
                    <a:lnTo>
                      <a:pt x="2845" y="1462"/>
                    </a:lnTo>
                    <a:lnTo>
                      <a:pt x="2775" y="1392"/>
                    </a:lnTo>
                    <a:lnTo>
                      <a:pt x="2700" y="1330"/>
                    </a:lnTo>
                    <a:lnTo>
                      <a:pt x="2617" y="1276"/>
                    </a:lnTo>
                    <a:lnTo>
                      <a:pt x="2528" y="1231"/>
                    </a:lnTo>
                    <a:lnTo>
                      <a:pt x="2437" y="1194"/>
                    </a:lnTo>
                    <a:lnTo>
                      <a:pt x="2338" y="1167"/>
                    </a:lnTo>
                    <a:lnTo>
                      <a:pt x="2236" y="1151"/>
                    </a:lnTo>
                    <a:lnTo>
                      <a:pt x="2133" y="1145"/>
                    </a:lnTo>
                    <a:close/>
                    <a:moveTo>
                      <a:pt x="2133" y="0"/>
                    </a:moveTo>
                    <a:lnTo>
                      <a:pt x="2285" y="6"/>
                    </a:lnTo>
                    <a:lnTo>
                      <a:pt x="2435" y="22"/>
                    </a:lnTo>
                    <a:lnTo>
                      <a:pt x="2580" y="48"/>
                    </a:lnTo>
                    <a:lnTo>
                      <a:pt x="2723" y="84"/>
                    </a:lnTo>
                    <a:lnTo>
                      <a:pt x="2861" y="129"/>
                    </a:lnTo>
                    <a:lnTo>
                      <a:pt x="2995" y="183"/>
                    </a:lnTo>
                    <a:lnTo>
                      <a:pt x="3126" y="245"/>
                    </a:lnTo>
                    <a:lnTo>
                      <a:pt x="3249" y="317"/>
                    </a:lnTo>
                    <a:lnTo>
                      <a:pt x="3369" y="396"/>
                    </a:lnTo>
                    <a:lnTo>
                      <a:pt x="3482" y="483"/>
                    </a:lnTo>
                    <a:lnTo>
                      <a:pt x="3589" y="576"/>
                    </a:lnTo>
                    <a:lnTo>
                      <a:pt x="3689" y="676"/>
                    </a:lnTo>
                    <a:lnTo>
                      <a:pt x="3784" y="784"/>
                    </a:lnTo>
                    <a:lnTo>
                      <a:pt x="3870" y="898"/>
                    </a:lnTo>
                    <a:lnTo>
                      <a:pt x="3949" y="1016"/>
                    </a:lnTo>
                    <a:lnTo>
                      <a:pt x="4020" y="1142"/>
                    </a:lnTo>
                    <a:lnTo>
                      <a:pt x="4083" y="1270"/>
                    </a:lnTo>
                    <a:lnTo>
                      <a:pt x="4138" y="1405"/>
                    </a:lnTo>
                    <a:lnTo>
                      <a:pt x="4183" y="1544"/>
                    </a:lnTo>
                    <a:lnTo>
                      <a:pt x="4219" y="1686"/>
                    </a:lnTo>
                    <a:lnTo>
                      <a:pt x="4244" y="1832"/>
                    </a:lnTo>
                    <a:lnTo>
                      <a:pt x="4260" y="1981"/>
                    </a:lnTo>
                    <a:lnTo>
                      <a:pt x="4265" y="2133"/>
                    </a:lnTo>
                    <a:lnTo>
                      <a:pt x="4262" y="2262"/>
                    </a:lnTo>
                    <a:lnTo>
                      <a:pt x="4251" y="2387"/>
                    </a:lnTo>
                    <a:lnTo>
                      <a:pt x="4231" y="2512"/>
                    </a:lnTo>
                    <a:lnTo>
                      <a:pt x="3199" y="2512"/>
                    </a:lnTo>
                    <a:lnTo>
                      <a:pt x="3088" y="2700"/>
                    </a:lnTo>
                    <a:lnTo>
                      <a:pt x="2642" y="3459"/>
                    </a:lnTo>
                    <a:lnTo>
                      <a:pt x="2589" y="3548"/>
                    </a:lnTo>
                    <a:lnTo>
                      <a:pt x="2589" y="4985"/>
                    </a:lnTo>
                    <a:lnTo>
                      <a:pt x="2133" y="5559"/>
                    </a:lnTo>
                    <a:lnTo>
                      <a:pt x="460" y="3453"/>
                    </a:lnTo>
                    <a:lnTo>
                      <a:pt x="376" y="3342"/>
                    </a:lnTo>
                    <a:lnTo>
                      <a:pt x="301" y="3224"/>
                    </a:lnTo>
                    <a:lnTo>
                      <a:pt x="233" y="3103"/>
                    </a:lnTo>
                    <a:lnTo>
                      <a:pt x="174" y="2976"/>
                    </a:lnTo>
                    <a:lnTo>
                      <a:pt x="122" y="2845"/>
                    </a:lnTo>
                    <a:lnTo>
                      <a:pt x="79" y="2709"/>
                    </a:lnTo>
                    <a:lnTo>
                      <a:pt x="45" y="2569"/>
                    </a:lnTo>
                    <a:lnTo>
                      <a:pt x="20" y="2428"/>
                    </a:lnTo>
                    <a:lnTo>
                      <a:pt x="5" y="2281"/>
                    </a:lnTo>
                    <a:lnTo>
                      <a:pt x="0" y="2133"/>
                    </a:lnTo>
                    <a:lnTo>
                      <a:pt x="5" y="1981"/>
                    </a:lnTo>
                    <a:lnTo>
                      <a:pt x="21" y="1832"/>
                    </a:lnTo>
                    <a:lnTo>
                      <a:pt x="47" y="1686"/>
                    </a:lnTo>
                    <a:lnTo>
                      <a:pt x="82" y="1544"/>
                    </a:lnTo>
                    <a:lnTo>
                      <a:pt x="129" y="1405"/>
                    </a:lnTo>
                    <a:lnTo>
                      <a:pt x="182" y="1270"/>
                    </a:lnTo>
                    <a:lnTo>
                      <a:pt x="245" y="1142"/>
                    </a:lnTo>
                    <a:lnTo>
                      <a:pt x="317" y="1016"/>
                    </a:lnTo>
                    <a:lnTo>
                      <a:pt x="395" y="898"/>
                    </a:lnTo>
                    <a:lnTo>
                      <a:pt x="481" y="784"/>
                    </a:lnTo>
                    <a:lnTo>
                      <a:pt x="576" y="676"/>
                    </a:lnTo>
                    <a:lnTo>
                      <a:pt x="676" y="576"/>
                    </a:lnTo>
                    <a:lnTo>
                      <a:pt x="784" y="483"/>
                    </a:lnTo>
                    <a:lnTo>
                      <a:pt x="896" y="396"/>
                    </a:lnTo>
                    <a:lnTo>
                      <a:pt x="1016" y="317"/>
                    </a:lnTo>
                    <a:lnTo>
                      <a:pt x="1141" y="245"/>
                    </a:lnTo>
                    <a:lnTo>
                      <a:pt x="1270" y="183"/>
                    </a:lnTo>
                    <a:lnTo>
                      <a:pt x="1404" y="129"/>
                    </a:lnTo>
                    <a:lnTo>
                      <a:pt x="1542" y="84"/>
                    </a:lnTo>
                    <a:lnTo>
                      <a:pt x="1685" y="48"/>
                    </a:lnTo>
                    <a:lnTo>
                      <a:pt x="1832" y="22"/>
                    </a:lnTo>
                    <a:lnTo>
                      <a:pt x="1981" y="6"/>
                    </a:lnTo>
                    <a:lnTo>
                      <a:pt x="21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89" name="Freeform 31"/>
            <p:cNvSpPr>
              <a:spLocks noEditPoints="1"/>
            </p:cNvSpPr>
            <p:nvPr/>
          </p:nvSpPr>
          <p:spPr bwMode="auto">
            <a:xfrm>
              <a:off x="5554289" y="2736970"/>
              <a:ext cx="939817" cy="757951"/>
            </a:xfrm>
            <a:custGeom>
              <a:avLst/>
              <a:gdLst>
                <a:gd name="T0" fmla="*/ 2447 w 4439"/>
                <a:gd name="T1" fmla="*/ 2059 h 3580"/>
                <a:gd name="T2" fmla="*/ 2447 w 4439"/>
                <a:gd name="T3" fmla="*/ 2861 h 3580"/>
                <a:gd name="T4" fmla="*/ 3249 w 4439"/>
                <a:gd name="T5" fmla="*/ 2861 h 3580"/>
                <a:gd name="T6" fmla="*/ 3249 w 4439"/>
                <a:gd name="T7" fmla="*/ 2059 h 3580"/>
                <a:gd name="T8" fmla="*/ 2447 w 4439"/>
                <a:gd name="T9" fmla="*/ 2059 h 3580"/>
                <a:gd name="T10" fmla="*/ 2219 w 4439"/>
                <a:gd name="T11" fmla="*/ 878 h 3580"/>
                <a:gd name="T12" fmla="*/ 3651 w 4439"/>
                <a:gd name="T13" fmla="*/ 2059 h 3580"/>
                <a:gd name="T14" fmla="*/ 3651 w 4439"/>
                <a:gd name="T15" fmla="*/ 3175 h 3580"/>
                <a:gd name="T16" fmla="*/ 3651 w 4439"/>
                <a:gd name="T17" fmla="*/ 3580 h 3580"/>
                <a:gd name="T18" fmla="*/ 2043 w 4439"/>
                <a:gd name="T19" fmla="*/ 3580 h 3580"/>
                <a:gd name="T20" fmla="*/ 2043 w 4439"/>
                <a:gd name="T21" fmla="*/ 2184 h 3580"/>
                <a:gd name="T22" fmla="*/ 2043 w 4439"/>
                <a:gd name="T23" fmla="*/ 2184 h 3580"/>
                <a:gd name="T24" fmla="*/ 2043 w 4439"/>
                <a:gd name="T25" fmla="*/ 2061 h 3580"/>
                <a:gd name="T26" fmla="*/ 1187 w 4439"/>
                <a:gd name="T27" fmla="*/ 2061 h 3580"/>
                <a:gd name="T28" fmla="*/ 1187 w 4439"/>
                <a:gd name="T29" fmla="*/ 3580 h 3580"/>
                <a:gd name="T30" fmla="*/ 787 w 4439"/>
                <a:gd name="T31" fmla="*/ 3580 h 3580"/>
                <a:gd name="T32" fmla="*/ 787 w 4439"/>
                <a:gd name="T33" fmla="*/ 2060 h 3580"/>
                <a:gd name="T34" fmla="*/ 2219 w 4439"/>
                <a:gd name="T35" fmla="*/ 878 h 3580"/>
                <a:gd name="T36" fmla="*/ 2219 w 4439"/>
                <a:gd name="T37" fmla="*/ 0 h 3580"/>
                <a:gd name="T38" fmla="*/ 4439 w 4439"/>
                <a:gd name="T39" fmla="*/ 1827 h 3580"/>
                <a:gd name="T40" fmla="*/ 4192 w 4439"/>
                <a:gd name="T41" fmla="*/ 2126 h 3580"/>
                <a:gd name="T42" fmla="*/ 2219 w 4439"/>
                <a:gd name="T43" fmla="*/ 503 h 3580"/>
                <a:gd name="T44" fmla="*/ 246 w 4439"/>
                <a:gd name="T45" fmla="*/ 2126 h 3580"/>
                <a:gd name="T46" fmla="*/ 0 w 4439"/>
                <a:gd name="T47" fmla="*/ 1827 h 3580"/>
                <a:gd name="T48" fmla="*/ 2219 w 4439"/>
                <a:gd name="T49" fmla="*/ 0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39" h="3580">
                  <a:moveTo>
                    <a:pt x="2447" y="2059"/>
                  </a:moveTo>
                  <a:lnTo>
                    <a:pt x="2447" y="2861"/>
                  </a:lnTo>
                  <a:lnTo>
                    <a:pt x="3249" y="2861"/>
                  </a:lnTo>
                  <a:lnTo>
                    <a:pt x="3249" y="2059"/>
                  </a:lnTo>
                  <a:lnTo>
                    <a:pt x="2447" y="2059"/>
                  </a:lnTo>
                  <a:close/>
                  <a:moveTo>
                    <a:pt x="2219" y="878"/>
                  </a:moveTo>
                  <a:lnTo>
                    <a:pt x="3651" y="2059"/>
                  </a:lnTo>
                  <a:lnTo>
                    <a:pt x="3651" y="3175"/>
                  </a:lnTo>
                  <a:lnTo>
                    <a:pt x="3651" y="3580"/>
                  </a:lnTo>
                  <a:lnTo>
                    <a:pt x="2043" y="3580"/>
                  </a:lnTo>
                  <a:lnTo>
                    <a:pt x="2043" y="2184"/>
                  </a:lnTo>
                  <a:lnTo>
                    <a:pt x="2043" y="2184"/>
                  </a:lnTo>
                  <a:lnTo>
                    <a:pt x="2043" y="2061"/>
                  </a:lnTo>
                  <a:lnTo>
                    <a:pt x="1187" y="2061"/>
                  </a:lnTo>
                  <a:lnTo>
                    <a:pt x="1187" y="3580"/>
                  </a:lnTo>
                  <a:lnTo>
                    <a:pt x="787" y="3580"/>
                  </a:lnTo>
                  <a:lnTo>
                    <a:pt x="787" y="2060"/>
                  </a:lnTo>
                  <a:lnTo>
                    <a:pt x="2219" y="878"/>
                  </a:lnTo>
                  <a:close/>
                  <a:moveTo>
                    <a:pt x="2219" y="0"/>
                  </a:moveTo>
                  <a:lnTo>
                    <a:pt x="4439" y="1827"/>
                  </a:lnTo>
                  <a:lnTo>
                    <a:pt x="4192" y="2126"/>
                  </a:lnTo>
                  <a:lnTo>
                    <a:pt x="2219" y="503"/>
                  </a:lnTo>
                  <a:lnTo>
                    <a:pt x="246" y="2126"/>
                  </a:lnTo>
                  <a:lnTo>
                    <a:pt x="0" y="1827"/>
                  </a:lnTo>
                  <a:lnTo>
                    <a:pt x="221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7" name="Group 96"/>
            <p:cNvGrpSpPr/>
            <p:nvPr/>
          </p:nvGrpSpPr>
          <p:grpSpPr>
            <a:xfrm>
              <a:off x="4062060" y="3378279"/>
              <a:ext cx="518759" cy="514659"/>
              <a:chOff x="8399463" y="1425575"/>
              <a:chExt cx="3013075" cy="2989263"/>
            </a:xfrm>
            <a:solidFill>
              <a:schemeClr val="accent4"/>
            </a:solidFill>
          </p:grpSpPr>
          <p:sp>
            <p:nvSpPr>
              <p:cNvPr id="94" name="Freeform 36"/>
              <p:cNvSpPr>
                <a:spLocks/>
              </p:cNvSpPr>
              <p:nvPr/>
            </p:nvSpPr>
            <p:spPr bwMode="auto">
              <a:xfrm>
                <a:off x="8399463" y="1425575"/>
                <a:ext cx="3013075" cy="1447800"/>
              </a:xfrm>
              <a:custGeom>
                <a:avLst/>
                <a:gdLst>
                  <a:gd name="T0" fmla="*/ 1889 w 3796"/>
                  <a:gd name="T1" fmla="*/ 0 h 1825"/>
                  <a:gd name="T2" fmla="*/ 1910 w 3796"/>
                  <a:gd name="T3" fmla="*/ 0 h 1825"/>
                  <a:gd name="T4" fmla="*/ 1931 w 3796"/>
                  <a:gd name="T5" fmla="*/ 5 h 1825"/>
                  <a:gd name="T6" fmla="*/ 1951 w 3796"/>
                  <a:gd name="T7" fmla="*/ 14 h 1825"/>
                  <a:gd name="T8" fmla="*/ 1969 w 3796"/>
                  <a:gd name="T9" fmla="*/ 27 h 1825"/>
                  <a:gd name="T10" fmla="*/ 3763 w 3796"/>
                  <a:gd name="T11" fmla="*/ 1645 h 1825"/>
                  <a:gd name="T12" fmla="*/ 3779 w 3796"/>
                  <a:gd name="T13" fmla="*/ 1663 h 1825"/>
                  <a:gd name="T14" fmla="*/ 3790 w 3796"/>
                  <a:gd name="T15" fmla="*/ 1685 h 1825"/>
                  <a:gd name="T16" fmla="*/ 3796 w 3796"/>
                  <a:gd name="T17" fmla="*/ 1709 h 1825"/>
                  <a:gd name="T18" fmla="*/ 3796 w 3796"/>
                  <a:gd name="T19" fmla="*/ 1733 h 1825"/>
                  <a:gd name="T20" fmla="*/ 3789 w 3796"/>
                  <a:gd name="T21" fmla="*/ 1759 h 1825"/>
                  <a:gd name="T22" fmla="*/ 3778 w 3796"/>
                  <a:gd name="T23" fmla="*/ 1781 h 1825"/>
                  <a:gd name="T24" fmla="*/ 3762 w 3796"/>
                  <a:gd name="T25" fmla="*/ 1799 h 1825"/>
                  <a:gd name="T26" fmla="*/ 3741 w 3796"/>
                  <a:gd name="T27" fmla="*/ 1813 h 1825"/>
                  <a:gd name="T28" fmla="*/ 3718 w 3796"/>
                  <a:gd name="T29" fmla="*/ 1822 h 1825"/>
                  <a:gd name="T30" fmla="*/ 3693 w 3796"/>
                  <a:gd name="T31" fmla="*/ 1825 h 1825"/>
                  <a:gd name="T32" fmla="*/ 3390 w 3796"/>
                  <a:gd name="T33" fmla="*/ 1825 h 1825"/>
                  <a:gd name="T34" fmla="*/ 1970 w 3796"/>
                  <a:gd name="T35" fmla="*/ 559 h 1825"/>
                  <a:gd name="T36" fmla="*/ 1952 w 3796"/>
                  <a:gd name="T37" fmla="*/ 545 h 1825"/>
                  <a:gd name="T38" fmla="*/ 1931 w 3796"/>
                  <a:gd name="T39" fmla="*/ 537 h 1825"/>
                  <a:gd name="T40" fmla="*/ 1910 w 3796"/>
                  <a:gd name="T41" fmla="*/ 532 h 1825"/>
                  <a:gd name="T42" fmla="*/ 1889 w 3796"/>
                  <a:gd name="T43" fmla="*/ 532 h 1825"/>
                  <a:gd name="T44" fmla="*/ 1868 w 3796"/>
                  <a:gd name="T45" fmla="*/ 537 h 1825"/>
                  <a:gd name="T46" fmla="*/ 1848 w 3796"/>
                  <a:gd name="T47" fmla="*/ 545 h 1825"/>
                  <a:gd name="T48" fmla="*/ 1830 w 3796"/>
                  <a:gd name="T49" fmla="*/ 559 h 1825"/>
                  <a:gd name="T50" fmla="*/ 408 w 3796"/>
                  <a:gd name="T51" fmla="*/ 1825 h 1825"/>
                  <a:gd name="T52" fmla="*/ 103 w 3796"/>
                  <a:gd name="T53" fmla="*/ 1825 h 1825"/>
                  <a:gd name="T54" fmla="*/ 77 w 3796"/>
                  <a:gd name="T55" fmla="*/ 1822 h 1825"/>
                  <a:gd name="T56" fmla="*/ 54 w 3796"/>
                  <a:gd name="T57" fmla="*/ 1813 h 1825"/>
                  <a:gd name="T58" fmla="*/ 35 w 3796"/>
                  <a:gd name="T59" fmla="*/ 1799 h 1825"/>
                  <a:gd name="T60" fmla="*/ 17 w 3796"/>
                  <a:gd name="T61" fmla="*/ 1781 h 1825"/>
                  <a:gd name="T62" fmla="*/ 6 w 3796"/>
                  <a:gd name="T63" fmla="*/ 1759 h 1825"/>
                  <a:gd name="T64" fmla="*/ 0 w 3796"/>
                  <a:gd name="T65" fmla="*/ 1733 h 1825"/>
                  <a:gd name="T66" fmla="*/ 0 w 3796"/>
                  <a:gd name="T67" fmla="*/ 1709 h 1825"/>
                  <a:gd name="T68" fmla="*/ 6 w 3796"/>
                  <a:gd name="T69" fmla="*/ 1685 h 1825"/>
                  <a:gd name="T70" fmla="*/ 16 w 3796"/>
                  <a:gd name="T71" fmla="*/ 1663 h 1825"/>
                  <a:gd name="T72" fmla="*/ 34 w 3796"/>
                  <a:gd name="T73" fmla="*/ 1645 h 1825"/>
                  <a:gd name="T74" fmla="*/ 1831 w 3796"/>
                  <a:gd name="T75" fmla="*/ 27 h 1825"/>
                  <a:gd name="T76" fmla="*/ 1848 w 3796"/>
                  <a:gd name="T77" fmla="*/ 13 h 1825"/>
                  <a:gd name="T78" fmla="*/ 1869 w 3796"/>
                  <a:gd name="T79" fmla="*/ 5 h 1825"/>
                  <a:gd name="T80" fmla="*/ 1889 w 3796"/>
                  <a:gd name="T81" fmla="*/ 0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96" h="1825">
                    <a:moveTo>
                      <a:pt x="1889" y="0"/>
                    </a:moveTo>
                    <a:lnTo>
                      <a:pt x="1910" y="0"/>
                    </a:lnTo>
                    <a:lnTo>
                      <a:pt x="1931" y="5"/>
                    </a:lnTo>
                    <a:lnTo>
                      <a:pt x="1951" y="14"/>
                    </a:lnTo>
                    <a:lnTo>
                      <a:pt x="1969" y="27"/>
                    </a:lnTo>
                    <a:lnTo>
                      <a:pt x="3763" y="1645"/>
                    </a:lnTo>
                    <a:lnTo>
                      <a:pt x="3779" y="1663"/>
                    </a:lnTo>
                    <a:lnTo>
                      <a:pt x="3790" y="1685"/>
                    </a:lnTo>
                    <a:lnTo>
                      <a:pt x="3796" y="1709"/>
                    </a:lnTo>
                    <a:lnTo>
                      <a:pt x="3796" y="1733"/>
                    </a:lnTo>
                    <a:lnTo>
                      <a:pt x="3789" y="1759"/>
                    </a:lnTo>
                    <a:lnTo>
                      <a:pt x="3778" y="1781"/>
                    </a:lnTo>
                    <a:lnTo>
                      <a:pt x="3762" y="1799"/>
                    </a:lnTo>
                    <a:lnTo>
                      <a:pt x="3741" y="1813"/>
                    </a:lnTo>
                    <a:lnTo>
                      <a:pt x="3718" y="1822"/>
                    </a:lnTo>
                    <a:lnTo>
                      <a:pt x="3693" y="1825"/>
                    </a:lnTo>
                    <a:lnTo>
                      <a:pt x="3390" y="1825"/>
                    </a:lnTo>
                    <a:lnTo>
                      <a:pt x="1970" y="559"/>
                    </a:lnTo>
                    <a:lnTo>
                      <a:pt x="1952" y="545"/>
                    </a:lnTo>
                    <a:lnTo>
                      <a:pt x="1931" y="537"/>
                    </a:lnTo>
                    <a:lnTo>
                      <a:pt x="1910" y="532"/>
                    </a:lnTo>
                    <a:lnTo>
                      <a:pt x="1889" y="532"/>
                    </a:lnTo>
                    <a:lnTo>
                      <a:pt x="1868" y="537"/>
                    </a:lnTo>
                    <a:lnTo>
                      <a:pt x="1848" y="545"/>
                    </a:lnTo>
                    <a:lnTo>
                      <a:pt x="1830" y="559"/>
                    </a:lnTo>
                    <a:lnTo>
                      <a:pt x="408" y="1825"/>
                    </a:lnTo>
                    <a:lnTo>
                      <a:pt x="103" y="1825"/>
                    </a:lnTo>
                    <a:lnTo>
                      <a:pt x="77" y="1822"/>
                    </a:lnTo>
                    <a:lnTo>
                      <a:pt x="54" y="1813"/>
                    </a:lnTo>
                    <a:lnTo>
                      <a:pt x="35" y="1799"/>
                    </a:lnTo>
                    <a:lnTo>
                      <a:pt x="17" y="1781"/>
                    </a:lnTo>
                    <a:lnTo>
                      <a:pt x="6" y="1759"/>
                    </a:lnTo>
                    <a:lnTo>
                      <a:pt x="0" y="1733"/>
                    </a:lnTo>
                    <a:lnTo>
                      <a:pt x="0" y="1709"/>
                    </a:lnTo>
                    <a:lnTo>
                      <a:pt x="6" y="1685"/>
                    </a:lnTo>
                    <a:lnTo>
                      <a:pt x="16" y="1663"/>
                    </a:lnTo>
                    <a:lnTo>
                      <a:pt x="34" y="1645"/>
                    </a:lnTo>
                    <a:lnTo>
                      <a:pt x="1831" y="27"/>
                    </a:lnTo>
                    <a:lnTo>
                      <a:pt x="1848" y="13"/>
                    </a:lnTo>
                    <a:lnTo>
                      <a:pt x="1869" y="5"/>
                    </a:lnTo>
                    <a:lnTo>
                      <a:pt x="18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37"/>
              <p:cNvSpPr>
                <a:spLocks noEditPoints="1"/>
              </p:cNvSpPr>
              <p:nvPr/>
            </p:nvSpPr>
            <p:spPr bwMode="auto">
              <a:xfrm>
                <a:off x="8824913" y="2041525"/>
                <a:ext cx="2163763" cy="2373313"/>
              </a:xfrm>
              <a:custGeom>
                <a:avLst/>
                <a:gdLst>
                  <a:gd name="T0" fmla="*/ 997 w 2725"/>
                  <a:gd name="T1" fmla="*/ 946 h 2991"/>
                  <a:gd name="T2" fmla="*/ 949 w 2725"/>
                  <a:gd name="T3" fmla="*/ 993 h 2991"/>
                  <a:gd name="T4" fmla="*/ 939 w 2725"/>
                  <a:gd name="T5" fmla="*/ 1362 h 2991"/>
                  <a:gd name="T6" fmla="*/ 677 w 2725"/>
                  <a:gd name="T7" fmla="*/ 1373 h 2991"/>
                  <a:gd name="T8" fmla="*/ 629 w 2725"/>
                  <a:gd name="T9" fmla="*/ 1420 h 2991"/>
                  <a:gd name="T10" fmla="*/ 622 w 2725"/>
                  <a:gd name="T11" fmla="*/ 1489 h 2991"/>
                  <a:gd name="T12" fmla="*/ 657 w 2725"/>
                  <a:gd name="T13" fmla="*/ 1547 h 2991"/>
                  <a:gd name="T14" fmla="*/ 722 w 2725"/>
                  <a:gd name="T15" fmla="*/ 1570 h 2991"/>
                  <a:gd name="T16" fmla="*/ 835 w 2725"/>
                  <a:gd name="T17" fmla="*/ 1739 h 2991"/>
                  <a:gd name="T18" fmla="*/ 881 w 2725"/>
                  <a:gd name="T19" fmla="*/ 1902 h 2991"/>
                  <a:gd name="T20" fmla="*/ 973 w 2725"/>
                  <a:gd name="T21" fmla="*/ 2040 h 2991"/>
                  <a:gd name="T22" fmla="*/ 1102 w 2725"/>
                  <a:gd name="T23" fmla="*/ 2143 h 2991"/>
                  <a:gd name="T24" fmla="*/ 1259 w 2725"/>
                  <a:gd name="T25" fmla="*/ 2201 h 2991"/>
                  <a:gd name="T26" fmla="*/ 1269 w 2725"/>
                  <a:gd name="T27" fmla="*/ 2795 h 2991"/>
                  <a:gd name="T28" fmla="*/ 1318 w 2725"/>
                  <a:gd name="T29" fmla="*/ 2843 h 2991"/>
                  <a:gd name="T30" fmla="*/ 1387 w 2725"/>
                  <a:gd name="T31" fmla="*/ 2850 h 2991"/>
                  <a:gd name="T32" fmla="*/ 1444 w 2725"/>
                  <a:gd name="T33" fmla="*/ 2814 h 2991"/>
                  <a:gd name="T34" fmla="*/ 1467 w 2725"/>
                  <a:gd name="T35" fmla="*/ 2750 h 2991"/>
                  <a:gd name="T36" fmla="*/ 1574 w 2725"/>
                  <a:gd name="T37" fmla="*/ 2168 h 2991"/>
                  <a:gd name="T38" fmla="*/ 1713 w 2725"/>
                  <a:gd name="T39" fmla="*/ 2078 h 2991"/>
                  <a:gd name="T40" fmla="*/ 1819 w 2725"/>
                  <a:gd name="T41" fmla="*/ 1951 h 2991"/>
                  <a:gd name="T42" fmla="*/ 1882 w 2725"/>
                  <a:gd name="T43" fmla="*/ 1795 h 2991"/>
                  <a:gd name="T44" fmla="*/ 1894 w 2725"/>
                  <a:gd name="T45" fmla="*/ 1570 h 2991"/>
                  <a:gd name="T46" fmla="*/ 2050 w 2725"/>
                  <a:gd name="T47" fmla="*/ 1560 h 2991"/>
                  <a:gd name="T48" fmla="*/ 2097 w 2725"/>
                  <a:gd name="T49" fmla="*/ 1511 h 2991"/>
                  <a:gd name="T50" fmla="*/ 2105 w 2725"/>
                  <a:gd name="T51" fmla="*/ 1442 h 2991"/>
                  <a:gd name="T52" fmla="*/ 2068 w 2725"/>
                  <a:gd name="T53" fmla="*/ 1385 h 2991"/>
                  <a:gd name="T54" fmla="*/ 2004 w 2725"/>
                  <a:gd name="T55" fmla="*/ 1362 h 2991"/>
                  <a:gd name="T56" fmla="*/ 1785 w 2725"/>
                  <a:gd name="T57" fmla="*/ 1015 h 2991"/>
                  <a:gd name="T58" fmla="*/ 1748 w 2725"/>
                  <a:gd name="T59" fmla="*/ 957 h 2991"/>
                  <a:gd name="T60" fmla="*/ 1683 w 2725"/>
                  <a:gd name="T61" fmla="*/ 934 h 2991"/>
                  <a:gd name="T62" fmla="*/ 1619 w 2725"/>
                  <a:gd name="T63" fmla="*/ 957 h 2991"/>
                  <a:gd name="T64" fmla="*/ 1583 w 2725"/>
                  <a:gd name="T65" fmla="*/ 1015 h 2991"/>
                  <a:gd name="T66" fmla="*/ 1146 w 2725"/>
                  <a:gd name="T67" fmla="*/ 1362 h 2991"/>
                  <a:gd name="T68" fmla="*/ 1136 w 2725"/>
                  <a:gd name="T69" fmla="*/ 993 h 2991"/>
                  <a:gd name="T70" fmla="*/ 1088 w 2725"/>
                  <a:gd name="T71" fmla="*/ 946 h 2991"/>
                  <a:gd name="T72" fmla="*/ 1363 w 2725"/>
                  <a:gd name="T73" fmla="*/ 0 h 2991"/>
                  <a:gd name="T74" fmla="*/ 2722 w 2725"/>
                  <a:gd name="T75" fmla="*/ 2911 h 2991"/>
                  <a:gd name="T76" fmla="*/ 2686 w 2725"/>
                  <a:gd name="T77" fmla="*/ 2968 h 2991"/>
                  <a:gd name="T78" fmla="*/ 2622 w 2725"/>
                  <a:gd name="T79" fmla="*/ 2991 h 2991"/>
                  <a:gd name="T80" fmla="*/ 58 w 2725"/>
                  <a:gd name="T81" fmla="*/ 2980 h 2991"/>
                  <a:gd name="T82" fmla="*/ 11 w 2725"/>
                  <a:gd name="T83" fmla="*/ 2933 h 2991"/>
                  <a:gd name="T84" fmla="*/ 0 w 2725"/>
                  <a:gd name="T85" fmla="*/ 1212 h 2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5" h="2991">
                    <a:moveTo>
                      <a:pt x="1042" y="934"/>
                    </a:moveTo>
                    <a:lnTo>
                      <a:pt x="1019" y="938"/>
                    </a:lnTo>
                    <a:lnTo>
                      <a:pt x="997" y="946"/>
                    </a:lnTo>
                    <a:lnTo>
                      <a:pt x="978" y="957"/>
                    </a:lnTo>
                    <a:lnTo>
                      <a:pt x="962" y="974"/>
                    </a:lnTo>
                    <a:lnTo>
                      <a:pt x="949" y="993"/>
                    </a:lnTo>
                    <a:lnTo>
                      <a:pt x="942" y="1015"/>
                    </a:lnTo>
                    <a:lnTo>
                      <a:pt x="939" y="1038"/>
                    </a:lnTo>
                    <a:lnTo>
                      <a:pt x="939" y="1362"/>
                    </a:lnTo>
                    <a:lnTo>
                      <a:pt x="722" y="1362"/>
                    </a:lnTo>
                    <a:lnTo>
                      <a:pt x="699" y="1365"/>
                    </a:lnTo>
                    <a:lnTo>
                      <a:pt x="677" y="1373"/>
                    </a:lnTo>
                    <a:lnTo>
                      <a:pt x="657" y="1385"/>
                    </a:lnTo>
                    <a:lnTo>
                      <a:pt x="641" y="1402"/>
                    </a:lnTo>
                    <a:lnTo>
                      <a:pt x="629" y="1420"/>
                    </a:lnTo>
                    <a:lnTo>
                      <a:pt x="622" y="1442"/>
                    </a:lnTo>
                    <a:lnTo>
                      <a:pt x="618" y="1466"/>
                    </a:lnTo>
                    <a:lnTo>
                      <a:pt x="622" y="1489"/>
                    </a:lnTo>
                    <a:lnTo>
                      <a:pt x="629" y="1511"/>
                    </a:lnTo>
                    <a:lnTo>
                      <a:pt x="641" y="1531"/>
                    </a:lnTo>
                    <a:lnTo>
                      <a:pt x="657" y="1547"/>
                    </a:lnTo>
                    <a:lnTo>
                      <a:pt x="677" y="1560"/>
                    </a:lnTo>
                    <a:lnTo>
                      <a:pt x="699" y="1567"/>
                    </a:lnTo>
                    <a:lnTo>
                      <a:pt x="722" y="1570"/>
                    </a:lnTo>
                    <a:lnTo>
                      <a:pt x="833" y="1570"/>
                    </a:lnTo>
                    <a:lnTo>
                      <a:pt x="833" y="1680"/>
                    </a:lnTo>
                    <a:lnTo>
                      <a:pt x="835" y="1739"/>
                    </a:lnTo>
                    <a:lnTo>
                      <a:pt x="845" y="1795"/>
                    </a:lnTo>
                    <a:lnTo>
                      <a:pt x="860" y="1851"/>
                    </a:lnTo>
                    <a:lnTo>
                      <a:pt x="881" y="1902"/>
                    </a:lnTo>
                    <a:lnTo>
                      <a:pt x="906" y="1951"/>
                    </a:lnTo>
                    <a:lnTo>
                      <a:pt x="937" y="1997"/>
                    </a:lnTo>
                    <a:lnTo>
                      <a:pt x="973" y="2040"/>
                    </a:lnTo>
                    <a:lnTo>
                      <a:pt x="1012" y="2078"/>
                    </a:lnTo>
                    <a:lnTo>
                      <a:pt x="1055" y="2113"/>
                    </a:lnTo>
                    <a:lnTo>
                      <a:pt x="1102" y="2143"/>
                    </a:lnTo>
                    <a:lnTo>
                      <a:pt x="1152" y="2168"/>
                    </a:lnTo>
                    <a:lnTo>
                      <a:pt x="1205" y="2188"/>
                    </a:lnTo>
                    <a:lnTo>
                      <a:pt x="1259" y="2201"/>
                    </a:lnTo>
                    <a:lnTo>
                      <a:pt x="1259" y="2750"/>
                    </a:lnTo>
                    <a:lnTo>
                      <a:pt x="1263" y="2773"/>
                    </a:lnTo>
                    <a:lnTo>
                      <a:pt x="1269" y="2795"/>
                    </a:lnTo>
                    <a:lnTo>
                      <a:pt x="1282" y="2814"/>
                    </a:lnTo>
                    <a:lnTo>
                      <a:pt x="1298" y="2830"/>
                    </a:lnTo>
                    <a:lnTo>
                      <a:pt x="1318" y="2843"/>
                    </a:lnTo>
                    <a:lnTo>
                      <a:pt x="1339" y="2850"/>
                    </a:lnTo>
                    <a:lnTo>
                      <a:pt x="1363" y="2853"/>
                    </a:lnTo>
                    <a:lnTo>
                      <a:pt x="1387" y="2850"/>
                    </a:lnTo>
                    <a:lnTo>
                      <a:pt x="1409" y="2843"/>
                    </a:lnTo>
                    <a:lnTo>
                      <a:pt x="1427" y="2830"/>
                    </a:lnTo>
                    <a:lnTo>
                      <a:pt x="1444" y="2814"/>
                    </a:lnTo>
                    <a:lnTo>
                      <a:pt x="1456" y="2795"/>
                    </a:lnTo>
                    <a:lnTo>
                      <a:pt x="1464" y="2773"/>
                    </a:lnTo>
                    <a:lnTo>
                      <a:pt x="1467" y="2750"/>
                    </a:lnTo>
                    <a:lnTo>
                      <a:pt x="1467" y="2201"/>
                    </a:lnTo>
                    <a:lnTo>
                      <a:pt x="1522" y="2188"/>
                    </a:lnTo>
                    <a:lnTo>
                      <a:pt x="1574" y="2168"/>
                    </a:lnTo>
                    <a:lnTo>
                      <a:pt x="1625" y="2143"/>
                    </a:lnTo>
                    <a:lnTo>
                      <a:pt x="1671" y="2113"/>
                    </a:lnTo>
                    <a:lnTo>
                      <a:pt x="1713" y="2078"/>
                    </a:lnTo>
                    <a:lnTo>
                      <a:pt x="1754" y="2040"/>
                    </a:lnTo>
                    <a:lnTo>
                      <a:pt x="1788" y="1997"/>
                    </a:lnTo>
                    <a:lnTo>
                      <a:pt x="1819" y="1951"/>
                    </a:lnTo>
                    <a:lnTo>
                      <a:pt x="1845" y="1902"/>
                    </a:lnTo>
                    <a:lnTo>
                      <a:pt x="1865" y="1851"/>
                    </a:lnTo>
                    <a:lnTo>
                      <a:pt x="1882" y="1795"/>
                    </a:lnTo>
                    <a:lnTo>
                      <a:pt x="1891" y="1739"/>
                    </a:lnTo>
                    <a:lnTo>
                      <a:pt x="1894" y="1680"/>
                    </a:lnTo>
                    <a:lnTo>
                      <a:pt x="1894" y="1570"/>
                    </a:lnTo>
                    <a:lnTo>
                      <a:pt x="2004" y="1570"/>
                    </a:lnTo>
                    <a:lnTo>
                      <a:pt x="2028" y="1567"/>
                    </a:lnTo>
                    <a:lnTo>
                      <a:pt x="2050" y="1560"/>
                    </a:lnTo>
                    <a:lnTo>
                      <a:pt x="2068" y="1547"/>
                    </a:lnTo>
                    <a:lnTo>
                      <a:pt x="2084" y="1531"/>
                    </a:lnTo>
                    <a:lnTo>
                      <a:pt x="2097" y="1511"/>
                    </a:lnTo>
                    <a:lnTo>
                      <a:pt x="2105" y="1489"/>
                    </a:lnTo>
                    <a:lnTo>
                      <a:pt x="2108" y="1466"/>
                    </a:lnTo>
                    <a:lnTo>
                      <a:pt x="2105" y="1442"/>
                    </a:lnTo>
                    <a:lnTo>
                      <a:pt x="2097" y="1420"/>
                    </a:lnTo>
                    <a:lnTo>
                      <a:pt x="2084" y="1402"/>
                    </a:lnTo>
                    <a:lnTo>
                      <a:pt x="2068" y="1385"/>
                    </a:lnTo>
                    <a:lnTo>
                      <a:pt x="2050" y="1373"/>
                    </a:lnTo>
                    <a:lnTo>
                      <a:pt x="2028" y="1365"/>
                    </a:lnTo>
                    <a:lnTo>
                      <a:pt x="2004" y="1362"/>
                    </a:lnTo>
                    <a:lnTo>
                      <a:pt x="1787" y="1362"/>
                    </a:lnTo>
                    <a:lnTo>
                      <a:pt x="1787" y="1038"/>
                    </a:lnTo>
                    <a:lnTo>
                      <a:pt x="1785" y="1015"/>
                    </a:lnTo>
                    <a:lnTo>
                      <a:pt x="1777" y="993"/>
                    </a:lnTo>
                    <a:lnTo>
                      <a:pt x="1764" y="974"/>
                    </a:lnTo>
                    <a:lnTo>
                      <a:pt x="1748" y="957"/>
                    </a:lnTo>
                    <a:lnTo>
                      <a:pt x="1729" y="946"/>
                    </a:lnTo>
                    <a:lnTo>
                      <a:pt x="1708" y="938"/>
                    </a:lnTo>
                    <a:lnTo>
                      <a:pt x="1683" y="934"/>
                    </a:lnTo>
                    <a:lnTo>
                      <a:pt x="1659" y="938"/>
                    </a:lnTo>
                    <a:lnTo>
                      <a:pt x="1638" y="946"/>
                    </a:lnTo>
                    <a:lnTo>
                      <a:pt x="1619" y="957"/>
                    </a:lnTo>
                    <a:lnTo>
                      <a:pt x="1603" y="974"/>
                    </a:lnTo>
                    <a:lnTo>
                      <a:pt x="1590" y="993"/>
                    </a:lnTo>
                    <a:lnTo>
                      <a:pt x="1583" y="1015"/>
                    </a:lnTo>
                    <a:lnTo>
                      <a:pt x="1580" y="1038"/>
                    </a:lnTo>
                    <a:lnTo>
                      <a:pt x="1580" y="1362"/>
                    </a:lnTo>
                    <a:lnTo>
                      <a:pt x="1146" y="1362"/>
                    </a:lnTo>
                    <a:lnTo>
                      <a:pt x="1146" y="1038"/>
                    </a:lnTo>
                    <a:lnTo>
                      <a:pt x="1144" y="1015"/>
                    </a:lnTo>
                    <a:lnTo>
                      <a:pt x="1136" y="993"/>
                    </a:lnTo>
                    <a:lnTo>
                      <a:pt x="1123" y="974"/>
                    </a:lnTo>
                    <a:lnTo>
                      <a:pt x="1107" y="957"/>
                    </a:lnTo>
                    <a:lnTo>
                      <a:pt x="1088" y="946"/>
                    </a:lnTo>
                    <a:lnTo>
                      <a:pt x="1067" y="938"/>
                    </a:lnTo>
                    <a:lnTo>
                      <a:pt x="1042" y="934"/>
                    </a:lnTo>
                    <a:close/>
                    <a:moveTo>
                      <a:pt x="1363" y="0"/>
                    </a:moveTo>
                    <a:lnTo>
                      <a:pt x="2725" y="1212"/>
                    </a:lnTo>
                    <a:lnTo>
                      <a:pt x="2725" y="2887"/>
                    </a:lnTo>
                    <a:lnTo>
                      <a:pt x="2722" y="2911"/>
                    </a:lnTo>
                    <a:lnTo>
                      <a:pt x="2715" y="2933"/>
                    </a:lnTo>
                    <a:lnTo>
                      <a:pt x="2702" y="2951"/>
                    </a:lnTo>
                    <a:lnTo>
                      <a:pt x="2686" y="2968"/>
                    </a:lnTo>
                    <a:lnTo>
                      <a:pt x="2668" y="2980"/>
                    </a:lnTo>
                    <a:lnTo>
                      <a:pt x="2646" y="2988"/>
                    </a:lnTo>
                    <a:lnTo>
                      <a:pt x="2622" y="2991"/>
                    </a:lnTo>
                    <a:lnTo>
                      <a:pt x="104" y="2991"/>
                    </a:lnTo>
                    <a:lnTo>
                      <a:pt x="80" y="2988"/>
                    </a:lnTo>
                    <a:lnTo>
                      <a:pt x="58" y="2980"/>
                    </a:lnTo>
                    <a:lnTo>
                      <a:pt x="38" y="2968"/>
                    </a:lnTo>
                    <a:lnTo>
                      <a:pt x="22" y="2951"/>
                    </a:lnTo>
                    <a:lnTo>
                      <a:pt x="11" y="2933"/>
                    </a:lnTo>
                    <a:lnTo>
                      <a:pt x="3" y="2911"/>
                    </a:lnTo>
                    <a:lnTo>
                      <a:pt x="0" y="2887"/>
                    </a:lnTo>
                    <a:lnTo>
                      <a:pt x="0" y="1212"/>
                    </a:lnTo>
                    <a:lnTo>
                      <a:pt x="13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38"/>
              <p:cNvSpPr>
                <a:spLocks/>
              </p:cNvSpPr>
              <p:nvPr/>
            </p:nvSpPr>
            <p:spPr bwMode="auto">
              <a:xfrm>
                <a:off x="9648825" y="3287713"/>
                <a:ext cx="514350" cy="344488"/>
              </a:xfrm>
              <a:custGeom>
                <a:avLst/>
                <a:gdLst>
                  <a:gd name="T0" fmla="*/ 0 w 648"/>
                  <a:gd name="T1" fmla="*/ 0 h 434"/>
                  <a:gd name="T2" fmla="*/ 648 w 648"/>
                  <a:gd name="T3" fmla="*/ 0 h 434"/>
                  <a:gd name="T4" fmla="*/ 648 w 648"/>
                  <a:gd name="T5" fmla="*/ 110 h 434"/>
                  <a:gd name="T6" fmla="*/ 644 w 648"/>
                  <a:gd name="T7" fmla="*/ 158 h 434"/>
                  <a:gd name="T8" fmla="*/ 634 w 648"/>
                  <a:gd name="T9" fmla="*/ 203 h 434"/>
                  <a:gd name="T10" fmla="*/ 618 w 648"/>
                  <a:gd name="T11" fmla="*/ 246 h 434"/>
                  <a:gd name="T12" fmla="*/ 596 w 648"/>
                  <a:gd name="T13" fmla="*/ 286 h 434"/>
                  <a:gd name="T14" fmla="*/ 568 w 648"/>
                  <a:gd name="T15" fmla="*/ 322 h 434"/>
                  <a:gd name="T16" fmla="*/ 536 w 648"/>
                  <a:gd name="T17" fmla="*/ 354 h 434"/>
                  <a:gd name="T18" fmla="*/ 500 w 648"/>
                  <a:gd name="T19" fmla="*/ 382 h 434"/>
                  <a:gd name="T20" fmla="*/ 460 w 648"/>
                  <a:gd name="T21" fmla="*/ 404 h 434"/>
                  <a:gd name="T22" fmla="*/ 417 w 648"/>
                  <a:gd name="T23" fmla="*/ 420 h 434"/>
                  <a:gd name="T24" fmla="*/ 372 w 648"/>
                  <a:gd name="T25" fmla="*/ 431 h 434"/>
                  <a:gd name="T26" fmla="*/ 324 w 648"/>
                  <a:gd name="T27" fmla="*/ 434 h 434"/>
                  <a:gd name="T28" fmla="*/ 277 w 648"/>
                  <a:gd name="T29" fmla="*/ 431 h 434"/>
                  <a:gd name="T30" fmla="*/ 230 w 648"/>
                  <a:gd name="T31" fmla="*/ 420 h 434"/>
                  <a:gd name="T32" fmla="*/ 188 w 648"/>
                  <a:gd name="T33" fmla="*/ 404 h 434"/>
                  <a:gd name="T34" fmla="*/ 147 w 648"/>
                  <a:gd name="T35" fmla="*/ 382 h 434"/>
                  <a:gd name="T36" fmla="*/ 112 w 648"/>
                  <a:gd name="T37" fmla="*/ 354 h 434"/>
                  <a:gd name="T38" fmla="*/ 79 w 648"/>
                  <a:gd name="T39" fmla="*/ 322 h 434"/>
                  <a:gd name="T40" fmla="*/ 53 w 648"/>
                  <a:gd name="T41" fmla="*/ 286 h 434"/>
                  <a:gd name="T42" fmla="*/ 30 w 648"/>
                  <a:gd name="T43" fmla="*/ 246 h 434"/>
                  <a:gd name="T44" fmla="*/ 14 w 648"/>
                  <a:gd name="T45" fmla="*/ 203 h 434"/>
                  <a:gd name="T46" fmla="*/ 3 w 648"/>
                  <a:gd name="T47" fmla="*/ 158 h 434"/>
                  <a:gd name="T48" fmla="*/ 0 w 648"/>
                  <a:gd name="T49" fmla="*/ 110 h 434"/>
                  <a:gd name="T50" fmla="*/ 0 w 648"/>
                  <a:gd name="T5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8" h="434">
                    <a:moveTo>
                      <a:pt x="0" y="0"/>
                    </a:moveTo>
                    <a:lnTo>
                      <a:pt x="648" y="0"/>
                    </a:lnTo>
                    <a:lnTo>
                      <a:pt x="648" y="110"/>
                    </a:lnTo>
                    <a:lnTo>
                      <a:pt x="644" y="158"/>
                    </a:lnTo>
                    <a:lnTo>
                      <a:pt x="634" y="203"/>
                    </a:lnTo>
                    <a:lnTo>
                      <a:pt x="618" y="246"/>
                    </a:lnTo>
                    <a:lnTo>
                      <a:pt x="596" y="286"/>
                    </a:lnTo>
                    <a:lnTo>
                      <a:pt x="568" y="322"/>
                    </a:lnTo>
                    <a:lnTo>
                      <a:pt x="536" y="354"/>
                    </a:lnTo>
                    <a:lnTo>
                      <a:pt x="500" y="382"/>
                    </a:lnTo>
                    <a:lnTo>
                      <a:pt x="460" y="404"/>
                    </a:lnTo>
                    <a:lnTo>
                      <a:pt x="417" y="420"/>
                    </a:lnTo>
                    <a:lnTo>
                      <a:pt x="372" y="431"/>
                    </a:lnTo>
                    <a:lnTo>
                      <a:pt x="324" y="434"/>
                    </a:lnTo>
                    <a:lnTo>
                      <a:pt x="277" y="431"/>
                    </a:lnTo>
                    <a:lnTo>
                      <a:pt x="230" y="420"/>
                    </a:lnTo>
                    <a:lnTo>
                      <a:pt x="188" y="404"/>
                    </a:lnTo>
                    <a:lnTo>
                      <a:pt x="147" y="382"/>
                    </a:lnTo>
                    <a:lnTo>
                      <a:pt x="112" y="354"/>
                    </a:lnTo>
                    <a:lnTo>
                      <a:pt x="79" y="322"/>
                    </a:lnTo>
                    <a:lnTo>
                      <a:pt x="53" y="286"/>
                    </a:lnTo>
                    <a:lnTo>
                      <a:pt x="30" y="246"/>
                    </a:lnTo>
                    <a:lnTo>
                      <a:pt x="14" y="203"/>
                    </a:lnTo>
                    <a:lnTo>
                      <a:pt x="3" y="158"/>
                    </a:lnTo>
                    <a:lnTo>
                      <a:pt x="0" y="11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4" name="Group 103"/>
            <p:cNvGrpSpPr/>
            <p:nvPr/>
          </p:nvGrpSpPr>
          <p:grpSpPr>
            <a:xfrm>
              <a:off x="8005057" y="3238229"/>
              <a:ext cx="445004" cy="519387"/>
              <a:chOff x="8335963" y="260350"/>
              <a:chExt cx="4368800" cy="5099050"/>
            </a:xfrm>
            <a:solidFill>
              <a:schemeClr val="accent1"/>
            </a:solidFill>
          </p:grpSpPr>
          <p:sp>
            <p:nvSpPr>
              <p:cNvPr id="102" name="Freeform 43"/>
              <p:cNvSpPr>
                <a:spLocks noEditPoints="1"/>
              </p:cNvSpPr>
              <p:nvPr/>
            </p:nvSpPr>
            <p:spPr bwMode="auto">
              <a:xfrm>
                <a:off x="9391651" y="1550988"/>
                <a:ext cx="3170238" cy="2711450"/>
              </a:xfrm>
              <a:custGeom>
                <a:avLst/>
                <a:gdLst>
                  <a:gd name="T0" fmla="*/ 2023 w 3994"/>
                  <a:gd name="T1" fmla="*/ 346 h 3416"/>
                  <a:gd name="T2" fmla="*/ 565 w 3994"/>
                  <a:gd name="T3" fmla="*/ 1600 h 3416"/>
                  <a:gd name="T4" fmla="*/ 936 w 3994"/>
                  <a:gd name="T5" fmla="*/ 1600 h 3416"/>
                  <a:gd name="T6" fmla="*/ 936 w 3994"/>
                  <a:gd name="T7" fmla="*/ 3110 h 3416"/>
                  <a:gd name="T8" fmla="*/ 1730 w 3994"/>
                  <a:gd name="T9" fmla="*/ 3110 h 3416"/>
                  <a:gd name="T10" fmla="*/ 1730 w 3994"/>
                  <a:gd name="T11" fmla="*/ 2047 h 3416"/>
                  <a:gd name="T12" fmla="*/ 2267 w 3994"/>
                  <a:gd name="T13" fmla="*/ 2047 h 3416"/>
                  <a:gd name="T14" fmla="*/ 2267 w 3994"/>
                  <a:gd name="T15" fmla="*/ 3110 h 3416"/>
                  <a:gd name="T16" fmla="*/ 3111 w 3994"/>
                  <a:gd name="T17" fmla="*/ 3110 h 3416"/>
                  <a:gd name="T18" fmla="*/ 3111 w 3994"/>
                  <a:gd name="T19" fmla="*/ 1600 h 3416"/>
                  <a:gd name="T20" fmla="*/ 3471 w 3994"/>
                  <a:gd name="T21" fmla="*/ 1600 h 3416"/>
                  <a:gd name="T22" fmla="*/ 2023 w 3994"/>
                  <a:gd name="T23" fmla="*/ 346 h 3416"/>
                  <a:gd name="T24" fmla="*/ 0 w 3994"/>
                  <a:gd name="T25" fmla="*/ 0 h 3416"/>
                  <a:gd name="T26" fmla="*/ 3994 w 3994"/>
                  <a:gd name="T27" fmla="*/ 0 h 3416"/>
                  <a:gd name="T28" fmla="*/ 3994 w 3994"/>
                  <a:gd name="T29" fmla="*/ 3416 h 3416"/>
                  <a:gd name="T30" fmla="*/ 0 w 3994"/>
                  <a:gd name="T31" fmla="*/ 3416 h 3416"/>
                  <a:gd name="T32" fmla="*/ 0 w 3994"/>
                  <a:gd name="T3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94" h="3416">
                    <a:moveTo>
                      <a:pt x="2023" y="346"/>
                    </a:moveTo>
                    <a:lnTo>
                      <a:pt x="565" y="1600"/>
                    </a:lnTo>
                    <a:lnTo>
                      <a:pt x="936" y="1600"/>
                    </a:lnTo>
                    <a:lnTo>
                      <a:pt x="936" y="3110"/>
                    </a:lnTo>
                    <a:lnTo>
                      <a:pt x="1730" y="3110"/>
                    </a:lnTo>
                    <a:lnTo>
                      <a:pt x="1730" y="2047"/>
                    </a:lnTo>
                    <a:lnTo>
                      <a:pt x="2267" y="2047"/>
                    </a:lnTo>
                    <a:lnTo>
                      <a:pt x="2267" y="3110"/>
                    </a:lnTo>
                    <a:lnTo>
                      <a:pt x="3111" y="3110"/>
                    </a:lnTo>
                    <a:lnTo>
                      <a:pt x="3111" y="1600"/>
                    </a:lnTo>
                    <a:lnTo>
                      <a:pt x="3471" y="1600"/>
                    </a:lnTo>
                    <a:lnTo>
                      <a:pt x="2023" y="346"/>
                    </a:lnTo>
                    <a:close/>
                    <a:moveTo>
                      <a:pt x="0" y="0"/>
                    </a:moveTo>
                    <a:lnTo>
                      <a:pt x="3994" y="0"/>
                    </a:lnTo>
                    <a:lnTo>
                      <a:pt x="3994" y="3416"/>
                    </a:lnTo>
                    <a:lnTo>
                      <a:pt x="0" y="34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44"/>
              <p:cNvSpPr>
                <a:spLocks/>
              </p:cNvSpPr>
              <p:nvPr/>
            </p:nvSpPr>
            <p:spPr bwMode="auto">
              <a:xfrm>
                <a:off x="8335963" y="260350"/>
                <a:ext cx="4368800" cy="5099050"/>
              </a:xfrm>
              <a:custGeom>
                <a:avLst/>
                <a:gdLst>
                  <a:gd name="T0" fmla="*/ 0 w 5504"/>
                  <a:gd name="T1" fmla="*/ 0 h 6424"/>
                  <a:gd name="T2" fmla="*/ 883 w 5504"/>
                  <a:gd name="T3" fmla="*/ 0 h 6424"/>
                  <a:gd name="T4" fmla="*/ 883 w 5504"/>
                  <a:gd name="T5" fmla="*/ 793 h 6424"/>
                  <a:gd name="T6" fmla="*/ 5504 w 5504"/>
                  <a:gd name="T7" fmla="*/ 793 h 6424"/>
                  <a:gd name="T8" fmla="*/ 5504 w 5504"/>
                  <a:gd name="T9" fmla="*/ 1189 h 6424"/>
                  <a:gd name="T10" fmla="*/ 883 w 5504"/>
                  <a:gd name="T11" fmla="*/ 1189 h 6424"/>
                  <a:gd name="T12" fmla="*/ 883 w 5504"/>
                  <a:gd name="T13" fmla="*/ 6424 h 6424"/>
                  <a:gd name="T14" fmla="*/ 0 w 5504"/>
                  <a:gd name="T15" fmla="*/ 6424 h 6424"/>
                  <a:gd name="T16" fmla="*/ 0 w 5504"/>
                  <a:gd name="T17" fmla="*/ 0 h 6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4" h="6424">
                    <a:moveTo>
                      <a:pt x="0" y="0"/>
                    </a:moveTo>
                    <a:lnTo>
                      <a:pt x="883" y="0"/>
                    </a:lnTo>
                    <a:lnTo>
                      <a:pt x="883" y="793"/>
                    </a:lnTo>
                    <a:lnTo>
                      <a:pt x="5504" y="793"/>
                    </a:lnTo>
                    <a:lnTo>
                      <a:pt x="5504" y="1189"/>
                    </a:lnTo>
                    <a:lnTo>
                      <a:pt x="883" y="1189"/>
                    </a:lnTo>
                    <a:lnTo>
                      <a:pt x="883" y="6424"/>
                    </a:lnTo>
                    <a:lnTo>
                      <a:pt x="0" y="642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7" name="Group 116"/>
            <p:cNvGrpSpPr/>
            <p:nvPr/>
          </p:nvGrpSpPr>
          <p:grpSpPr>
            <a:xfrm>
              <a:off x="4150503" y="5617088"/>
              <a:ext cx="545065" cy="332191"/>
              <a:chOff x="7445375" y="460376"/>
              <a:chExt cx="5207000" cy="3173413"/>
            </a:xfrm>
            <a:solidFill>
              <a:schemeClr val="accent5"/>
            </a:solidFill>
          </p:grpSpPr>
          <p:sp>
            <p:nvSpPr>
              <p:cNvPr id="114" name="Freeform 54"/>
              <p:cNvSpPr>
                <a:spLocks/>
              </p:cNvSpPr>
              <p:nvPr/>
            </p:nvSpPr>
            <p:spPr bwMode="auto">
              <a:xfrm>
                <a:off x="7445375" y="460376"/>
                <a:ext cx="5207000" cy="3173413"/>
              </a:xfrm>
              <a:custGeom>
                <a:avLst/>
                <a:gdLst>
                  <a:gd name="T0" fmla="*/ 263 w 6560"/>
                  <a:gd name="T1" fmla="*/ 0 h 3998"/>
                  <a:gd name="T2" fmla="*/ 314 w 6560"/>
                  <a:gd name="T3" fmla="*/ 6 h 3998"/>
                  <a:gd name="T4" fmla="*/ 364 w 6560"/>
                  <a:gd name="T5" fmla="*/ 22 h 3998"/>
                  <a:gd name="T6" fmla="*/ 408 w 6560"/>
                  <a:gd name="T7" fmla="*/ 48 h 3998"/>
                  <a:gd name="T8" fmla="*/ 448 w 6560"/>
                  <a:gd name="T9" fmla="*/ 84 h 3998"/>
                  <a:gd name="T10" fmla="*/ 482 w 6560"/>
                  <a:gd name="T11" fmla="*/ 125 h 3998"/>
                  <a:gd name="T12" fmla="*/ 505 w 6560"/>
                  <a:gd name="T13" fmla="*/ 171 h 3998"/>
                  <a:gd name="T14" fmla="*/ 521 w 6560"/>
                  <a:gd name="T15" fmla="*/ 219 h 3998"/>
                  <a:gd name="T16" fmla="*/ 525 w 6560"/>
                  <a:gd name="T17" fmla="*/ 269 h 3998"/>
                  <a:gd name="T18" fmla="*/ 525 w 6560"/>
                  <a:gd name="T19" fmla="*/ 2422 h 3998"/>
                  <a:gd name="T20" fmla="*/ 6560 w 6560"/>
                  <a:gd name="T21" fmla="*/ 2422 h 3998"/>
                  <a:gd name="T22" fmla="*/ 6560 w 6560"/>
                  <a:gd name="T23" fmla="*/ 3998 h 3998"/>
                  <a:gd name="T24" fmla="*/ 6035 w 6560"/>
                  <a:gd name="T25" fmla="*/ 3998 h 3998"/>
                  <a:gd name="T26" fmla="*/ 6035 w 6560"/>
                  <a:gd name="T27" fmla="*/ 2947 h 3998"/>
                  <a:gd name="T28" fmla="*/ 525 w 6560"/>
                  <a:gd name="T29" fmla="*/ 2947 h 3998"/>
                  <a:gd name="T30" fmla="*/ 525 w 6560"/>
                  <a:gd name="T31" fmla="*/ 3998 h 3998"/>
                  <a:gd name="T32" fmla="*/ 0 w 6560"/>
                  <a:gd name="T33" fmla="*/ 3998 h 3998"/>
                  <a:gd name="T34" fmla="*/ 0 w 6560"/>
                  <a:gd name="T35" fmla="*/ 269 h 3998"/>
                  <a:gd name="T36" fmla="*/ 4 w 6560"/>
                  <a:gd name="T37" fmla="*/ 219 h 3998"/>
                  <a:gd name="T38" fmla="*/ 20 w 6560"/>
                  <a:gd name="T39" fmla="*/ 171 h 3998"/>
                  <a:gd name="T40" fmla="*/ 44 w 6560"/>
                  <a:gd name="T41" fmla="*/ 125 h 3998"/>
                  <a:gd name="T42" fmla="*/ 78 w 6560"/>
                  <a:gd name="T43" fmla="*/ 84 h 3998"/>
                  <a:gd name="T44" fmla="*/ 117 w 6560"/>
                  <a:gd name="T45" fmla="*/ 48 h 3998"/>
                  <a:gd name="T46" fmla="*/ 161 w 6560"/>
                  <a:gd name="T47" fmla="*/ 22 h 3998"/>
                  <a:gd name="T48" fmla="*/ 211 w 6560"/>
                  <a:gd name="T49" fmla="*/ 6 h 3998"/>
                  <a:gd name="T50" fmla="*/ 263 w 6560"/>
                  <a:gd name="T51" fmla="*/ 0 h 3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60" h="3998">
                    <a:moveTo>
                      <a:pt x="263" y="0"/>
                    </a:moveTo>
                    <a:lnTo>
                      <a:pt x="314" y="6"/>
                    </a:lnTo>
                    <a:lnTo>
                      <a:pt x="364" y="22"/>
                    </a:lnTo>
                    <a:lnTo>
                      <a:pt x="408" y="48"/>
                    </a:lnTo>
                    <a:lnTo>
                      <a:pt x="448" y="84"/>
                    </a:lnTo>
                    <a:lnTo>
                      <a:pt x="482" y="125"/>
                    </a:lnTo>
                    <a:lnTo>
                      <a:pt x="505" y="171"/>
                    </a:lnTo>
                    <a:lnTo>
                      <a:pt x="521" y="219"/>
                    </a:lnTo>
                    <a:lnTo>
                      <a:pt x="525" y="269"/>
                    </a:lnTo>
                    <a:lnTo>
                      <a:pt x="525" y="2422"/>
                    </a:lnTo>
                    <a:lnTo>
                      <a:pt x="6560" y="2422"/>
                    </a:lnTo>
                    <a:lnTo>
                      <a:pt x="6560" y="3998"/>
                    </a:lnTo>
                    <a:lnTo>
                      <a:pt x="6035" y="3998"/>
                    </a:lnTo>
                    <a:lnTo>
                      <a:pt x="6035" y="2947"/>
                    </a:lnTo>
                    <a:lnTo>
                      <a:pt x="525" y="2947"/>
                    </a:lnTo>
                    <a:lnTo>
                      <a:pt x="525" y="3998"/>
                    </a:lnTo>
                    <a:lnTo>
                      <a:pt x="0" y="3998"/>
                    </a:lnTo>
                    <a:lnTo>
                      <a:pt x="0" y="269"/>
                    </a:lnTo>
                    <a:lnTo>
                      <a:pt x="4" y="219"/>
                    </a:lnTo>
                    <a:lnTo>
                      <a:pt x="20" y="171"/>
                    </a:lnTo>
                    <a:lnTo>
                      <a:pt x="44" y="125"/>
                    </a:lnTo>
                    <a:lnTo>
                      <a:pt x="78" y="84"/>
                    </a:lnTo>
                    <a:lnTo>
                      <a:pt x="117" y="48"/>
                    </a:lnTo>
                    <a:lnTo>
                      <a:pt x="161" y="22"/>
                    </a:lnTo>
                    <a:lnTo>
                      <a:pt x="211" y="6"/>
                    </a:lnTo>
                    <a:lnTo>
                      <a:pt x="2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5" name="Freeform 55"/>
              <p:cNvSpPr>
                <a:spLocks/>
              </p:cNvSpPr>
              <p:nvPr/>
            </p:nvSpPr>
            <p:spPr bwMode="auto">
              <a:xfrm>
                <a:off x="8137525" y="765176"/>
                <a:ext cx="771525" cy="763588"/>
              </a:xfrm>
              <a:custGeom>
                <a:avLst/>
                <a:gdLst>
                  <a:gd name="T0" fmla="*/ 480 w 973"/>
                  <a:gd name="T1" fmla="*/ 0 h 961"/>
                  <a:gd name="T2" fmla="*/ 558 w 973"/>
                  <a:gd name="T3" fmla="*/ 6 h 961"/>
                  <a:gd name="T4" fmla="*/ 631 w 973"/>
                  <a:gd name="T5" fmla="*/ 24 h 961"/>
                  <a:gd name="T6" fmla="*/ 701 w 973"/>
                  <a:gd name="T7" fmla="*/ 52 h 961"/>
                  <a:gd name="T8" fmla="*/ 767 w 973"/>
                  <a:gd name="T9" fmla="*/ 92 h 961"/>
                  <a:gd name="T10" fmla="*/ 826 w 973"/>
                  <a:gd name="T11" fmla="*/ 141 h 961"/>
                  <a:gd name="T12" fmla="*/ 872 w 973"/>
                  <a:gd name="T13" fmla="*/ 191 h 961"/>
                  <a:gd name="T14" fmla="*/ 908 w 973"/>
                  <a:gd name="T15" fmla="*/ 243 h 961"/>
                  <a:gd name="T16" fmla="*/ 938 w 973"/>
                  <a:gd name="T17" fmla="*/ 297 h 961"/>
                  <a:gd name="T18" fmla="*/ 958 w 973"/>
                  <a:gd name="T19" fmla="*/ 354 h 961"/>
                  <a:gd name="T20" fmla="*/ 969 w 973"/>
                  <a:gd name="T21" fmla="*/ 416 h 961"/>
                  <a:gd name="T22" fmla="*/ 973 w 973"/>
                  <a:gd name="T23" fmla="*/ 482 h 961"/>
                  <a:gd name="T24" fmla="*/ 969 w 973"/>
                  <a:gd name="T25" fmla="*/ 545 h 961"/>
                  <a:gd name="T26" fmla="*/ 958 w 973"/>
                  <a:gd name="T27" fmla="*/ 607 h 961"/>
                  <a:gd name="T28" fmla="*/ 938 w 973"/>
                  <a:gd name="T29" fmla="*/ 665 h 961"/>
                  <a:gd name="T30" fmla="*/ 908 w 973"/>
                  <a:gd name="T31" fmla="*/ 720 h 961"/>
                  <a:gd name="T32" fmla="*/ 872 w 973"/>
                  <a:gd name="T33" fmla="*/ 772 h 961"/>
                  <a:gd name="T34" fmla="*/ 826 w 973"/>
                  <a:gd name="T35" fmla="*/ 820 h 961"/>
                  <a:gd name="T36" fmla="*/ 767 w 973"/>
                  <a:gd name="T37" fmla="*/ 872 h 961"/>
                  <a:gd name="T38" fmla="*/ 701 w 973"/>
                  <a:gd name="T39" fmla="*/ 912 h 961"/>
                  <a:gd name="T40" fmla="*/ 631 w 973"/>
                  <a:gd name="T41" fmla="*/ 939 h 961"/>
                  <a:gd name="T42" fmla="*/ 558 w 973"/>
                  <a:gd name="T43" fmla="*/ 955 h 961"/>
                  <a:gd name="T44" fmla="*/ 480 w 973"/>
                  <a:gd name="T45" fmla="*/ 961 h 961"/>
                  <a:gd name="T46" fmla="*/ 404 w 973"/>
                  <a:gd name="T47" fmla="*/ 955 h 961"/>
                  <a:gd name="T48" fmla="*/ 331 w 973"/>
                  <a:gd name="T49" fmla="*/ 939 h 961"/>
                  <a:gd name="T50" fmla="*/ 263 w 973"/>
                  <a:gd name="T51" fmla="*/ 912 h 961"/>
                  <a:gd name="T52" fmla="*/ 199 w 973"/>
                  <a:gd name="T53" fmla="*/ 872 h 961"/>
                  <a:gd name="T54" fmla="*/ 142 w 973"/>
                  <a:gd name="T55" fmla="*/ 820 h 961"/>
                  <a:gd name="T56" fmla="*/ 90 w 973"/>
                  <a:gd name="T57" fmla="*/ 762 h 961"/>
                  <a:gd name="T58" fmla="*/ 50 w 973"/>
                  <a:gd name="T59" fmla="*/ 699 h 961"/>
                  <a:gd name="T60" fmla="*/ 22 w 973"/>
                  <a:gd name="T61" fmla="*/ 631 h 961"/>
                  <a:gd name="T62" fmla="*/ 6 w 973"/>
                  <a:gd name="T63" fmla="*/ 557 h 961"/>
                  <a:gd name="T64" fmla="*/ 0 w 973"/>
                  <a:gd name="T65" fmla="*/ 482 h 961"/>
                  <a:gd name="T66" fmla="*/ 6 w 973"/>
                  <a:gd name="T67" fmla="*/ 404 h 961"/>
                  <a:gd name="T68" fmla="*/ 22 w 973"/>
                  <a:gd name="T69" fmla="*/ 332 h 961"/>
                  <a:gd name="T70" fmla="*/ 50 w 973"/>
                  <a:gd name="T71" fmla="*/ 263 h 961"/>
                  <a:gd name="T72" fmla="*/ 90 w 973"/>
                  <a:gd name="T73" fmla="*/ 201 h 961"/>
                  <a:gd name="T74" fmla="*/ 142 w 973"/>
                  <a:gd name="T75" fmla="*/ 141 h 961"/>
                  <a:gd name="T76" fmla="*/ 199 w 973"/>
                  <a:gd name="T77" fmla="*/ 92 h 961"/>
                  <a:gd name="T78" fmla="*/ 263 w 973"/>
                  <a:gd name="T79" fmla="*/ 52 h 961"/>
                  <a:gd name="T80" fmla="*/ 331 w 973"/>
                  <a:gd name="T81" fmla="*/ 24 h 961"/>
                  <a:gd name="T82" fmla="*/ 404 w 973"/>
                  <a:gd name="T83" fmla="*/ 6 h 961"/>
                  <a:gd name="T84" fmla="*/ 480 w 973"/>
                  <a:gd name="T8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3" h="961">
                    <a:moveTo>
                      <a:pt x="480" y="0"/>
                    </a:moveTo>
                    <a:lnTo>
                      <a:pt x="558" y="6"/>
                    </a:lnTo>
                    <a:lnTo>
                      <a:pt x="631" y="24"/>
                    </a:lnTo>
                    <a:lnTo>
                      <a:pt x="701" y="52"/>
                    </a:lnTo>
                    <a:lnTo>
                      <a:pt x="767" y="92"/>
                    </a:lnTo>
                    <a:lnTo>
                      <a:pt x="826" y="141"/>
                    </a:lnTo>
                    <a:lnTo>
                      <a:pt x="872" y="191"/>
                    </a:lnTo>
                    <a:lnTo>
                      <a:pt x="908" y="243"/>
                    </a:lnTo>
                    <a:lnTo>
                      <a:pt x="938" y="297"/>
                    </a:lnTo>
                    <a:lnTo>
                      <a:pt x="958" y="354"/>
                    </a:lnTo>
                    <a:lnTo>
                      <a:pt x="969" y="416"/>
                    </a:lnTo>
                    <a:lnTo>
                      <a:pt x="973" y="482"/>
                    </a:lnTo>
                    <a:lnTo>
                      <a:pt x="969" y="545"/>
                    </a:lnTo>
                    <a:lnTo>
                      <a:pt x="958" y="607"/>
                    </a:lnTo>
                    <a:lnTo>
                      <a:pt x="938" y="665"/>
                    </a:lnTo>
                    <a:lnTo>
                      <a:pt x="908" y="720"/>
                    </a:lnTo>
                    <a:lnTo>
                      <a:pt x="872" y="772"/>
                    </a:lnTo>
                    <a:lnTo>
                      <a:pt x="826" y="820"/>
                    </a:lnTo>
                    <a:lnTo>
                      <a:pt x="767" y="872"/>
                    </a:lnTo>
                    <a:lnTo>
                      <a:pt x="701" y="912"/>
                    </a:lnTo>
                    <a:lnTo>
                      <a:pt x="631" y="939"/>
                    </a:lnTo>
                    <a:lnTo>
                      <a:pt x="558" y="955"/>
                    </a:lnTo>
                    <a:lnTo>
                      <a:pt x="480" y="961"/>
                    </a:lnTo>
                    <a:lnTo>
                      <a:pt x="404" y="955"/>
                    </a:lnTo>
                    <a:lnTo>
                      <a:pt x="331" y="939"/>
                    </a:lnTo>
                    <a:lnTo>
                      <a:pt x="263" y="912"/>
                    </a:lnTo>
                    <a:lnTo>
                      <a:pt x="199" y="872"/>
                    </a:lnTo>
                    <a:lnTo>
                      <a:pt x="142" y="820"/>
                    </a:lnTo>
                    <a:lnTo>
                      <a:pt x="90" y="762"/>
                    </a:lnTo>
                    <a:lnTo>
                      <a:pt x="50" y="699"/>
                    </a:lnTo>
                    <a:lnTo>
                      <a:pt x="22" y="631"/>
                    </a:lnTo>
                    <a:lnTo>
                      <a:pt x="6" y="557"/>
                    </a:lnTo>
                    <a:lnTo>
                      <a:pt x="0" y="482"/>
                    </a:lnTo>
                    <a:lnTo>
                      <a:pt x="6" y="404"/>
                    </a:lnTo>
                    <a:lnTo>
                      <a:pt x="22" y="332"/>
                    </a:lnTo>
                    <a:lnTo>
                      <a:pt x="50" y="263"/>
                    </a:lnTo>
                    <a:lnTo>
                      <a:pt x="90" y="201"/>
                    </a:lnTo>
                    <a:lnTo>
                      <a:pt x="142" y="141"/>
                    </a:lnTo>
                    <a:lnTo>
                      <a:pt x="199" y="92"/>
                    </a:lnTo>
                    <a:lnTo>
                      <a:pt x="263" y="52"/>
                    </a:lnTo>
                    <a:lnTo>
                      <a:pt x="331" y="24"/>
                    </a:lnTo>
                    <a:lnTo>
                      <a:pt x="404" y="6"/>
                    </a:lnTo>
                    <a:lnTo>
                      <a:pt x="4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56"/>
              <p:cNvSpPr>
                <a:spLocks/>
              </p:cNvSpPr>
              <p:nvPr/>
            </p:nvSpPr>
            <p:spPr bwMode="auto">
              <a:xfrm>
                <a:off x="8147050" y="968376"/>
                <a:ext cx="4505325" cy="1098550"/>
              </a:xfrm>
              <a:custGeom>
                <a:avLst/>
                <a:gdLst>
                  <a:gd name="T0" fmla="*/ 1461 w 5677"/>
                  <a:gd name="T1" fmla="*/ 0 h 1383"/>
                  <a:gd name="T2" fmla="*/ 1487 w 5677"/>
                  <a:gd name="T3" fmla="*/ 0 h 1383"/>
                  <a:gd name="T4" fmla="*/ 5293 w 5677"/>
                  <a:gd name="T5" fmla="*/ 372 h 1383"/>
                  <a:gd name="T6" fmla="*/ 5357 w 5677"/>
                  <a:gd name="T7" fmla="*/ 384 h 1383"/>
                  <a:gd name="T8" fmla="*/ 5416 w 5677"/>
                  <a:gd name="T9" fmla="*/ 404 h 1383"/>
                  <a:gd name="T10" fmla="*/ 5472 w 5677"/>
                  <a:gd name="T11" fmla="*/ 428 h 1383"/>
                  <a:gd name="T12" fmla="*/ 5522 w 5677"/>
                  <a:gd name="T13" fmla="*/ 458 h 1383"/>
                  <a:gd name="T14" fmla="*/ 5568 w 5677"/>
                  <a:gd name="T15" fmla="*/ 493 h 1383"/>
                  <a:gd name="T16" fmla="*/ 5607 w 5677"/>
                  <a:gd name="T17" fmla="*/ 533 h 1383"/>
                  <a:gd name="T18" fmla="*/ 5637 w 5677"/>
                  <a:gd name="T19" fmla="*/ 579 h 1383"/>
                  <a:gd name="T20" fmla="*/ 5659 w 5677"/>
                  <a:gd name="T21" fmla="*/ 629 h 1383"/>
                  <a:gd name="T22" fmla="*/ 5673 w 5677"/>
                  <a:gd name="T23" fmla="*/ 684 h 1383"/>
                  <a:gd name="T24" fmla="*/ 5677 w 5677"/>
                  <a:gd name="T25" fmla="*/ 742 h 1383"/>
                  <a:gd name="T26" fmla="*/ 5677 w 5677"/>
                  <a:gd name="T27" fmla="*/ 1383 h 1383"/>
                  <a:gd name="T28" fmla="*/ 245 w 5677"/>
                  <a:gd name="T29" fmla="*/ 1383 h 1383"/>
                  <a:gd name="T30" fmla="*/ 187 w 5677"/>
                  <a:gd name="T31" fmla="*/ 1381 h 1383"/>
                  <a:gd name="T32" fmla="*/ 138 w 5677"/>
                  <a:gd name="T33" fmla="*/ 1371 h 1383"/>
                  <a:gd name="T34" fmla="*/ 96 w 5677"/>
                  <a:gd name="T35" fmla="*/ 1355 h 1383"/>
                  <a:gd name="T36" fmla="*/ 62 w 5677"/>
                  <a:gd name="T37" fmla="*/ 1335 h 1383"/>
                  <a:gd name="T38" fmla="*/ 34 w 5677"/>
                  <a:gd name="T39" fmla="*/ 1305 h 1383"/>
                  <a:gd name="T40" fmla="*/ 16 w 5677"/>
                  <a:gd name="T41" fmla="*/ 1271 h 1383"/>
                  <a:gd name="T42" fmla="*/ 4 w 5677"/>
                  <a:gd name="T43" fmla="*/ 1232 h 1383"/>
                  <a:gd name="T44" fmla="*/ 0 w 5677"/>
                  <a:gd name="T45" fmla="*/ 1186 h 1383"/>
                  <a:gd name="T46" fmla="*/ 4 w 5677"/>
                  <a:gd name="T47" fmla="*/ 1138 h 1383"/>
                  <a:gd name="T48" fmla="*/ 16 w 5677"/>
                  <a:gd name="T49" fmla="*/ 1098 h 1383"/>
                  <a:gd name="T50" fmla="*/ 34 w 5677"/>
                  <a:gd name="T51" fmla="*/ 1064 h 1383"/>
                  <a:gd name="T52" fmla="*/ 62 w 5677"/>
                  <a:gd name="T53" fmla="*/ 1037 h 1383"/>
                  <a:gd name="T54" fmla="*/ 96 w 5677"/>
                  <a:gd name="T55" fmla="*/ 1015 h 1383"/>
                  <a:gd name="T56" fmla="*/ 138 w 5677"/>
                  <a:gd name="T57" fmla="*/ 999 h 1383"/>
                  <a:gd name="T58" fmla="*/ 187 w 5677"/>
                  <a:gd name="T59" fmla="*/ 989 h 1383"/>
                  <a:gd name="T60" fmla="*/ 245 w 5677"/>
                  <a:gd name="T61" fmla="*/ 987 h 1383"/>
                  <a:gd name="T62" fmla="*/ 1218 w 5677"/>
                  <a:gd name="T63" fmla="*/ 987 h 1383"/>
                  <a:gd name="T64" fmla="*/ 1218 w 5677"/>
                  <a:gd name="T65" fmla="*/ 243 h 1383"/>
                  <a:gd name="T66" fmla="*/ 1222 w 5677"/>
                  <a:gd name="T67" fmla="*/ 195 h 1383"/>
                  <a:gd name="T68" fmla="*/ 1236 w 5677"/>
                  <a:gd name="T69" fmla="*/ 149 h 1383"/>
                  <a:gd name="T70" fmla="*/ 1258 w 5677"/>
                  <a:gd name="T71" fmla="*/ 107 h 1383"/>
                  <a:gd name="T72" fmla="*/ 1288 w 5677"/>
                  <a:gd name="T73" fmla="*/ 69 h 1383"/>
                  <a:gd name="T74" fmla="*/ 1326 w 5677"/>
                  <a:gd name="T75" fmla="*/ 40 h 1383"/>
                  <a:gd name="T76" fmla="*/ 1367 w 5677"/>
                  <a:gd name="T77" fmla="*/ 18 h 1383"/>
                  <a:gd name="T78" fmla="*/ 1413 w 5677"/>
                  <a:gd name="T79" fmla="*/ 4 h 1383"/>
                  <a:gd name="T80" fmla="*/ 1461 w 5677"/>
                  <a:gd name="T81"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77" h="1383">
                    <a:moveTo>
                      <a:pt x="1461" y="0"/>
                    </a:moveTo>
                    <a:lnTo>
                      <a:pt x="1487" y="0"/>
                    </a:lnTo>
                    <a:lnTo>
                      <a:pt x="5293" y="372"/>
                    </a:lnTo>
                    <a:lnTo>
                      <a:pt x="5357" y="384"/>
                    </a:lnTo>
                    <a:lnTo>
                      <a:pt x="5416" y="404"/>
                    </a:lnTo>
                    <a:lnTo>
                      <a:pt x="5472" y="428"/>
                    </a:lnTo>
                    <a:lnTo>
                      <a:pt x="5522" y="458"/>
                    </a:lnTo>
                    <a:lnTo>
                      <a:pt x="5568" y="493"/>
                    </a:lnTo>
                    <a:lnTo>
                      <a:pt x="5607" y="533"/>
                    </a:lnTo>
                    <a:lnTo>
                      <a:pt x="5637" y="579"/>
                    </a:lnTo>
                    <a:lnTo>
                      <a:pt x="5659" y="629"/>
                    </a:lnTo>
                    <a:lnTo>
                      <a:pt x="5673" y="684"/>
                    </a:lnTo>
                    <a:lnTo>
                      <a:pt x="5677" y="742"/>
                    </a:lnTo>
                    <a:lnTo>
                      <a:pt x="5677" y="1383"/>
                    </a:lnTo>
                    <a:lnTo>
                      <a:pt x="245" y="1383"/>
                    </a:lnTo>
                    <a:lnTo>
                      <a:pt x="187" y="1381"/>
                    </a:lnTo>
                    <a:lnTo>
                      <a:pt x="138" y="1371"/>
                    </a:lnTo>
                    <a:lnTo>
                      <a:pt x="96" y="1355"/>
                    </a:lnTo>
                    <a:lnTo>
                      <a:pt x="62" y="1335"/>
                    </a:lnTo>
                    <a:lnTo>
                      <a:pt x="34" y="1305"/>
                    </a:lnTo>
                    <a:lnTo>
                      <a:pt x="16" y="1271"/>
                    </a:lnTo>
                    <a:lnTo>
                      <a:pt x="4" y="1232"/>
                    </a:lnTo>
                    <a:lnTo>
                      <a:pt x="0" y="1186"/>
                    </a:lnTo>
                    <a:lnTo>
                      <a:pt x="4" y="1138"/>
                    </a:lnTo>
                    <a:lnTo>
                      <a:pt x="16" y="1098"/>
                    </a:lnTo>
                    <a:lnTo>
                      <a:pt x="34" y="1064"/>
                    </a:lnTo>
                    <a:lnTo>
                      <a:pt x="62" y="1037"/>
                    </a:lnTo>
                    <a:lnTo>
                      <a:pt x="96" y="1015"/>
                    </a:lnTo>
                    <a:lnTo>
                      <a:pt x="138" y="999"/>
                    </a:lnTo>
                    <a:lnTo>
                      <a:pt x="187" y="989"/>
                    </a:lnTo>
                    <a:lnTo>
                      <a:pt x="245" y="987"/>
                    </a:lnTo>
                    <a:lnTo>
                      <a:pt x="1218" y="987"/>
                    </a:lnTo>
                    <a:lnTo>
                      <a:pt x="1218" y="243"/>
                    </a:lnTo>
                    <a:lnTo>
                      <a:pt x="1222" y="195"/>
                    </a:lnTo>
                    <a:lnTo>
                      <a:pt x="1236" y="149"/>
                    </a:lnTo>
                    <a:lnTo>
                      <a:pt x="1258" y="107"/>
                    </a:lnTo>
                    <a:lnTo>
                      <a:pt x="1288" y="69"/>
                    </a:lnTo>
                    <a:lnTo>
                      <a:pt x="1326" y="40"/>
                    </a:lnTo>
                    <a:lnTo>
                      <a:pt x="1367" y="18"/>
                    </a:lnTo>
                    <a:lnTo>
                      <a:pt x="1413" y="4"/>
                    </a:lnTo>
                    <a:lnTo>
                      <a:pt x="1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9" name="Freeform 49"/>
            <p:cNvSpPr>
              <a:spLocks noEditPoints="1"/>
            </p:cNvSpPr>
            <p:nvPr/>
          </p:nvSpPr>
          <p:spPr bwMode="auto">
            <a:xfrm>
              <a:off x="5009781" y="1879689"/>
              <a:ext cx="431652" cy="358252"/>
            </a:xfrm>
            <a:custGeom>
              <a:avLst/>
              <a:gdLst>
                <a:gd name="T0" fmla="*/ 2760 w 4934"/>
                <a:gd name="T1" fmla="*/ 2283 h 4095"/>
                <a:gd name="T2" fmla="*/ 2597 w 4934"/>
                <a:gd name="T3" fmla="*/ 2364 h 4095"/>
                <a:gd name="T4" fmla="*/ 2569 w 4934"/>
                <a:gd name="T5" fmla="*/ 2388 h 4095"/>
                <a:gd name="T6" fmla="*/ 2519 w 4934"/>
                <a:gd name="T7" fmla="*/ 2431 h 4095"/>
                <a:gd name="T8" fmla="*/ 2477 w 4934"/>
                <a:gd name="T9" fmla="*/ 2468 h 4095"/>
                <a:gd name="T10" fmla="*/ 2464 w 4934"/>
                <a:gd name="T11" fmla="*/ 2476 h 4095"/>
                <a:gd name="T12" fmla="*/ 2431 w 4934"/>
                <a:gd name="T13" fmla="*/ 2446 h 4095"/>
                <a:gd name="T14" fmla="*/ 2380 w 4934"/>
                <a:gd name="T15" fmla="*/ 2401 h 4095"/>
                <a:gd name="T16" fmla="*/ 2343 w 4934"/>
                <a:gd name="T17" fmla="*/ 2368 h 4095"/>
                <a:gd name="T18" fmla="*/ 2214 w 4934"/>
                <a:gd name="T19" fmla="*/ 2298 h 4095"/>
                <a:gd name="T20" fmla="*/ 2031 w 4934"/>
                <a:gd name="T21" fmla="*/ 2267 h 4095"/>
                <a:gd name="T22" fmla="*/ 1867 w 4934"/>
                <a:gd name="T23" fmla="*/ 2311 h 4095"/>
                <a:gd name="T24" fmla="*/ 1754 w 4934"/>
                <a:gd name="T25" fmla="*/ 2398 h 4095"/>
                <a:gd name="T26" fmla="*/ 1679 w 4934"/>
                <a:gd name="T27" fmla="*/ 2524 h 4095"/>
                <a:gd name="T28" fmla="*/ 1648 w 4934"/>
                <a:gd name="T29" fmla="*/ 2675 h 4095"/>
                <a:gd name="T30" fmla="*/ 1649 w 4934"/>
                <a:gd name="T31" fmla="*/ 2752 h 4095"/>
                <a:gd name="T32" fmla="*/ 1700 w 4934"/>
                <a:gd name="T33" fmla="*/ 2923 h 4095"/>
                <a:gd name="T34" fmla="*/ 1810 w 4934"/>
                <a:gd name="T35" fmla="*/ 3093 h 4095"/>
                <a:gd name="T36" fmla="*/ 1881 w 4934"/>
                <a:gd name="T37" fmla="*/ 3180 h 4095"/>
                <a:gd name="T38" fmla="*/ 1947 w 4934"/>
                <a:gd name="T39" fmla="*/ 3246 h 4095"/>
                <a:gd name="T40" fmla="*/ 2039 w 4934"/>
                <a:gd name="T41" fmla="*/ 3336 h 4095"/>
                <a:gd name="T42" fmla="*/ 2145 w 4934"/>
                <a:gd name="T43" fmla="*/ 3439 h 4095"/>
                <a:gd name="T44" fmla="*/ 2253 w 4934"/>
                <a:gd name="T45" fmla="*/ 3542 h 4095"/>
                <a:gd name="T46" fmla="*/ 2351 w 4934"/>
                <a:gd name="T47" fmla="*/ 3633 h 4095"/>
                <a:gd name="T48" fmla="*/ 2425 w 4934"/>
                <a:gd name="T49" fmla="*/ 3703 h 4095"/>
                <a:gd name="T50" fmla="*/ 2464 w 4934"/>
                <a:gd name="T51" fmla="*/ 3741 h 4095"/>
                <a:gd name="T52" fmla="*/ 2477 w 4934"/>
                <a:gd name="T53" fmla="*/ 3733 h 4095"/>
                <a:gd name="T54" fmla="*/ 2530 w 4934"/>
                <a:gd name="T55" fmla="*/ 3684 h 4095"/>
                <a:gd name="T56" fmla="*/ 2613 w 4934"/>
                <a:gd name="T57" fmla="*/ 3605 h 4095"/>
                <a:gd name="T58" fmla="*/ 2715 w 4934"/>
                <a:gd name="T59" fmla="*/ 3507 h 4095"/>
                <a:gd name="T60" fmla="*/ 2824 w 4934"/>
                <a:gd name="T61" fmla="*/ 3403 h 4095"/>
                <a:gd name="T62" fmla="*/ 2928 w 4934"/>
                <a:gd name="T63" fmla="*/ 3304 h 4095"/>
                <a:gd name="T64" fmla="*/ 3013 w 4934"/>
                <a:gd name="T65" fmla="*/ 3222 h 4095"/>
                <a:gd name="T66" fmla="*/ 3065 w 4934"/>
                <a:gd name="T67" fmla="*/ 3167 h 4095"/>
                <a:gd name="T68" fmla="*/ 3172 w 4934"/>
                <a:gd name="T69" fmla="*/ 3028 h 4095"/>
                <a:gd name="T70" fmla="*/ 3257 w 4934"/>
                <a:gd name="T71" fmla="*/ 2868 h 4095"/>
                <a:gd name="T72" fmla="*/ 3287 w 4934"/>
                <a:gd name="T73" fmla="*/ 2693 h 4095"/>
                <a:gd name="T74" fmla="*/ 3281 w 4934"/>
                <a:gd name="T75" fmla="*/ 2622 h 4095"/>
                <a:gd name="T76" fmla="*/ 3235 w 4934"/>
                <a:gd name="T77" fmla="*/ 2477 h 4095"/>
                <a:gd name="T78" fmla="*/ 3146 w 4934"/>
                <a:gd name="T79" fmla="*/ 2364 h 4095"/>
                <a:gd name="T80" fmla="*/ 3021 w 4934"/>
                <a:gd name="T81" fmla="*/ 2290 h 4095"/>
                <a:gd name="T82" fmla="*/ 2869 w 4934"/>
                <a:gd name="T83" fmla="*/ 2267 h 4095"/>
                <a:gd name="T84" fmla="*/ 4058 w 4934"/>
                <a:gd name="T85" fmla="*/ 4095 h 4095"/>
                <a:gd name="T86" fmla="*/ 2468 w 4934"/>
                <a:gd name="T87" fmla="*/ 973 h 4095"/>
                <a:gd name="T88" fmla="*/ 4660 w 4934"/>
                <a:gd name="T89" fmla="*/ 2359 h 4095"/>
                <a:gd name="T90" fmla="*/ 0 w 4934"/>
                <a:gd name="T91" fmla="*/ 2026 h 4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34" h="4095">
                  <a:moveTo>
                    <a:pt x="2869" y="2267"/>
                  </a:moveTo>
                  <a:lnTo>
                    <a:pt x="2816" y="2271"/>
                  </a:lnTo>
                  <a:lnTo>
                    <a:pt x="2760" y="2283"/>
                  </a:lnTo>
                  <a:lnTo>
                    <a:pt x="2706" y="2301"/>
                  </a:lnTo>
                  <a:lnTo>
                    <a:pt x="2651" y="2328"/>
                  </a:lnTo>
                  <a:lnTo>
                    <a:pt x="2597" y="2364"/>
                  </a:lnTo>
                  <a:lnTo>
                    <a:pt x="2592" y="2368"/>
                  </a:lnTo>
                  <a:lnTo>
                    <a:pt x="2582" y="2376"/>
                  </a:lnTo>
                  <a:lnTo>
                    <a:pt x="2569" y="2388"/>
                  </a:lnTo>
                  <a:lnTo>
                    <a:pt x="2554" y="2401"/>
                  </a:lnTo>
                  <a:lnTo>
                    <a:pt x="2537" y="2416"/>
                  </a:lnTo>
                  <a:lnTo>
                    <a:pt x="2519" y="2431"/>
                  </a:lnTo>
                  <a:lnTo>
                    <a:pt x="2504" y="2446"/>
                  </a:lnTo>
                  <a:lnTo>
                    <a:pt x="2489" y="2459"/>
                  </a:lnTo>
                  <a:lnTo>
                    <a:pt x="2477" y="2468"/>
                  </a:lnTo>
                  <a:lnTo>
                    <a:pt x="2470" y="2476"/>
                  </a:lnTo>
                  <a:lnTo>
                    <a:pt x="2467" y="2479"/>
                  </a:lnTo>
                  <a:lnTo>
                    <a:pt x="2464" y="2476"/>
                  </a:lnTo>
                  <a:lnTo>
                    <a:pt x="2456" y="2468"/>
                  </a:lnTo>
                  <a:lnTo>
                    <a:pt x="2444" y="2459"/>
                  </a:lnTo>
                  <a:lnTo>
                    <a:pt x="2431" y="2446"/>
                  </a:lnTo>
                  <a:lnTo>
                    <a:pt x="2414" y="2431"/>
                  </a:lnTo>
                  <a:lnTo>
                    <a:pt x="2398" y="2416"/>
                  </a:lnTo>
                  <a:lnTo>
                    <a:pt x="2380" y="2401"/>
                  </a:lnTo>
                  <a:lnTo>
                    <a:pt x="2365" y="2388"/>
                  </a:lnTo>
                  <a:lnTo>
                    <a:pt x="2351" y="2376"/>
                  </a:lnTo>
                  <a:lnTo>
                    <a:pt x="2343" y="2368"/>
                  </a:lnTo>
                  <a:lnTo>
                    <a:pt x="2337" y="2364"/>
                  </a:lnTo>
                  <a:lnTo>
                    <a:pt x="2275" y="2325"/>
                  </a:lnTo>
                  <a:lnTo>
                    <a:pt x="2214" y="2298"/>
                  </a:lnTo>
                  <a:lnTo>
                    <a:pt x="2152" y="2278"/>
                  </a:lnTo>
                  <a:lnTo>
                    <a:pt x="2091" y="2268"/>
                  </a:lnTo>
                  <a:lnTo>
                    <a:pt x="2031" y="2267"/>
                  </a:lnTo>
                  <a:lnTo>
                    <a:pt x="1974" y="2274"/>
                  </a:lnTo>
                  <a:lnTo>
                    <a:pt x="1919" y="2289"/>
                  </a:lnTo>
                  <a:lnTo>
                    <a:pt x="1867" y="2311"/>
                  </a:lnTo>
                  <a:lnTo>
                    <a:pt x="1825" y="2335"/>
                  </a:lnTo>
                  <a:lnTo>
                    <a:pt x="1787" y="2364"/>
                  </a:lnTo>
                  <a:lnTo>
                    <a:pt x="1754" y="2398"/>
                  </a:lnTo>
                  <a:lnTo>
                    <a:pt x="1724" y="2435"/>
                  </a:lnTo>
                  <a:lnTo>
                    <a:pt x="1699" y="2479"/>
                  </a:lnTo>
                  <a:lnTo>
                    <a:pt x="1679" y="2524"/>
                  </a:lnTo>
                  <a:lnTo>
                    <a:pt x="1664" y="2572"/>
                  </a:lnTo>
                  <a:lnTo>
                    <a:pt x="1652" y="2622"/>
                  </a:lnTo>
                  <a:lnTo>
                    <a:pt x="1648" y="2675"/>
                  </a:lnTo>
                  <a:lnTo>
                    <a:pt x="1646" y="2684"/>
                  </a:lnTo>
                  <a:lnTo>
                    <a:pt x="1646" y="2693"/>
                  </a:lnTo>
                  <a:lnTo>
                    <a:pt x="1649" y="2752"/>
                  </a:lnTo>
                  <a:lnTo>
                    <a:pt x="1660" y="2811"/>
                  </a:lnTo>
                  <a:lnTo>
                    <a:pt x="1678" y="2868"/>
                  </a:lnTo>
                  <a:lnTo>
                    <a:pt x="1700" y="2923"/>
                  </a:lnTo>
                  <a:lnTo>
                    <a:pt x="1729" y="2977"/>
                  </a:lnTo>
                  <a:lnTo>
                    <a:pt x="1762" y="3028"/>
                  </a:lnTo>
                  <a:lnTo>
                    <a:pt x="1810" y="3093"/>
                  </a:lnTo>
                  <a:lnTo>
                    <a:pt x="1859" y="3156"/>
                  </a:lnTo>
                  <a:lnTo>
                    <a:pt x="1868" y="3167"/>
                  </a:lnTo>
                  <a:lnTo>
                    <a:pt x="1881" y="3180"/>
                  </a:lnTo>
                  <a:lnTo>
                    <a:pt x="1899" y="3199"/>
                  </a:lnTo>
                  <a:lnTo>
                    <a:pt x="1922" y="3222"/>
                  </a:lnTo>
                  <a:lnTo>
                    <a:pt x="1947" y="3246"/>
                  </a:lnTo>
                  <a:lnTo>
                    <a:pt x="1976" y="3274"/>
                  </a:lnTo>
                  <a:lnTo>
                    <a:pt x="2006" y="3304"/>
                  </a:lnTo>
                  <a:lnTo>
                    <a:pt x="2039" y="3336"/>
                  </a:lnTo>
                  <a:lnTo>
                    <a:pt x="2073" y="3370"/>
                  </a:lnTo>
                  <a:lnTo>
                    <a:pt x="2109" y="3404"/>
                  </a:lnTo>
                  <a:lnTo>
                    <a:pt x="2145" y="3439"/>
                  </a:lnTo>
                  <a:lnTo>
                    <a:pt x="2182" y="3473"/>
                  </a:lnTo>
                  <a:lnTo>
                    <a:pt x="2218" y="3507"/>
                  </a:lnTo>
                  <a:lnTo>
                    <a:pt x="2253" y="3542"/>
                  </a:lnTo>
                  <a:lnTo>
                    <a:pt x="2287" y="3573"/>
                  </a:lnTo>
                  <a:lnTo>
                    <a:pt x="2320" y="3605"/>
                  </a:lnTo>
                  <a:lnTo>
                    <a:pt x="2351" y="3633"/>
                  </a:lnTo>
                  <a:lnTo>
                    <a:pt x="2378" y="3660"/>
                  </a:lnTo>
                  <a:lnTo>
                    <a:pt x="2404" y="3684"/>
                  </a:lnTo>
                  <a:lnTo>
                    <a:pt x="2425" y="3703"/>
                  </a:lnTo>
                  <a:lnTo>
                    <a:pt x="2443" y="3720"/>
                  </a:lnTo>
                  <a:lnTo>
                    <a:pt x="2456" y="3733"/>
                  </a:lnTo>
                  <a:lnTo>
                    <a:pt x="2464" y="3741"/>
                  </a:lnTo>
                  <a:lnTo>
                    <a:pt x="2467" y="3744"/>
                  </a:lnTo>
                  <a:lnTo>
                    <a:pt x="2468" y="3741"/>
                  </a:lnTo>
                  <a:lnTo>
                    <a:pt x="2477" y="3733"/>
                  </a:lnTo>
                  <a:lnTo>
                    <a:pt x="2491" y="3720"/>
                  </a:lnTo>
                  <a:lnTo>
                    <a:pt x="2509" y="3703"/>
                  </a:lnTo>
                  <a:lnTo>
                    <a:pt x="2530" y="3684"/>
                  </a:lnTo>
                  <a:lnTo>
                    <a:pt x="2555" y="3660"/>
                  </a:lnTo>
                  <a:lnTo>
                    <a:pt x="2582" y="3633"/>
                  </a:lnTo>
                  <a:lnTo>
                    <a:pt x="2613" y="3605"/>
                  </a:lnTo>
                  <a:lnTo>
                    <a:pt x="2646" y="3573"/>
                  </a:lnTo>
                  <a:lnTo>
                    <a:pt x="2681" y="3542"/>
                  </a:lnTo>
                  <a:lnTo>
                    <a:pt x="2715" y="3507"/>
                  </a:lnTo>
                  <a:lnTo>
                    <a:pt x="2753" y="3473"/>
                  </a:lnTo>
                  <a:lnTo>
                    <a:pt x="2789" y="3439"/>
                  </a:lnTo>
                  <a:lnTo>
                    <a:pt x="2824" y="3403"/>
                  </a:lnTo>
                  <a:lnTo>
                    <a:pt x="2860" y="3370"/>
                  </a:lnTo>
                  <a:lnTo>
                    <a:pt x="2895" y="3336"/>
                  </a:lnTo>
                  <a:lnTo>
                    <a:pt x="2928" y="3304"/>
                  </a:lnTo>
                  <a:lnTo>
                    <a:pt x="2959" y="3274"/>
                  </a:lnTo>
                  <a:lnTo>
                    <a:pt x="2988" y="3246"/>
                  </a:lnTo>
                  <a:lnTo>
                    <a:pt x="3013" y="3222"/>
                  </a:lnTo>
                  <a:lnTo>
                    <a:pt x="3034" y="3199"/>
                  </a:lnTo>
                  <a:lnTo>
                    <a:pt x="3052" y="3180"/>
                  </a:lnTo>
                  <a:lnTo>
                    <a:pt x="3065" y="3167"/>
                  </a:lnTo>
                  <a:lnTo>
                    <a:pt x="3074" y="3156"/>
                  </a:lnTo>
                  <a:lnTo>
                    <a:pt x="3125" y="3093"/>
                  </a:lnTo>
                  <a:lnTo>
                    <a:pt x="3172" y="3028"/>
                  </a:lnTo>
                  <a:lnTo>
                    <a:pt x="3205" y="2977"/>
                  </a:lnTo>
                  <a:lnTo>
                    <a:pt x="3233" y="2923"/>
                  </a:lnTo>
                  <a:lnTo>
                    <a:pt x="3257" y="2868"/>
                  </a:lnTo>
                  <a:lnTo>
                    <a:pt x="3274" y="2811"/>
                  </a:lnTo>
                  <a:lnTo>
                    <a:pt x="3284" y="2752"/>
                  </a:lnTo>
                  <a:lnTo>
                    <a:pt x="3287" y="2693"/>
                  </a:lnTo>
                  <a:lnTo>
                    <a:pt x="3287" y="2684"/>
                  </a:lnTo>
                  <a:lnTo>
                    <a:pt x="3287" y="2675"/>
                  </a:lnTo>
                  <a:lnTo>
                    <a:pt x="3281" y="2622"/>
                  </a:lnTo>
                  <a:lnTo>
                    <a:pt x="3271" y="2572"/>
                  </a:lnTo>
                  <a:lnTo>
                    <a:pt x="3254" y="2524"/>
                  </a:lnTo>
                  <a:lnTo>
                    <a:pt x="3235" y="2477"/>
                  </a:lnTo>
                  <a:lnTo>
                    <a:pt x="3209" y="2435"/>
                  </a:lnTo>
                  <a:lnTo>
                    <a:pt x="3181" y="2398"/>
                  </a:lnTo>
                  <a:lnTo>
                    <a:pt x="3146" y="2364"/>
                  </a:lnTo>
                  <a:lnTo>
                    <a:pt x="3109" y="2335"/>
                  </a:lnTo>
                  <a:lnTo>
                    <a:pt x="3067" y="2311"/>
                  </a:lnTo>
                  <a:lnTo>
                    <a:pt x="3021" y="2290"/>
                  </a:lnTo>
                  <a:lnTo>
                    <a:pt x="2973" y="2277"/>
                  </a:lnTo>
                  <a:lnTo>
                    <a:pt x="2922" y="2268"/>
                  </a:lnTo>
                  <a:lnTo>
                    <a:pt x="2869" y="2267"/>
                  </a:lnTo>
                  <a:close/>
                  <a:moveTo>
                    <a:pt x="2468" y="973"/>
                  </a:moveTo>
                  <a:lnTo>
                    <a:pt x="4058" y="2290"/>
                  </a:lnTo>
                  <a:lnTo>
                    <a:pt x="4058" y="4095"/>
                  </a:lnTo>
                  <a:lnTo>
                    <a:pt x="874" y="4095"/>
                  </a:lnTo>
                  <a:lnTo>
                    <a:pt x="874" y="2286"/>
                  </a:lnTo>
                  <a:lnTo>
                    <a:pt x="2468" y="973"/>
                  </a:lnTo>
                  <a:close/>
                  <a:moveTo>
                    <a:pt x="2467" y="0"/>
                  </a:moveTo>
                  <a:lnTo>
                    <a:pt x="4934" y="2026"/>
                  </a:lnTo>
                  <a:lnTo>
                    <a:pt x="4660" y="2359"/>
                  </a:lnTo>
                  <a:lnTo>
                    <a:pt x="2467" y="558"/>
                  </a:lnTo>
                  <a:lnTo>
                    <a:pt x="274" y="2359"/>
                  </a:lnTo>
                  <a:lnTo>
                    <a:pt x="0" y="2026"/>
                  </a:lnTo>
                  <a:lnTo>
                    <a:pt x="2467"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25" name="Group 124"/>
            <p:cNvGrpSpPr/>
            <p:nvPr/>
          </p:nvGrpSpPr>
          <p:grpSpPr>
            <a:xfrm>
              <a:off x="7363580" y="2496773"/>
              <a:ext cx="567352" cy="550547"/>
              <a:chOff x="9290050" y="939801"/>
              <a:chExt cx="2894013" cy="2808288"/>
            </a:xfrm>
            <a:solidFill>
              <a:schemeClr val="accent2"/>
            </a:solidFill>
          </p:grpSpPr>
          <p:sp>
            <p:nvSpPr>
              <p:cNvPr id="122" name="Freeform 61"/>
              <p:cNvSpPr>
                <a:spLocks/>
              </p:cNvSpPr>
              <p:nvPr/>
            </p:nvSpPr>
            <p:spPr bwMode="auto">
              <a:xfrm>
                <a:off x="9659938" y="1389063"/>
                <a:ext cx="1749425" cy="2079625"/>
              </a:xfrm>
              <a:custGeom>
                <a:avLst/>
                <a:gdLst>
                  <a:gd name="T0" fmla="*/ 1267 w 2203"/>
                  <a:gd name="T1" fmla="*/ 2 h 2621"/>
                  <a:gd name="T2" fmla="*/ 1304 w 2203"/>
                  <a:gd name="T3" fmla="*/ 21 h 2621"/>
                  <a:gd name="T4" fmla="*/ 2136 w 2203"/>
                  <a:gd name="T5" fmla="*/ 783 h 2621"/>
                  <a:gd name="T6" fmla="*/ 2000 w 2203"/>
                  <a:gd name="T7" fmla="*/ 775 h 2621"/>
                  <a:gd name="T8" fmla="*/ 1854 w 2203"/>
                  <a:gd name="T9" fmla="*/ 786 h 2621"/>
                  <a:gd name="T10" fmla="*/ 1713 w 2203"/>
                  <a:gd name="T11" fmla="*/ 815 h 2621"/>
                  <a:gd name="T12" fmla="*/ 1578 w 2203"/>
                  <a:gd name="T13" fmla="*/ 866 h 2621"/>
                  <a:gd name="T14" fmla="*/ 1452 w 2203"/>
                  <a:gd name="T15" fmla="*/ 935 h 2621"/>
                  <a:gd name="T16" fmla="*/ 1335 w 2203"/>
                  <a:gd name="T17" fmla="*/ 1022 h 2621"/>
                  <a:gd name="T18" fmla="*/ 1239 w 2203"/>
                  <a:gd name="T19" fmla="*/ 1118 h 2621"/>
                  <a:gd name="T20" fmla="*/ 1164 w 2203"/>
                  <a:gd name="T21" fmla="*/ 1216 h 2621"/>
                  <a:gd name="T22" fmla="*/ 1130 w 2203"/>
                  <a:gd name="T23" fmla="*/ 1053 h 2621"/>
                  <a:gd name="T24" fmla="*/ 1118 w 2203"/>
                  <a:gd name="T25" fmla="*/ 1009 h 2621"/>
                  <a:gd name="T26" fmla="*/ 1086 w 2203"/>
                  <a:gd name="T27" fmla="*/ 977 h 2621"/>
                  <a:gd name="T28" fmla="*/ 1042 w 2203"/>
                  <a:gd name="T29" fmla="*/ 966 h 2621"/>
                  <a:gd name="T30" fmla="*/ 659 w 2203"/>
                  <a:gd name="T31" fmla="*/ 968 h 2621"/>
                  <a:gd name="T32" fmla="*/ 621 w 2203"/>
                  <a:gd name="T33" fmla="*/ 991 h 2621"/>
                  <a:gd name="T34" fmla="*/ 598 w 2203"/>
                  <a:gd name="T35" fmla="*/ 1030 h 2621"/>
                  <a:gd name="T36" fmla="*/ 595 w 2203"/>
                  <a:gd name="T37" fmla="*/ 1412 h 2621"/>
                  <a:gd name="T38" fmla="*/ 606 w 2203"/>
                  <a:gd name="T39" fmla="*/ 1457 h 2621"/>
                  <a:gd name="T40" fmla="*/ 638 w 2203"/>
                  <a:gd name="T41" fmla="*/ 1489 h 2621"/>
                  <a:gd name="T42" fmla="*/ 683 w 2203"/>
                  <a:gd name="T43" fmla="*/ 1501 h 2621"/>
                  <a:gd name="T44" fmla="*/ 1007 w 2203"/>
                  <a:gd name="T45" fmla="*/ 1577 h 2621"/>
                  <a:gd name="T46" fmla="*/ 987 w 2203"/>
                  <a:gd name="T47" fmla="*/ 1735 h 2621"/>
                  <a:gd name="T48" fmla="*/ 659 w 2203"/>
                  <a:gd name="T49" fmla="*/ 1737 h 2621"/>
                  <a:gd name="T50" fmla="*/ 621 w 2203"/>
                  <a:gd name="T51" fmla="*/ 1761 h 2621"/>
                  <a:gd name="T52" fmla="*/ 598 w 2203"/>
                  <a:gd name="T53" fmla="*/ 1799 h 2621"/>
                  <a:gd name="T54" fmla="*/ 595 w 2203"/>
                  <a:gd name="T55" fmla="*/ 2182 h 2621"/>
                  <a:gd name="T56" fmla="*/ 606 w 2203"/>
                  <a:gd name="T57" fmla="*/ 2226 h 2621"/>
                  <a:gd name="T58" fmla="*/ 638 w 2203"/>
                  <a:gd name="T59" fmla="*/ 2258 h 2621"/>
                  <a:gd name="T60" fmla="*/ 683 w 2203"/>
                  <a:gd name="T61" fmla="*/ 2270 h 2621"/>
                  <a:gd name="T62" fmla="*/ 1061 w 2203"/>
                  <a:gd name="T63" fmla="*/ 2267 h 2621"/>
                  <a:gd name="T64" fmla="*/ 1094 w 2203"/>
                  <a:gd name="T65" fmla="*/ 2251 h 2621"/>
                  <a:gd name="T66" fmla="*/ 1158 w 2203"/>
                  <a:gd name="T67" fmla="*/ 2361 h 2621"/>
                  <a:gd name="T68" fmla="*/ 1237 w 2203"/>
                  <a:gd name="T69" fmla="*/ 2464 h 2621"/>
                  <a:gd name="T70" fmla="*/ 1324 w 2203"/>
                  <a:gd name="T71" fmla="*/ 2550 h 2621"/>
                  <a:gd name="T72" fmla="*/ 1412 w 2203"/>
                  <a:gd name="T73" fmla="*/ 2621 h 2621"/>
                  <a:gd name="T74" fmla="*/ 65 w 2203"/>
                  <a:gd name="T75" fmla="*/ 2617 h 2621"/>
                  <a:gd name="T76" fmla="*/ 26 w 2203"/>
                  <a:gd name="T77" fmla="*/ 2595 h 2621"/>
                  <a:gd name="T78" fmla="*/ 3 w 2203"/>
                  <a:gd name="T79" fmla="*/ 2557 h 2621"/>
                  <a:gd name="T80" fmla="*/ 0 w 2203"/>
                  <a:gd name="T81" fmla="*/ 1087 h 2621"/>
                  <a:gd name="T82" fmla="*/ 8 w 2203"/>
                  <a:gd name="T83" fmla="*/ 1050 h 2621"/>
                  <a:gd name="T84" fmla="*/ 30 w 2203"/>
                  <a:gd name="T85" fmla="*/ 1020 h 2621"/>
                  <a:gd name="T86" fmla="*/ 1208 w 2203"/>
                  <a:gd name="T87" fmla="*/ 8 h 2621"/>
                  <a:gd name="T88" fmla="*/ 1248 w 2203"/>
                  <a:gd name="T89" fmla="*/ 0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3" h="2621">
                    <a:moveTo>
                      <a:pt x="1248" y="0"/>
                    </a:moveTo>
                    <a:lnTo>
                      <a:pt x="1267" y="2"/>
                    </a:lnTo>
                    <a:lnTo>
                      <a:pt x="1286" y="8"/>
                    </a:lnTo>
                    <a:lnTo>
                      <a:pt x="1304" y="21"/>
                    </a:lnTo>
                    <a:lnTo>
                      <a:pt x="2203" y="794"/>
                    </a:lnTo>
                    <a:lnTo>
                      <a:pt x="2136" y="783"/>
                    </a:lnTo>
                    <a:lnTo>
                      <a:pt x="2069" y="777"/>
                    </a:lnTo>
                    <a:lnTo>
                      <a:pt x="2000" y="775"/>
                    </a:lnTo>
                    <a:lnTo>
                      <a:pt x="1927" y="778"/>
                    </a:lnTo>
                    <a:lnTo>
                      <a:pt x="1854" y="786"/>
                    </a:lnTo>
                    <a:lnTo>
                      <a:pt x="1783" y="798"/>
                    </a:lnTo>
                    <a:lnTo>
                      <a:pt x="1713" y="815"/>
                    </a:lnTo>
                    <a:lnTo>
                      <a:pt x="1644" y="839"/>
                    </a:lnTo>
                    <a:lnTo>
                      <a:pt x="1578" y="866"/>
                    </a:lnTo>
                    <a:lnTo>
                      <a:pt x="1514" y="898"/>
                    </a:lnTo>
                    <a:lnTo>
                      <a:pt x="1452" y="935"/>
                    </a:lnTo>
                    <a:lnTo>
                      <a:pt x="1392" y="977"/>
                    </a:lnTo>
                    <a:lnTo>
                      <a:pt x="1335" y="1022"/>
                    </a:lnTo>
                    <a:lnTo>
                      <a:pt x="1282" y="1073"/>
                    </a:lnTo>
                    <a:lnTo>
                      <a:pt x="1239" y="1118"/>
                    </a:lnTo>
                    <a:lnTo>
                      <a:pt x="1199" y="1166"/>
                    </a:lnTo>
                    <a:lnTo>
                      <a:pt x="1164" y="1216"/>
                    </a:lnTo>
                    <a:lnTo>
                      <a:pt x="1130" y="1268"/>
                    </a:lnTo>
                    <a:lnTo>
                      <a:pt x="1130" y="1053"/>
                    </a:lnTo>
                    <a:lnTo>
                      <a:pt x="1127" y="1030"/>
                    </a:lnTo>
                    <a:lnTo>
                      <a:pt x="1118" y="1009"/>
                    </a:lnTo>
                    <a:lnTo>
                      <a:pt x="1104" y="991"/>
                    </a:lnTo>
                    <a:lnTo>
                      <a:pt x="1086" y="977"/>
                    </a:lnTo>
                    <a:lnTo>
                      <a:pt x="1065" y="968"/>
                    </a:lnTo>
                    <a:lnTo>
                      <a:pt x="1042" y="966"/>
                    </a:lnTo>
                    <a:lnTo>
                      <a:pt x="683" y="966"/>
                    </a:lnTo>
                    <a:lnTo>
                      <a:pt x="659" y="968"/>
                    </a:lnTo>
                    <a:lnTo>
                      <a:pt x="638" y="977"/>
                    </a:lnTo>
                    <a:lnTo>
                      <a:pt x="621" y="991"/>
                    </a:lnTo>
                    <a:lnTo>
                      <a:pt x="606" y="1009"/>
                    </a:lnTo>
                    <a:lnTo>
                      <a:pt x="598" y="1030"/>
                    </a:lnTo>
                    <a:lnTo>
                      <a:pt x="595" y="1053"/>
                    </a:lnTo>
                    <a:lnTo>
                      <a:pt x="595" y="1412"/>
                    </a:lnTo>
                    <a:lnTo>
                      <a:pt x="598" y="1436"/>
                    </a:lnTo>
                    <a:lnTo>
                      <a:pt x="606" y="1457"/>
                    </a:lnTo>
                    <a:lnTo>
                      <a:pt x="621" y="1474"/>
                    </a:lnTo>
                    <a:lnTo>
                      <a:pt x="638" y="1489"/>
                    </a:lnTo>
                    <a:lnTo>
                      <a:pt x="659" y="1498"/>
                    </a:lnTo>
                    <a:lnTo>
                      <a:pt x="683" y="1501"/>
                    </a:lnTo>
                    <a:lnTo>
                      <a:pt x="1026" y="1501"/>
                    </a:lnTo>
                    <a:lnTo>
                      <a:pt x="1007" y="1577"/>
                    </a:lnTo>
                    <a:lnTo>
                      <a:pt x="993" y="1656"/>
                    </a:lnTo>
                    <a:lnTo>
                      <a:pt x="987" y="1735"/>
                    </a:lnTo>
                    <a:lnTo>
                      <a:pt x="683" y="1735"/>
                    </a:lnTo>
                    <a:lnTo>
                      <a:pt x="659" y="1737"/>
                    </a:lnTo>
                    <a:lnTo>
                      <a:pt x="638" y="1746"/>
                    </a:lnTo>
                    <a:lnTo>
                      <a:pt x="621" y="1761"/>
                    </a:lnTo>
                    <a:lnTo>
                      <a:pt x="606" y="1778"/>
                    </a:lnTo>
                    <a:lnTo>
                      <a:pt x="598" y="1799"/>
                    </a:lnTo>
                    <a:lnTo>
                      <a:pt x="595" y="1823"/>
                    </a:lnTo>
                    <a:lnTo>
                      <a:pt x="595" y="2182"/>
                    </a:lnTo>
                    <a:lnTo>
                      <a:pt x="598" y="2205"/>
                    </a:lnTo>
                    <a:lnTo>
                      <a:pt x="606" y="2226"/>
                    </a:lnTo>
                    <a:lnTo>
                      <a:pt x="621" y="2244"/>
                    </a:lnTo>
                    <a:lnTo>
                      <a:pt x="638" y="2258"/>
                    </a:lnTo>
                    <a:lnTo>
                      <a:pt x="659" y="2267"/>
                    </a:lnTo>
                    <a:lnTo>
                      <a:pt x="683" y="2270"/>
                    </a:lnTo>
                    <a:lnTo>
                      <a:pt x="1042" y="2270"/>
                    </a:lnTo>
                    <a:lnTo>
                      <a:pt x="1061" y="2267"/>
                    </a:lnTo>
                    <a:lnTo>
                      <a:pt x="1078" y="2260"/>
                    </a:lnTo>
                    <a:lnTo>
                      <a:pt x="1094" y="2251"/>
                    </a:lnTo>
                    <a:lnTo>
                      <a:pt x="1124" y="2307"/>
                    </a:lnTo>
                    <a:lnTo>
                      <a:pt x="1158" y="2361"/>
                    </a:lnTo>
                    <a:lnTo>
                      <a:pt x="1196" y="2413"/>
                    </a:lnTo>
                    <a:lnTo>
                      <a:pt x="1237" y="2464"/>
                    </a:lnTo>
                    <a:lnTo>
                      <a:pt x="1282" y="2511"/>
                    </a:lnTo>
                    <a:lnTo>
                      <a:pt x="1324" y="2550"/>
                    </a:lnTo>
                    <a:lnTo>
                      <a:pt x="1367" y="2586"/>
                    </a:lnTo>
                    <a:lnTo>
                      <a:pt x="1412" y="2621"/>
                    </a:lnTo>
                    <a:lnTo>
                      <a:pt x="88" y="2621"/>
                    </a:lnTo>
                    <a:lnTo>
                      <a:pt x="65" y="2617"/>
                    </a:lnTo>
                    <a:lnTo>
                      <a:pt x="44" y="2609"/>
                    </a:lnTo>
                    <a:lnTo>
                      <a:pt x="26" y="2595"/>
                    </a:lnTo>
                    <a:lnTo>
                      <a:pt x="12" y="2578"/>
                    </a:lnTo>
                    <a:lnTo>
                      <a:pt x="3" y="2557"/>
                    </a:lnTo>
                    <a:lnTo>
                      <a:pt x="0" y="2533"/>
                    </a:lnTo>
                    <a:lnTo>
                      <a:pt x="0" y="1087"/>
                    </a:lnTo>
                    <a:lnTo>
                      <a:pt x="2" y="1069"/>
                    </a:lnTo>
                    <a:lnTo>
                      <a:pt x="8" y="1050"/>
                    </a:lnTo>
                    <a:lnTo>
                      <a:pt x="17" y="1034"/>
                    </a:lnTo>
                    <a:lnTo>
                      <a:pt x="30" y="1020"/>
                    </a:lnTo>
                    <a:lnTo>
                      <a:pt x="1190" y="21"/>
                    </a:lnTo>
                    <a:lnTo>
                      <a:pt x="1208" y="8"/>
                    </a:lnTo>
                    <a:lnTo>
                      <a:pt x="1227" y="2"/>
                    </a:lnTo>
                    <a:lnTo>
                      <a:pt x="12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3" name="Freeform 62"/>
              <p:cNvSpPr>
                <a:spLocks noEditPoints="1"/>
              </p:cNvSpPr>
              <p:nvPr/>
            </p:nvSpPr>
            <p:spPr bwMode="auto">
              <a:xfrm>
                <a:off x="10580688" y="2143126"/>
                <a:ext cx="1603375" cy="1604963"/>
              </a:xfrm>
              <a:custGeom>
                <a:avLst/>
                <a:gdLst>
                  <a:gd name="T0" fmla="*/ 725 w 2021"/>
                  <a:gd name="T1" fmla="*/ 187 h 2022"/>
                  <a:gd name="T2" fmla="*/ 561 w 2021"/>
                  <a:gd name="T3" fmla="*/ 238 h 2022"/>
                  <a:gd name="T4" fmla="*/ 415 w 2021"/>
                  <a:gd name="T5" fmla="*/ 332 h 2022"/>
                  <a:gd name="T6" fmla="*/ 295 w 2021"/>
                  <a:gd name="T7" fmla="*/ 461 h 2022"/>
                  <a:gd name="T8" fmla="*/ 216 w 2021"/>
                  <a:gd name="T9" fmla="*/ 614 h 2022"/>
                  <a:gd name="T10" fmla="*/ 179 w 2021"/>
                  <a:gd name="T11" fmla="*/ 783 h 2022"/>
                  <a:gd name="T12" fmla="*/ 186 w 2021"/>
                  <a:gd name="T13" fmla="*/ 959 h 2022"/>
                  <a:gd name="T14" fmla="*/ 238 w 2021"/>
                  <a:gd name="T15" fmla="*/ 1122 h 2022"/>
                  <a:gd name="T16" fmla="*/ 332 w 2021"/>
                  <a:gd name="T17" fmla="*/ 1269 h 2022"/>
                  <a:gd name="T18" fmla="*/ 461 w 2021"/>
                  <a:gd name="T19" fmla="*/ 1388 h 2022"/>
                  <a:gd name="T20" fmla="*/ 614 w 2021"/>
                  <a:gd name="T21" fmla="*/ 1467 h 2022"/>
                  <a:gd name="T22" fmla="*/ 783 w 2021"/>
                  <a:gd name="T23" fmla="*/ 1505 h 2022"/>
                  <a:gd name="T24" fmla="*/ 959 w 2021"/>
                  <a:gd name="T25" fmla="*/ 1497 h 2022"/>
                  <a:gd name="T26" fmla="*/ 1122 w 2021"/>
                  <a:gd name="T27" fmla="*/ 1445 h 2022"/>
                  <a:gd name="T28" fmla="*/ 1268 w 2021"/>
                  <a:gd name="T29" fmla="*/ 1352 h 2022"/>
                  <a:gd name="T30" fmla="*/ 1312 w 2021"/>
                  <a:gd name="T31" fmla="*/ 1313 h 2022"/>
                  <a:gd name="T32" fmla="*/ 1425 w 2021"/>
                  <a:gd name="T33" fmla="*/ 1161 h 2022"/>
                  <a:gd name="T34" fmla="*/ 1490 w 2021"/>
                  <a:gd name="T35" fmla="*/ 991 h 2022"/>
                  <a:gd name="T36" fmla="*/ 1506 w 2021"/>
                  <a:gd name="T37" fmla="*/ 812 h 2022"/>
                  <a:gd name="T38" fmla="*/ 1474 w 2021"/>
                  <a:gd name="T39" fmla="*/ 634 h 2022"/>
                  <a:gd name="T40" fmla="*/ 1393 w 2021"/>
                  <a:gd name="T41" fmla="*/ 469 h 2022"/>
                  <a:gd name="T42" fmla="*/ 1269 w 2021"/>
                  <a:gd name="T43" fmla="*/ 332 h 2022"/>
                  <a:gd name="T44" fmla="*/ 1122 w 2021"/>
                  <a:gd name="T45" fmla="*/ 238 h 2022"/>
                  <a:gd name="T46" fmla="*/ 959 w 2021"/>
                  <a:gd name="T47" fmla="*/ 187 h 2022"/>
                  <a:gd name="T48" fmla="*/ 841 w 2021"/>
                  <a:gd name="T49" fmla="*/ 0 h 2022"/>
                  <a:gd name="T50" fmla="*/ 1039 w 2021"/>
                  <a:gd name="T51" fmla="*/ 24 h 2022"/>
                  <a:gd name="T52" fmla="*/ 1223 w 2021"/>
                  <a:gd name="T53" fmla="*/ 92 h 2022"/>
                  <a:gd name="T54" fmla="*/ 1387 w 2021"/>
                  <a:gd name="T55" fmla="*/ 201 h 2022"/>
                  <a:gd name="T56" fmla="*/ 1528 w 2021"/>
                  <a:gd name="T57" fmla="*/ 355 h 2022"/>
                  <a:gd name="T58" fmla="*/ 1625 w 2021"/>
                  <a:gd name="T59" fmla="*/ 538 h 2022"/>
                  <a:gd name="T60" fmla="*/ 1675 w 2021"/>
                  <a:gd name="T61" fmla="*/ 733 h 2022"/>
                  <a:gd name="T62" fmla="*/ 1677 w 2021"/>
                  <a:gd name="T63" fmla="*/ 934 h 2022"/>
                  <a:gd name="T64" fmla="*/ 1631 w 2021"/>
                  <a:gd name="T65" fmla="*/ 1131 h 2022"/>
                  <a:gd name="T66" fmla="*/ 1537 w 2021"/>
                  <a:gd name="T67" fmla="*/ 1315 h 2022"/>
                  <a:gd name="T68" fmla="*/ 1591 w 2021"/>
                  <a:gd name="T69" fmla="*/ 1432 h 2022"/>
                  <a:gd name="T70" fmla="*/ 1679 w 2021"/>
                  <a:gd name="T71" fmla="*/ 1446 h 2022"/>
                  <a:gd name="T72" fmla="*/ 1971 w 2021"/>
                  <a:gd name="T73" fmla="*/ 1723 h 2022"/>
                  <a:gd name="T74" fmla="*/ 2016 w 2021"/>
                  <a:gd name="T75" fmla="*/ 1802 h 2022"/>
                  <a:gd name="T76" fmla="*/ 2016 w 2021"/>
                  <a:gd name="T77" fmla="*/ 1892 h 2022"/>
                  <a:gd name="T78" fmla="*/ 1970 w 2021"/>
                  <a:gd name="T79" fmla="*/ 1971 h 2022"/>
                  <a:gd name="T80" fmla="*/ 1899 w 2021"/>
                  <a:gd name="T81" fmla="*/ 2015 h 2022"/>
                  <a:gd name="T82" fmla="*/ 1820 w 2021"/>
                  <a:gd name="T83" fmla="*/ 2020 h 2022"/>
                  <a:gd name="T84" fmla="*/ 1743 w 2021"/>
                  <a:gd name="T85" fmla="*/ 1989 h 2022"/>
                  <a:gd name="T86" fmla="*/ 1462 w 2021"/>
                  <a:gd name="T87" fmla="*/ 1706 h 2022"/>
                  <a:gd name="T88" fmla="*/ 1431 w 2021"/>
                  <a:gd name="T89" fmla="*/ 1621 h 2022"/>
                  <a:gd name="T90" fmla="*/ 1371 w 2021"/>
                  <a:gd name="T91" fmla="*/ 1495 h 2022"/>
                  <a:gd name="T92" fmla="*/ 1190 w 2021"/>
                  <a:gd name="T93" fmla="*/ 1609 h 2022"/>
                  <a:gd name="T94" fmla="*/ 985 w 2021"/>
                  <a:gd name="T95" fmla="*/ 1671 h 2022"/>
                  <a:gd name="T96" fmla="*/ 775 w 2021"/>
                  <a:gd name="T97" fmla="*/ 1681 h 2022"/>
                  <a:gd name="T98" fmla="*/ 580 w 2021"/>
                  <a:gd name="T99" fmla="*/ 1642 h 2022"/>
                  <a:gd name="T100" fmla="*/ 403 w 2021"/>
                  <a:gd name="T101" fmla="*/ 1560 h 2022"/>
                  <a:gd name="T102" fmla="*/ 247 w 2021"/>
                  <a:gd name="T103" fmla="*/ 1436 h 2022"/>
                  <a:gd name="T104" fmla="*/ 124 w 2021"/>
                  <a:gd name="T105" fmla="*/ 1280 h 2022"/>
                  <a:gd name="T106" fmla="*/ 41 w 2021"/>
                  <a:gd name="T107" fmla="*/ 1102 h 2022"/>
                  <a:gd name="T108" fmla="*/ 2 w 2021"/>
                  <a:gd name="T109" fmla="*/ 909 h 2022"/>
                  <a:gd name="T110" fmla="*/ 11 w 2021"/>
                  <a:gd name="T111" fmla="*/ 709 h 2022"/>
                  <a:gd name="T112" fmla="*/ 64 w 2021"/>
                  <a:gd name="T113" fmla="*/ 520 h 2022"/>
                  <a:gd name="T114" fmla="*/ 160 w 2021"/>
                  <a:gd name="T115" fmla="*/ 349 h 2022"/>
                  <a:gd name="T116" fmla="*/ 296 w 2021"/>
                  <a:gd name="T117" fmla="*/ 201 h 2022"/>
                  <a:gd name="T118" fmla="*/ 460 w 2021"/>
                  <a:gd name="T119" fmla="*/ 92 h 2022"/>
                  <a:gd name="T120" fmla="*/ 645 w 2021"/>
                  <a:gd name="T121" fmla="*/ 24 h 2022"/>
                  <a:gd name="T122" fmla="*/ 841 w 2021"/>
                  <a:gd name="T123"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1" h="2022">
                    <a:moveTo>
                      <a:pt x="841" y="176"/>
                    </a:moveTo>
                    <a:lnTo>
                      <a:pt x="783" y="179"/>
                    </a:lnTo>
                    <a:lnTo>
                      <a:pt x="725" y="187"/>
                    </a:lnTo>
                    <a:lnTo>
                      <a:pt x="669" y="199"/>
                    </a:lnTo>
                    <a:lnTo>
                      <a:pt x="614" y="217"/>
                    </a:lnTo>
                    <a:lnTo>
                      <a:pt x="561" y="238"/>
                    </a:lnTo>
                    <a:lnTo>
                      <a:pt x="510" y="266"/>
                    </a:lnTo>
                    <a:lnTo>
                      <a:pt x="461" y="297"/>
                    </a:lnTo>
                    <a:lnTo>
                      <a:pt x="415" y="332"/>
                    </a:lnTo>
                    <a:lnTo>
                      <a:pt x="372" y="372"/>
                    </a:lnTo>
                    <a:lnTo>
                      <a:pt x="332" y="415"/>
                    </a:lnTo>
                    <a:lnTo>
                      <a:pt x="295" y="461"/>
                    </a:lnTo>
                    <a:lnTo>
                      <a:pt x="264" y="510"/>
                    </a:lnTo>
                    <a:lnTo>
                      <a:pt x="238" y="561"/>
                    </a:lnTo>
                    <a:lnTo>
                      <a:pt x="216" y="614"/>
                    </a:lnTo>
                    <a:lnTo>
                      <a:pt x="199" y="669"/>
                    </a:lnTo>
                    <a:lnTo>
                      <a:pt x="186" y="725"/>
                    </a:lnTo>
                    <a:lnTo>
                      <a:pt x="179" y="783"/>
                    </a:lnTo>
                    <a:lnTo>
                      <a:pt x="176" y="842"/>
                    </a:lnTo>
                    <a:lnTo>
                      <a:pt x="179" y="900"/>
                    </a:lnTo>
                    <a:lnTo>
                      <a:pt x="186" y="959"/>
                    </a:lnTo>
                    <a:lnTo>
                      <a:pt x="199" y="1015"/>
                    </a:lnTo>
                    <a:lnTo>
                      <a:pt x="216" y="1069"/>
                    </a:lnTo>
                    <a:lnTo>
                      <a:pt x="238" y="1122"/>
                    </a:lnTo>
                    <a:lnTo>
                      <a:pt x="264" y="1174"/>
                    </a:lnTo>
                    <a:lnTo>
                      <a:pt x="295" y="1223"/>
                    </a:lnTo>
                    <a:lnTo>
                      <a:pt x="332" y="1269"/>
                    </a:lnTo>
                    <a:lnTo>
                      <a:pt x="372" y="1313"/>
                    </a:lnTo>
                    <a:lnTo>
                      <a:pt x="415" y="1352"/>
                    </a:lnTo>
                    <a:lnTo>
                      <a:pt x="461" y="1388"/>
                    </a:lnTo>
                    <a:lnTo>
                      <a:pt x="510" y="1419"/>
                    </a:lnTo>
                    <a:lnTo>
                      <a:pt x="561" y="1445"/>
                    </a:lnTo>
                    <a:lnTo>
                      <a:pt x="614" y="1467"/>
                    </a:lnTo>
                    <a:lnTo>
                      <a:pt x="669" y="1485"/>
                    </a:lnTo>
                    <a:lnTo>
                      <a:pt x="725" y="1497"/>
                    </a:lnTo>
                    <a:lnTo>
                      <a:pt x="783" y="1505"/>
                    </a:lnTo>
                    <a:lnTo>
                      <a:pt x="841" y="1507"/>
                    </a:lnTo>
                    <a:lnTo>
                      <a:pt x="900" y="1505"/>
                    </a:lnTo>
                    <a:lnTo>
                      <a:pt x="959" y="1497"/>
                    </a:lnTo>
                    <a:lnTo>
                      <a:pt x="1015" y="1485"/>
                    </a:lnTo>
                    <a:lnTo>
                      <a:pt x="1069" y="1467"/>
                    </a:lnTo>
                    <a:lnTo>
                      <a:pt x="1122" y="1445"/>
                    </a:lnTo>
                    <a:lnTo>
                      <a:pt x="1174" y="1419"/>
                    </a:lnTo>
                    <a:lnTo>
                      <a:pt x="1223" y="1388"/>
                    </a:lnTo>
                    <a:lnTo>
                      <a:pt x="1268" y="1352"/>
                    </a:lnTo>
                    <a:lnTo>
                      <a:pt x="1312" y="1313"/>
                    </a:lnTo>
                    <a:lnTo>
                      <a:pt x="1312" y="1313"/>
                    </a:lnTo>
                    <a:lnTo>
                      <a:pt x="1312" y="1313"/>
                    </a:lnTo>
                    <a:lnTo>
                      <a:pt x="1355" y="1265"/>
                    </a:lnTo>
                    <a:lnTo>
                      <a:pt x="1393" y="1214"/>
                    </a:lnTo>
                    <a:lnTo>
                      <a:pt x="1425" y="1161"/>
                    </a:lnTo>
                    <a:lnTo>
                      <a:pt x="1453" y="1106"/>
                    </a:lnTo>
                    <a:lnTo>
                      <a:pt x="1474" y="1049"/>
                    </a:lnTo>
                    <a:lnTo>
                      <a:pt x="1490" y="991"/>
                    </a:lnTo>
                    <a:lnTo>
                      <a:pt x="1500" y="932"/>
                    </a:lnTo>
                    <a:lnTo>
                      <a:pt x="1506" y="871"/>
                    </a:lnTo>
                    <a:lnTo>
                      <a:pt x="1506" y="812"/>
                    </a:lnTo>
                    <a:lnTo>
                      <a:pt x="1500" y="752"/>
                    </a:lnTo>
                    <a:lnTo>
                      <a:pt x="1490" y="692"/>
                    </a:lnTo>
                    <a:lnTo>
                      <a:pt x="1474" y="634"/>
                    </a:lnTo>
                    <a:lnTo>
                      <a:pt x="1453" y="577"/>
                    </a:lnTo>
                    <a:lnTo>
                      <a:pt x="1425" y="522"/>
                    </a:lnTo>
                    <a:lnTo>
                      <a:pt x="1393" y="469"/>
                    </a:lnTo>
                    <a:lnTo>
                      <a:pt x="1355" y="419"/>
                    </a:lnTo>
                    <a:lnTo>
                      <a:pt x="1312" y="372"/>
                    </a:lnTo>
                    <a:lnTo>
                      <a:pt x="1269" y="332"/>
                    </a:lnTo>
                    <a:lnTo>
                      <a:pt x="1223" y="297"/>
                    </a:lnTo>
                    <a:lnTo>
                      <a:pt x="1174" y="266"/>
                    </a:lnTo>
                    <a:lnTo>
                      <a:pt x="1122" y="238"/>
                    </a:lnTo>
                    <a:lnTo>
                      <a:pt x="1069" y="217"/>
                    </a:lnTo>
                    <a:lnTo>
                      <a:pt x="1015" y="199"/>
                    </a:lnTo>
                    <a:lnTo>
                      <a:pt x="959" y="187"/>
                    </a:lnTo>
                    <a:lnTo>
                      <a:pt x="900" y="179"/>
                    </a:lnTo>
                    <a:lnTo>
                      <a:pt x="841" y="176"/>
                    </a:lnTo>
                    <a:close/>
                    <a:moveTo>
                      <a:pt x="841" y="0"/>
                    </a:moveTo>
                    <a:lnTo>
                      <a:pt x="909" y="4"/>
                    </a:lnTo>
                    <a:lnTo>
                      <a:pt x="974" y="11"/>
                    </a:lnTo>
                    <a:lnTo>
                      <a:pt x="1039" y="24"/>
                    </a:lnTo>
                    <a:lnTo>
                      <a:pt x="1102" y="41"/>
                    </a:lnTo>
                    <a:lnTo>
                      <a:pt x="1164" y="64"/>
                    </a:lnTo>
                    <a:lnTo>
                      <a:pt x="1223" y="92"/>
                    </a:lnTo>
                    <a:lnTo>
                      <a:pt x="1280" y="124"/>
                    </a:lnTo>
                    <a:lnTo>
                      <a:pt x="1336" y="161"/>
                    </a:lnTo>
                    <a:lnTo>
                      <a:pt x="1387" y="201"/>
                    </a:lnTo>
                    <a:lnTo>
                      <a:pt x="1436" y="247"/>
                    </a:lnTo>
                    <a:lnTo>
                      <a:pt x="1485" y="300"/>
                    </a:lnTo>
                    <a:lnTo>
                      <a:pt x="1528" y="355"/>
                    </a:lnTo>
                    <a:lnTo>
                      <a:pt x="1565" y="414"/>
                    </a:lnTo>
                    <a:lnTo>
                      <a:pt x="1599" y="475"/>
                    </a:lnTo>
                    <a:lnTo>
                      <a:pt x="1625" y="538"/>
                    </a:lnTo>
                    <a:lnTo>
                      <a:pt x="1647" y="602"/>
                    </a:lnTo>
                    <a:lnTo>
                      <a:pt x="1664" y="667"/>
                    </a:lnTo>
                    <a:lnTo>
                      <a:pt x="1675" y="733"/>
                    </a:lnTo>
                    <a:lnTo>
                      <a:pt x="1682" y="801"/>
                    </a:lnTo>
                    <a:lnTo>
                      <a:pt x="1682" y="868"/>
                    </a:lnTo>
                    <a:lnTo>
                      <a:pt x="1677" y="934"/>
                    </a:lnTo>
                    <a:lnTo>
                      <a:pt x="1667" y="1001"/>
                    </a:lnTo>
                    <a:lnTo>
                      <a:pt x="1652" y="1067"/>
                    </a:lnTo>
                    <a:lnTo>
                      <a:pt x="1631" y="1131"/>
                    </a:lnTo>
                    <a:lnTo>
                      <a:pt x="1605" y="1194"/>
                    </a:lnTo>
                    <a:lnTo>
                      <a:pt x="1574" y="1256"/>
                    </a:lnTo>
                    <a:lnTo>
                      <a:pt x="1537" y="1315"/>
                    </a:lnTo>
                    <a:lnTo>
                      <a:pt x="1495" y="1371"/>
                    </a:lnTo>
                    <a:lnTo>
                      <a:pt x="1561" y="1436"/>
                    </a:lnTo>
                    <a:lnTo>
                      <a:pt x="1591" y="1432"/>
                    </a:lnTo>
                    <a:lnTo>
                      <a:pt x="1621" y="1431"/>
                    </a:lnTo>
                    <a:lnTo>
                      <a:pt x="1651" y="1436"/>
                    </a:lnTo>
                    <a:lnTo>
                      <a:pt x="1679" y="1446"/>
                    </a:lnTo>
                    <a:lnTo>
                      <a:pt x="1706" y="1462"/>
                    </a:lnTo>
                    <a:lnTo>
                      <a:pt x="1730" y="1482"/>
                    </a:lnTo>
                    <a:lnTo>
                      <a:pt x="1971" y="1723"/>
                    </a:lnTo>
                    <a:lnTo>
                      <a:pt x="1991" y="1747"/>
                    </a:lnTo>
                    <a:lnTo>
                      <a:pt x="2007" y="1774"/>
                    </a:lnTo>
                    <a:lnTo>
                      <a:pt x="2016" y="1802"/>
                    </a:lnTo>
                    <a:lnTo>
                      <a:pt x="2021" y="1832"/>
                    </a:lnTo>
                    <a:lnTo>
                      <a:pt x="2021" y="1862"/>
                    </a:lnTo>
                    <a:lnTo>
                      <a:pt x="2016" y="1892"/>
                    </a:lnTo>
                    <a:lnTo>
                      <a:pt x="2007" y="1919"/>
                    </a:lnTo>
                    <a:lnTo>
                      <a:pt x="1991" y="1947"/>
                    </a:lnTo>
                    <a:lnTo>
                      <a:pt x="1970" y="1971"/>
                    </a:lnTo>
                    <a:lnTo>
                      <a:pt x="1949" y="1989"/>
                    </a:lnTo>
                    <a:lnTo>
                      <a:pt x="1925" y="2003"/>
                    </a:lnTo>
                    <a:lnTo>
                      <a:pt x="1899" y="2015"/>
                    </a:lnTo>
                    <a:lnTo>
                      <a:pt x="1873" y="2020"/>
                    </a:lnTo>
                    <a:lnTo>
                      <a:pt x="1846" y="2022"/>
                    </a:lnTo>
                    <a:lnTo>
                      <a:pt x="1820" y="2020"/>
                    </a:lnTo>
                    <a:lnTo>
                      <a:pt x="1793" y="2015"/>
                    </a:lnTo>
                    <a:lnTo>
                      <a:pt x="1768" y="2003"/>
                    </a:lnTo>
                    <a:lnTo>
                      <a:pt x="1743" y="1989"/>
                    </a:lnTo>
                    <a:lnTo>
                      <a:pt x="1721" y="1970"/>
                    </a:lnTo>
                    <a:lnTo>
                      <a:pt x="1481" y="1730"/>
                    </a:lnTo>
                    <a:lnTo>
                      <a:pt x="1462" y="1706"/>
                    </a:lnTo>
                    <a:lnTo>
                      <a:pt x="1446" y="1678"/>
                    </a:lnTo>
                    <a:lnTo>
                      <a:pt x="1436" y="1651"/>
                    </a:lnTo>
                    <a:lnTo>
                      <a:pt x="1431" y="1621"/>
                    </a:lnTo>
                    <a:lnTo>
                      <a:pt x="1432" y="1591"/>
                    </a:lnTo>
                    <a:lnTo>
                      <a:pt x="1436" y="1561"/>
                    </a:lnTo>
                    <a:lnTo>
                      <a:pt x="1371" y="1495"/>
                    </a:lnTo>
                    <a:lnTo>
                      <a:pt x="1313" y="1538"/>
                    </a:lnTo>
                    <a:lnTo>
                      <a:pt x="1253" y="1576"/>
                    </a:lnTo>
                    <a:lnTo>
                      <a:pt x="1190" y="1609"/>
                    </a:lnTo>
                    <a:lnTo>
                      <a:pt x="1123" y="1635"/>
                    </a:lnTo>
                    <a:lnTo>
                      <a:pt x="1056" y="1656"/>
                    </a:lnTo>
                    <a:lnTo>
                      <a:pt x="985" y="1671"/>
                    </a:lnTo>
                    <a:lnTo>
                      <a:pt x="914" y="1681"/>
                    </a:lnTo>
                    <a:lnTo>
                      <a:pt x="841" y="1683"/>
                    </a:lnTo>
                    <a:lnTo>
                      <a:pt x="775" y="1681"/>
                    </a:lnTo>
                    <a:lnTo>
                      <a:pt x="709" y="1673"/>
                    </a:lnTo>
                    <a:lnTo>
                      <a:pt x="645" y="1660"/>
                    </a:lnTo>
                    <a:lnTo>
                      <a:pt x="580" y="1642"/>
                    </a:lnTo>
                    <a:lnTo>
                      <a:pt x="520" y="1620"/>
                    </a:lnTo>
                    <a:lnTo>
                      <a:pt x="460" y="1592"/>
                    </a:lnTo>
                    <a:lnTo>
                      <a:pt x="403" y="1560"/>
                    </a:lnTo>
                    <a:lnTo>
                      <a:pt x="348" y="1524"/>
                    </a:lnTo>
                    <a:lnTo>
                      <a:pt x="296" y="1482"/>
                    </a:lnTo>
                    <a:lnTo>
                      <a:pt x="247" y="1436"/>
                    </a:lnTo>
                    <a:lnTo>
                      <a:pt x="201" y="1388"/>
                    </a:lnTo>
                    <a:lnTo>
                      <a:pt x="160" y="1336"/>
                    </a:lnTo>
                    <a:lnTo>
                      <a:pt x="124" y="1280"/>
                    </a:lnTo>
                    <a:lnTo>
                      <a:pt x="91" y="1223"/>
                    </a:lnTo>
                    <a:lnTo>
                      <a:pt x="64" y="1164"/>
                    </a:lnTo>
                    <a:lnTo>
                      <a:pt x="41" y="1102"/>
                    </a:lnTo>
                    <a:lnTo>
                      <a:pt x="23" y="1039"/>
                    </a:lnTo>
                    <a:lnTo>
                      <a:pt x="11" y="974"/>
                    </a:lnTo>
                    <a:lnTo>
                      <a:pt x="2" y="909"/>
                    </a:lnTo>
                    <a:lnTo>
                      <a:pt x="0" y="842"/>
                    </a:lnTo>
                    <a:lnTo>
                      <a:pt x="2" y="775"/>
                    </a:lnTo>
                    <a:lnTo>
                      <a:pt x="11" y="709"/>
                    </a:lnTo>
                    <a:lnTo>
                      <a:pt x="23" y="645"/>
                    </a:lnTo>
                    <a:lnTo>
                      <a:pt x="41" y="581"/>
                    </a:lnTo>
                    <a:lnTo>
                      <a:pt x="64" y="520"/>
                    </a:lnTo>
                    <a:lnTo>
                      <a:pt x="91" y="460"/>
                    </a:lnTo>
                    <a:lnTo>
                      <a:pt x="124" y="403"/>
                    </a:lnTo>
                    <a:lnTo>
                      <a:pt x="160" y="349"/>
                    </a:lnTo>
                    <a:lnTo>
                      <a:pt x="201" y="297"/>
                    </a:lnTo>
                    <a:lnTo>
                      <a:pt x="247" y="247"/>
                    </a:lnTo>
                    <a:lnTo>
                      <a:pt x="296" y="201"/>
                    </a:lnTo>
                    <a:lnTo>
                      <a:pt x="348" y="161"/>
                    </a:lnTo>
                    <a:lnTo>
                      <a:pt x="403" y="124"/>
                    </a:lnTo>
                    <a:lnTo>
                      <a:pt x="460" y="92"/>
                    </a:lnTo>
                    <a:lnTo>
                      <a:pt x="520" y="64"/>
                    </a:lnTo>
                    <a:lnTo>
                      <a:pt x="580" y="41"/>
                    </a:lnTo>
                    <a:lnTo>
                      <a:pt x="645" y="24"/>
                    </a:lnTo>
                    <a:lnTo>
                      <a:pt x="709" y="11"/>
                    </a:lnTo>
                    <a:lnTo>
                      <a:pt x="775" y="4"/>
                    </a:lnTo>
                    <a:lnTo>
                      <a:pt x="8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4" name="Freeform 63"/>
              <p:cNvSpPr>
                <a:spLocks/>
              </p:cNvSpPr>
              <p:nvPr/>
            </p:nvSpPr>
            <p:spPr bwMode="auto">
              <a:xfrm>
                <a:off x="9290050" y="939801"/>
                <a:ext cx="2720975" cy="1328738"/>
              </a:xfrm>
              <a:custGeom>
                <a:avLst/>
                <a:gdLst>
                  <a:gd name="T0" fmla="*/ 1715 w 3428"/>
                  <a:gd name="T1" fmla="*/ 0 h 1673"/>
                  <a:gd name="T2" fmla="*/ 1744 w 3428"/>
                  <a:gd name="T3" fmla="*/ 2 h 1673"/>
                  <a:gd name="T4" fmla="*/ 1774 w 3428"/>
                  <a:gd name="T5" fmla="*/ 10 h 1673"/>
                  <a:gd name="T6" fmla="*/ 1803 w 3428"/>
                  <a:gd name="T7" fmla="*/ 23 h 1673"/>
                  <a:gd name="T8" fmla="*/ 1828 w 3428"/>
                  <a:gd name="T9" fmla="*/ 42 h 1673"/>
                  <a:gd name="T10" fmla="*/ 3367 w 3428"/>
                  <a:gd name="T11" fmla="*/ 1365 h 1673"/>
                  <a:gd name="T12" fmla="*/ 3389 w 3428"/>
                  <a:gd name="T13" fmla="*/ 1387 h 1673"/>
                  <a:gd name="T14" fmla="*/ 3406 w 3428"/>
                  <a:gd name="T15" fmla="*/ 1414 h 1673"/>
                  <a:gd name="T16" fmla="*/ 3418 w 3428"/>
                  <a:gd name="T17" fmla="*/ 1441 h 1673"/>
                  <a:gd name="T18" fmla="*/ 3426 w 3428"/>
                  <a:gd name="T19" fmla="*/ 1470 h 1673"/>
                  <a:gd name="T20" fmla="*/ 3428 w 3428"/>
                  <a:gd name="T21" fmla="*/ 1500 h 1673"/>
                  <a:gd name="T22" fmla="*/ 3425 w 3428"/>
                  <a:gd name="T23" fmla="*/ 1530 h 1673"/>
                  <a:gd name="T24" fmla="*/ 3417 w 3428"/>
                  <a:gd name="T25" fmla="*/ 1560 h 1673"/>
                  <a:gd name="T26" fmla="*/ 3404 w 3428"/>
                  <a:gd name="T27" fmla="*/ 1587 h 1673"/>
                  <a:gd name="T28" fmla="*/ 3386 w 3428"/>
                  <a:gd name="T29" fmla="*/ 1613 h 1673"/>
                  <a:gd name="T30" fmla="*/ 3363 w 3428"/>
                  <a:gd name="T31" fmla="*/ 1635 h 1673"/>
                  <a:gd name="T32" fmla="*/ 3337 w 3428"/>
                  <a:gd name="T33" fmla="*/ 1651 h 1673"/>
                  <a:gd name="T34" fmla="*/ 3311 w 3428"/>
                  <a:gd name="T35" fmla="*/ 1665 h 1673"/>
                  <a:gd name="T36" fmla="*/ 3282 w 3428"/>
                  <a:gd name="T37" fmla="*/ 1671 h 1673"/>
                  <a:gd name="T38" fmla="*/ 3252 w 3428"/>
                  <a:gd name="T39" fmla="*/ 1673 h 1673"/>
                  <a:gd name="T40" fmla="*/ 3222 w 3428"/>
                  <a:gd name="T41" fmla="*/ 1671 h 1673"/>
                  <a:gd name="T42" fmla="*/ 3193 w 3428"/>
                  <a:gd name="T43" fmla="*/ 1663 h 1673"/>
                  <a:gd name="T44" fmla="*/ 3164 w 3428"/>
                  <a:gd name="T45" fmla="*/ 1650 h 1673"/>
                  <a:gd name="T46" fmla="*/ 3137 w 3428"/>
                  <a:gd name="T47" fmla="*/ 1631 h 1673"/>
                  <a:gd name="T48" fmla="*/ 1715 w 3428"/>
                  <a:gd name="T49" fmla="*/ 408 h 1673"/>
                  <a:gd name="T50" fmla="*/ 291 w 3428"/>
                  <a:gd name="T51" fmla="*/ 1631 h 1673"/>
                  <a:gd name="T52" fmla="*/ 264 w 3428"/>
                  <a:gd name="T53" fmla="*/ 1650 h 1673"/>
                  <a:gd name="T54" fmla="*/ 237 w 3428"/>
                  <a:gd name="T55" fmla="*/ 1663 h 1673"/>
                  <a:gd name="T56" fmla="*/ 208 w 3428"/>
                  <a:gd name="T57" fmla="*/ 1671 h 1673"/>
                  <a:gd name="T58" fmla="*/ 178 w 3428"/>
                  <a:gd name="T59" fmla="*/ 1673 h 1673"/>
                  <a:gd name="T60" fmla="*/ 148 w 3428"/>
                  <a:gd name="T61" fmla="*/ 1671 h 1673"/>
                  <a:gd name="T62" fmla="*/ 118 w 3428"/>
                  <a:gd name="T63" fmla="*/ 1665 h 1673"/>
                  <a:gd name="T64" fmla="*/ 91 w 3428"/>
                  <a:gd name="T65" fmla="*/ 1652 h 1673"/>
                  <a:gd name="T66" fmla="*/ 65 w 3428"/>
                  <a:gd name="T67" fmla="*/ 1635 h 1673"/>
                  <a:gd name="T68" fmla="*/ 42 w 3428"/>
                  <a:gd name="T69" fmla="*/ 1613 h 1673"/>
                  <a:gd name="T70" fmla="*/ 24 w 3428"/>
                  <a:gd name="T71" fmla="*/ 1587 h 1673"/>
                  <a:gd name="T72" fmla="*/ 11 w 3428"/>
                  <a:gd name="T73" fmla="*/ 1560 h 1673"/>
                  <a:gd name="T74" fmla="*/ 3 w 3428"/>
                  <a:gd name="T75" fmla="*/ 1530 h 1673"/>
                  <a:gd name="T76" fmla="*/ 0 w 3428"/>
                  <a:gd name="T77" fmla="*/ 1500 h 1673"/>
                  <a:gd name="T78" fmla="*/ 2 w 3428"/>
                  <a:gd name="T79" fmla="*/ 1470 h 1673"/>
                  <a:gd name="T80" fmla="*/ 10 w 3428"/>
                  <a:gd name="T81" fmla="*/ 1441 h 1673"/>
                  <a:gd name="T82" fmla="*/ 22 w 3428"/>
                  <a:gd name="T83" fmla="*/ 1414 h 1673"/>
                  <a:gd name="T84" fmla="*/ 39 w 3428"/>
                  <a:gd name="T85" fmla="*/ 1387 h 1673"/>
                  <a:gd name="T86" fmla="*/ 61 w 3428"/>
                  <a:gd name="T87" fmla="*/ 1365 h 1673"/>
                  <a:gd name="T88" fmla="*/ 1600 w 3428"/>
                  <a:gd name="T89" fmla="*/ 42 h 1673"/>
                  <a:gd name="T90" fmla="*/ 1625 w 3428"/>
                  <a:gd name="T91" fmla="*/ 23 h 1673"/>
                  <a:gd name="T92" fmla="*/ 1654 w 3428"/>
                  <a:gd name="T93" fmla="*/ 10 h 1673"/>
                  <a:gd name="T94" fmla="*/ 1684 w 3428"/>
                  <a:gd name="T95" fmla="*/ 2 h 1673"/>
                  <a:gd name="T96" fmla="*/ 1715 w 3428"/>
                  <a:gd name="T97" fmla="*/ 0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28" h="1673">
                    <a:moveTo>
                      <a:pt x="1715" y="0"/>
                    </a:moveTo>
                    <a:lnTo>
                      <a:pt x="1744" y="2"/>
                    </a:lnTo>
                    <a:lnTo>
                      <a:pt x="1774" y="10"/>
                    </a:lnTo>
                    <a:lnTo>
                      <a:pt x="1803" y="23"/>
                    </a:lnTo>
                    <a:lnTo>
                      <a:pt x="1828" y="42"/>
                    </a:lnTo>
                    <a:lnTo>
                      <a:pt x="3367" y="1365"/>
                    </a:lnTo>
                    <a:lnTo>
                      <a:pt x="3389" y="1387"/>
                    </a:lnTo>
                    <a:lnTo>
                      <a:pt x="3406" y="1414"/>
                    </a:lnTo>
                    <a:lnTo>
                      <a:pt x="3418" y="1441"/>
                    </a:lnTo>
                    <a:lnTo>
                      <a:pt x="3426" y="1470"/>
                    </a:lnTo>
                    <a:lnTo>
                      <a:pt x="3428" y="1500"/>
                    </a:lnTo>
                    <a:lnTo>
                      <a:pt x="3425" y="1530"/>
                    </a:lnTo>
                    <a:lnTo>
                      <a:pt x="3417" y="1560"/>
                    </a:lnTo>
                    <a:lnTo>
                      <a:pt x="3404" y="1587"/>
                    </a:lnTo>
                    <a:lnTo>
                      <a:pt x="3386" y="1613"/>
                    </a:lnTo>
                    <a:lnTo>
                      <a:pt x="3363" y="1635"/>
                    </a:lnTo>
                    <a:lnTo>
                      <a:pt x="3337" y="1651"/>
                    </a:lnTo>
                    <a:lnTo>
                      <a:pt x="3311" y="1665"/>
                    </a:lnTo>
                    <a:lnTo>
                      <a:pt x="3282" y="1671"/>
                    </a:lnTo>
                    <a:lnTo>
                      <a:pt x="3252" y="1673"/>
                    </a:lnTo>
                    <a:lnTo>
                      <a:pt x="3222" y="1671"/>
                    </a:lnTo>
                    <a:lnTo>
                      <a:pt x="3193" y="1663"/>
                    </a:lnTo>
                    <a:lnTo>
                      <a:pt x="3164" y="1650"/>
                    </a:lnTo>
                    <a:lnTo>
                      <a:pt x="3137" y="1631"/>
                    </a:lnTo>
                    <a:lnTo>
                      <a:pt x="1715" y="408"/>
                    </a:lnTo>
                    <a:lnTo>
                      <a:pt x="291" y="1631"/>
                    </a:lnTo>
                    <a:lnTo>
                      <a:pt x="264" y="1650"/>
                    </a:lnTo>
                    <a:lnTo>
                      <a:pt x="237" y="1663"/>
                    </a:lnTo>
                    <a:lnTo>
                      <a:pt x="208" y="1671"/>
                    </a:lnTo>
                    <a:lnTo>
                      <a:pt x="178" y="1673"/>
                    </a:lnTo>
                    <a:lnTo>
                      <a:pt x="148" y="1671"/>
                    </a:lnTo>
                    <a:lnTo>
                      <a:pt x="118" y="1665"/>
                    </a:lnTo>
                    <a:lnTo>
                      <a:pt x="91" y="1652"/>
                    </a:lnTo>
                    <a:lnTo>
                      <a:pt x="65" y="1635"/>
                    </a:lnTo>
                    <a:lnTo>
                      <a:pt x="42" y="1613"/>
                    </a:lnTo>
                    <a:lnTo>
                      <a:pt x="24" y="1587"/>
                    </a:lnTo>
                    <a:lnTo>
                      <a:pt x="11" y="1560"/>
                    </a:lnTo>
                    <a:lnTo>
                      <a:pt x="3" y="1530"/>
                    </a:lnTo>
                    <a:lnTo>
                      <a:pt x="0" y="1500"/>
                    </a:lnTo>
                    <a:lnTo>
                      <a:pt x="2" y="1470"/>
                    </a:lnTo>
                    <a:lnTo>
                      <a:pt x="10" y="1441"/>
                    </a:lnTo>
                    <a:lnTo>
                      <a:pt x="22" y="1414"/>
                    </a:lnTo>
                    <a:lnTo>
                      <a:pt x="39" y="1387"/>
                    </a:lnTo>
                    <a:lnTo>
                      <a:pt x="61" y="1365"/>
                    </a:lnTo>
                    <a:lnTo>
                      <a:pt x="1600" y="42"/>
                    </a:lnTo>
                    <a:lnTo>
                      <a:pt x="1625" y="23"/>
                    </a:lnTo>
                    <a:lnTo>
                      <a:pt x="1654" y="10"/>
                    </a:lnTo>
                    <a:lnTo>
                      <a:pt x="1684" y="2"/>
                    </a:lnTo>
                    <a:lnTo>
                      <a:pt x="17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4" name="Group 133"/>
            <p:cNvGrpSpPr/>
            <p:nvPr/>
          </p:nvGrpSpPr>
          <p:grpSpPr>
            <a:xfrm>
              <a:off x="4459762" y="2482835"/>
              <a:ext cx="495298" cy="314651"/>
              <a:chOff x="9190038" y="984250"/>
              <a:chExt cx="4905375" cy="3116263"/>
            </a:xfrm>
            <a:solidFill>
              <a:schemeClr val="accent4"/>
            </a:solidFill>
          </p:grpSpPr>
          <p:sp>
            <p:nvSpPr>
              <p:cNvPr id="130" name="Freeform 68"/>
              <p:cNvSpPr>
                <a:spLocks/>
              </p:cNvSpPr>
              <p:nvPr/>
            </p:nvSpPr>
            <p:spPr bwMode="auto">
              <a:xfrm>
                <a:off x="9632951" y="984250"/>
                <a:ext cx="4021138" cy="962025"/>
              </a:xfrm>
              <a:custGeom>
                <a:avLst/>
                <a:gdLst>
                  <a:gd name="T0" fmla="*/ 4425 w 5066"/>
                  <a:gd name="T1" fmla="*/ 0 h 1211"/>
                  <a:gd name="T2" fmla="*/ 4595 w 5066"/>
                  <a:gd name="T3" fmla="*/ 22 h 1211"/>
                  <a:gd name="T4" fmla="*/ 4749 w 5066"/>
                  <a:gd name="T5" fmla="*/ 88 h 1211"/>
                  <a:gd name="T6" fmla="*/ 4879 w 5066"/>
                  <a:gd name="T7" fmla="*/ 187 h 1211"/>
                  <a:gd name="T8" fmla="*/ 4980 w 5066"/>
                  <a:gd name="T9" fmla="*/ 319 h 1211"/>
                  <a:gd name="T10" fmla="*/ 5044 w 5066"/>
                  <a:gd name="T11" fmla="*/ 470 h 1211"/>
                  <a:gd name="T12" fmla="*/ 5066 w 5066"/>
                  <a:gd name="T13" fmla="*/ 641 h 1211"/>
                  <a:gd name="T14" fmla="*/ 4920 w 5066"/>
                  <a:gd name="T15" fmla="*/ 1211 h 1211"/>
                  <a:gd name="T16" fmla="*/ 4914 w 5066"/>
                  <a:gd name="T17" fmla="*/ 1106 h 1211"/>
                  <a:gd name="T18" fmla="*/ 4875 w 5066"/>
                  <a:gd name="T19" fmla="*/ 958 h 1211"/>
                  <a:gd name="T20" fmla="*/ 4798 w 5066"/>
                  <a:gd name="T21" fmla="*/ 827 h 1211"/>
                  <a:gd name="T22" fmla="*/ 4693 w 5066"/>
                  <a:gd name="T23" fmla="*/ 722 h 1211"/>
                  <a:gd name="T24" fmla="*/ 4564 w 5066"/>
                  <a:gd name="T25" fmla="*/ 647 h 1211"/>
                  <a:gd name="T26" fmla="*/ 4415 w 5066"/>
                  <a:gd name="T27" fmla="*/ 605 h 1211"/>
                  <a:gd name="T28" fmla="*/ 3023 w 5066"/>
                  <a:gd name="T29" fmla="*/ 600 h 1211"/>
                  <a:gd name="T30" fmla="*/ 2875 w 5066"/>
                  <a:gd name="T31" fmla="*/ 619 h 1211"/>
                  <a:gd name="T32" fmla="*/ 2742 w 5066"/>
                  <a:gd name="T33" fmla="*/ 673 h 1211"/>
                  <a:gd name="T34" fmla="*/ 2625 w 5066"/>
                  <a:gd name="T35" fmla="*/ 755 h 1211"/>
                  <a:gd name="T36" fmla="*/ 2533 w 5066"/>
                  <a:gd name="T37" fmla="*/ 862 h 1211"/>
                  <a:gd name="T38" fmla="*/ 2441 w 5066"/>
                  <a:gd name="T39" fmla="*/ 755 h 1211"/>
                  <a:gd name="T40" fmla="*/ 2327 w 5066"/>
                  <a:gd name="T41" fmla="*/ 673 h 1211"/>
                  <a:gd name="T42" fmla="*/ 2194 w 5066"/>
                  <a:gd name="T43" fmla="*/ 619 h 1211"/>
                  <a:gd name="T44" fmla="*/ 2046 w 5066"/>
                  <a:gd name="T45" fmla="*/ 600 h 1211"/>
                  <a:gd name="T46" fmla="*/ 653 w 5066"/>
                  <a:gd name="T47" fmla="*/ 605 h 1211"/>
                  <a:gd name="T48" fmla="*/ 505 w 5066"/>
                  <a:gd name="T49" fmla="*/ 647 h 1211"/>
                  <a:gd name="T50" fmla="*/ 374 w 5066"/>
                  <a:gd name="T51" fmla="*/ 722 h 1211"/>
                  <a:gd name="T52" fmla="*/ 269 w 5066"/>
                  <a:gd name="T53" fmla="*/ 827 h 1211"/>
                  <a:gd name="T54" fmla="*/ 194 w 5066"/>
                  <a:gd name="T55" fmla="*/ 958 h 1211"/>
                  <a:gd name="T56" fmla="*/ 152 w 5066"/>
                  <a:gd name="T57" fmla="*/ 1106 h 1211"/>
                  <a:gd name="T58" fmla="*/ 147 w 5066"/>
                  <a:gd name="T59" fmla="*/ 1185 h 1211"/>
                  <a:gd name="T60" fmla="*/ 0 w 5066"/>
                  <a:gd name="T61" fmla="*/ 1211 h 1211"/>
                  <a:gd name="T62" fmla="*/ 6 w 5066"/>
                  <a:gd name="T63" fmla="*/ 555 h 1211"/>
                  <a:gd name="T64" fmla="*/ 51 w 5066"/>
                  <a:gd name="T65" fmla="*/ 392 h 1211"/>
                  <a:gd name="T66" fmla="*/ 134 w 5066"/>
                  <a:gd name="T67" fmla="*/ 249 h 1211"/>
                  <a:gd name="T68" fmla="*/ 250 w 5066"/>
                  <a:gd name="T69" fmla="*/ 133 h 1211"/>
                  <a:gd name="T70" fmla="*/ 392 w 5066"/>
                  <a:gd name="T71" fmla="*/ 50 h 1211"/>
                  <a:gd name="T72" fmla="*/ 556 w 5066"/>
                  <a:gd name="T73" fmla="*/ 5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66" h="1211">
                    <a:moveTo>
                      <a:pt x="642" y="0"/>
                    </a:moveTo>
                    <a:lnTo>
                      <a:pt x="4425" y="0"/>
                    </a:lnTo>
                    <a:lnTo>
                      <a:pt x="4513" y="5"/>
                    </a:lnTo>
                    <a:lnTo>
                      <a:pt x="4595" y="22"/>
                    </a:lnTo>
                    <a:lnTo>
                      <a:pt x="4674" y="50"/>
                    </a:lnTo>
                    <a:lnTo>
                      <a:pt x="4749" y="88"/>
                    </a:lnTo>
                    <a:lnTo>
                      <a:pt x="4817" y="133"/>
                    </a:lnTo>
                    <a:lnTo>
                      <a:pt x="4879" y="187"/>
                    </a:lnTo>
                    <a:lnTo>
                      <a:pt x="4933" y="249"/>
                    </a:lnTo>
                    <a:lnTo>
                      <a:pt x="4980" y="319"/>
                    </a:lnTo>
                    <a:lnTo>
                      <a:pt x="5016" y="392"/>
                    </a:lnTo>
                    <a:lnTo>
                      <a:pt x="5044" y="470"/>
                    </a:lnTo>
                    <a:lnTo>
                      <a:pt x="5061" y="555"/>
                    </a:lnTo>
                    <a:lnTo>
                      <a:pt x="5066" y="641"/>
                    </a:lnTo>
                    <a:lnTo>
                      <a:pt x="5066" y="1211"/>
                    </a:lnTo>
                    <a:lnTo>
                      <a:pt x="4920" y="1211"/>
                    </a:lnTo>
                    <a:lnTo>
                      <a:pt x="4920" y="1185"/>
                    </a:lnTo>
                    <a:lnTo>
                      <a:pt x="4914" y="1106"/>
                    </a:lnTo>
                    <a:lnTo>
                      <a:pt x="4899" y="1029"/>
                    </a:lnTo>
                    <a:lnTo>
                      <a:pt x="4875" y="958"/>
                    </a:lnTo>
                    <a:lnTo>
                      <a:pt x="4841" y="890"/>
                    </a:lnTo>
                    <a:lnTo>
                      <a:pt x="4798" y="827"/>
                    </a:lnTo>
                    <a:lnTo>
                      <a:pt x="4749" y="770"/>
                    </a:lnTo>
                    <a:lnTo>
                      <a:pt x="4693" y="722"/>
                    </a:lnTo>
                    <a:lnTo>
                      <a:pt x="4631" y="680"/>
                    </a:lnTo>
                    <a:lnTo>
                      <a:pt x="4564" y="647"/>
                    </a:lnTo>
                    <a:lnTo>
                      <a:pt x="4490" y="620"/>
                    </a:lnTo>
                    <a:lnTo>
                      <a:pt x="4415" y="605"/>
                    </a:lnTo>
                    <a:lnTo>
                      <a:pt x="4337" y="600"/>
                    </a:lnTo>
                    <a:lnTo>
                      <a:pt x="3023" y="600"/>
                    </a:lnTo>
                    <a:lnTo>
                      <a:pt x="2946" y="605"/>
                    </a:lnTo>
                    <a:lnTo>
                      <a:pt x="2875" y="619"/>
                    </a:lnTo>
                    <a:lnTo>
                      <a:pt x="2805" y="641"/>
                    </a:lnTo>
                    <a:lnTo>
                      <a:pt x="2742" y="673"/>
                    </a:lnTo>
                    <a:lnTo>
                      <a:pt x="2680" y="710"/>
                    </a:lnTo>
                    <a:lnTo>
                      <a:pt x="2625" y="755"/>
                    </a:lnTo>
                    <a:lnTo>
                      <a:pt x="2577" y="806"/>
                    </a:lnTo>
                    <a:lnTo>
                      <a:pt x="2533" y="862"/>
                    </a:lnTo>
                    <a:lnTo>
                      <a:pt x="2490" y="806"/>
                    </a:lnTo>
                    <a:lnTo>
                      <a:pt x="2441" y="755"/>
                    </a:lnTo>
                    <a:lnTo>
                      <a:pt x="2387" y="710"/>
                    </a:lnTo>
                    <a:lnTo>
                      <a:pt x="2327" y="673"/>
                    </a:lnTo>
                    <a:lnTo>
                      <a:pt x="2261" y="641"/>
                    </a:lnTo>
                    <a:lnTo>
                      <a:pt x="2194" y="619"/>
                    </a:lnTo>
                    <a:lnTo>
                      <a:pt x="2121" y="605"/>
                    </a:lnTo>
                    <a:lnTo>
                      <a:pt x="2046" y="600"/>
                    </a:lnTo>
                    <a:lnTo>
                      <a:pt x="732" y="600"/>
                    </a:lnTo>
                    <a:lnTo>
                      <a:pt x="653" y="605"/>
                    </a:lnTo>
                    <a:lnTo>
                      <a:pt x="576" y="620"/>
                    </a:lnTo>
                    <a:lnTo>
                      <a:pt x="505" y="647"/>
                    </a:lnTo>
                    <a:lnTo>
                      <a:pt x="437" y="680"/>
                    </a:lnTo>
                    <a:lnTo>
                      <a:pt x="374" y="722"/>
                    </a:lnTo>
                    <a:lnTo>
                      <a:pt x="317" y="770"/>
                    </a:lnTo>
                    <a:lnTo>
                      <a:pt x="269" y="827"/>
                    </a:lnTo>
                    <a:lnTo>
                      <a:pt x="227" y="890"/>
                    </a:lnTo>
                    <a:lnTo>
                      <a:pt x="194" y="958"/>
                    </a:lnTo>
                    <a:lnTo>
                      <a:pt x="167" y="1029"/>
                    </a:lnTo>
                    <a:lnTo>
                      <a:pt x="152" y="1106"/>
                    </a:lnTo>
                    <a:lnTo>
                      <a:pt x="147" y="1185"/>
                    </a:lnTo>
                    <a:lnTo>
                      <a:pt x="147" y="1185"/>
                    </a:lnTo>
                    <a:lnTo>
                      <a:pt x="147" y="1211"/>
                    </a:lnTo>
                    <a:lnTo>
                      <a:pt x="0" y="1211"/>
                    </a:lnTo>
                    <a:lnTo>
                      <a:pt x="0" y="641"/>
                    </a:lnTo>
                    <a:lnTo>
                      <a:pt x="6" y="555"/>
                    </a:lnTo>
                    <a:lnTo>
                      <a:pt x="23" y="470"/>
                    </a:lnTo>
                    <a:lnTo>
                      <a:pt x="51" y="392"/>
                    </a:lnTo>
                    <a:lnTo>
                      <a:pt x="88" y="319"/>
                    </a:lnTo>
                    <a:lnTo>
                      <a:pt x="134" y="249"/>
                    </a:lnTo>
                    <a:lnTo>
                      <a:pt x="188" y="187"/>
                    </a:lnTo>
                    <a:lnTo>
                      <a:pt x="250" y="133"/>
                    </a:lnTo>
                    <a:lnTo>
                      <a:pt x="319" y="88"/>
                    </a:lnTo>
                    <a:lnTo>
                      <a:pt x="392" y="50"/>
                    </a:lnTo>
                    <a:lnTo>
                      <a:pt x="471" y="22"/>
                    </a:lnTo>
                    <a:lnTo>
                      <a:pt x="556" y="5"/>
                    </a:lnTo>
                    <a:lnTo>
                      <a:pt x="6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1" name="Freeform 69"/>
              <p:cNvSpPr>
                <a:spLocks/>
              </p:cNvSpPr>
              <p:nvPr/>
            </p:nvSpPr>
            <p:spPr bwMode="auto">
              <a:xfrm>
                <a:off x="9190038" y="2163763"/>
                <a:ext cx="4905375" cy="1936750"/>
              </a:xfrm>
              <a:custGeom>
                <a:avLst/>
                <a:gdLst>
                  <a:gd name="T0" fmla="*/ 5935 w 6181"/>
                  <a:gd name="T1" fmla="*/ 0 h 2440"/>
                  <a:gd name="T2" fmla="*/ 6031 w 6181"/>
                  <a:gd name="T3" fmla="*/ 18 h 2440"/>
                  <a:gd name="T4" fmla="*/ 6109 w 6181"/>
                  <a:gd name="T5" fmla="*/ 71 h 2440"/>
                  <a:gd name="T6" fmla="*/ 6162 w 6181"/>
                  <a:gd name="T7" fmla="*/ 150 h 2440"/>
                  <a:gd name="T8" fmla="*/ 6181 w 6181"/>
                  <a:gd name="T9" fmla="*/ 245 h 2440"/>
                  <a:gd name="T10" fmla="*/ 6177 w 6181"/>
                  <a:gd name="T11" fmla="*/ 1721 h 2440"/>
                  <a:gd name="T12" fmla="*/ 6139 w 6181"/>
                  <a:gd name="T13" fmla="*/ 1809 h 2440"/>
                  <a:gd name="T14" fmla="*/ 6074 w 6181"/>
                  <a:gd name="T15" fmla="*/ 1874 h 2440"/>
                  <a:gd name="T16" fmla="*/ 5986 w 6181"/>
                  <a:gd name="T17" fmla="*/ 1912 h 2440"/>
                  <a:gd name="T18" fmla="*/ 5834 w 6181"/>
                  <a:gd name="T19" fmla="*/ 1917 h 2440"/>
                  <a:gd name="T20" fmla="*/ 5961 w 6181"/>
                  <a:gd name="T21" fmla="*/ 2294 h 2440"/>
                  <a:gd name="T22" fmla="*/ 5948 w 6181"/>
                  <a:gd name="T23" fmla="*/ 2362 h 2440"/>
                  <a:gd name="T24" fmla="*/ 5903 w 6181"/>
                  <a:gd name="T25" fmla="*/ 2416 h 2440"/>
                  <a:gd name="T26" fmla="*/ 5849 w 6181"/>
                  <a:gd name="T27" fmla="*/ 2439 h 2440"/>
                  <a:gd name="T28" fmla="*/ 5792 w 6181"/>
                  <a:gd name="T29" fmla="*/ 2437 h 2440"/>
                  <a:gd name="T30" fmla="*/ 5734 w 6181"/>
                  <a:gd name="T31" fmla="*/ 2405 h 2440"/>
                  <a:gd name="T32" fmla="*/ 5697 w 6181"/>
                  <a:gd name="T33" fmla="*/ 2349 h 2440"/>
                  <a:gd name="T34" fmla="*/ 638 w 6181"/>
                  <a:gd name="T35" fmla="*/ 1917 h 2440"/>
                  <a:gd name="T36" fmla="*/ 469 w 6181"/>
                  <a:gd name="T37" fmla="*/ 2380 h 2440"/>
                  <a:gd name="T38" fmla="*/ 420 w 6181"/>
                  <a:gd name="T39" fmla="*/ 2424 h 2440"/>
                  <a:gd name="T40" fmla="*/ 357 w 6181"/>
                  <a:gd name="T41" fmla="*/ 2440 h 2440"/>
                  <a:gd name="T42" fmla="*/ 310 w 6181"/>
                  <a:gd name="T43" fmla="*/ 2433 h 2440"/>
                  <a:gd name="T44" fmla="*/ 251 w 6181"/>
                  <a:gd name="T45" fmla="*/ 2392 h 2440"/>
                  <a:gd name="T46" fmla="*/ 221 w 6181"/>
                  <a:gd name="T47" fmla="*/ 2330 h 2440"/>
                  <a:gd name="T48" fmla="*/ 227 w 6181"/>
                  <a:gd name="T49" fmla="*/ 2259 h 2440"/>
                  <a:gd name="T50" fmla="*/ 246 w 6181"/>
                  <a:gd name="T51" fmla="*/ 1917 h 2440"/>
                  <a:gd name="T52" fmla="*/ 150 w 6181"/>
                  <a:gd name="T53" fmla="*/ 1897 h 2440"/>
                  <a:gd name="T54" fmla="*/ 71 w 6181"/>
                  <a:gd name="T55" fmla="*/ 1844 h 2440"/>
                  <a:gd name="T56" fmla="*/ 19 w 6181"/>
                  <a:gd name="T57" fmla="*/ 1767 h 2440"/>
                  <a:gd name="T58" fmla="*/ 0 w 6181"/>
                  <a:gd name="T59" fmla="*/ 1672 h 2440"/>
                  <a:gd name="T60" fmla="*/ 6 w 6181"/>
                  <a:gd name="T61" fmla="*/ 195 h 2440"/>
                  <a:gd name="T62" fmla="*/ 41 w 6181"/>
                  <a:gd name="T63" fmla="*/ 108 h 2440"/>
                  <a:gd name="T64" fmla="*/ 109 w 6181"/>
                  <a:gd name="T65" fmla="*/ 41 h 2440"/>
                  <a:gd name="T66" fmla="*/ 197 w 6181"/>
                  <a:gd name="T67" fmla="*/ 3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81" h="2440">
                    <a:moveTo>
                      <a:pt x="246" y="0"/>
                    </a:moveTo>
                    <a:lnTo>
                      <a:pt x="5935" y="0"/>
                    </a:lnTo>
                    <a:lnTo>
                      <a:pt x="5986" y="3"/>
                    </a:lnTo>
                    <a:lnTo>
                      <a:pt x="6031" y="18"/>
                    </a:lnTo>
                    <a:lnTo>
                      <a:pt x="6074" y="41"/>
                    </a:lnTo>
                    <a:lnTo>
                      <a:pt x="6109" y="71"/>
                    </a:lnTo>
                    <a:lnTo>
                      <a:pt x="6139" y="108"/>
                    </a:lnTo>
                    <a:lnTo>
                      <a:pt x="6162" y="150"/>
                    </a:lnTo>
                    <a:lnTo>
                      <a:pt x="6177" y="195"/>
                    </a:lnTo>
                    <a:lnTo>
                      <a:pt x="6181" y="245"/>
                    </a:lnTo>
                    <a:lnTo>
                      <a:pt x="6181" y="1672"/>
                    </a:lnTo>
                    <a:lnTo>
                      <a:pt x="6177" y="1721"/>
                    </a:lnTo>
                    <a:lnTo>
                      <a:pt x="6162" y="1767"/>
                    </a:lnTo>
                    <a:lnTo>
                      <a:pt x="6139" y="1809"/>
                    </a:lnTo>
                    <a:lnTo>
                      <a:pt x="6109" y="1844"/>
                    </a:lnTo>
                    <a:lnTo>
                      <a:pt x="6074" y="1874"/>
                    </a:lnTo>
                    <a:lnTo>
                      <a:pt x="6031" y="1897"/>
                    </a:lnTo>
                    <a:lnTo>
                      <a:pt x="5986" y="1912"/>
                    </a:lnTo>
                    <a:lnTo>
                      <a:pt x="5935" y="1917"/>
                    </a:lnTo>
                    <a:lnTo>
                      <a:pt x="5834" y="1917"/>
                    </a:lnTo>
                    <a:lnTo>
                      <a:pt x="5954" y="2259"/>
                    </a:lnTo>
                    <a:lnTo>
                      <a:pt x="5961" y="2294"/>
                    </a:lnTo>
                    <a:lnTo>
                      <a:pt x="5959" y="2330"/>
                    </a:lnTo>
                    <a:lnTo>
                      <a:pt x="5948" y="2362"/>
                    </a:lnTo>
                    <a:lnTo>
                      <a:pt x="5929" y="2392"/>
                    </a:lnTo>
                    <a:lnTo>
                      <a:pt x="5903" y="2416"/>
                    </a:lnTo>
                    <a:lnTo>
                      <a:pt x="5871" y="2433"/>
                    </a:lnTo>
                    <a:lnTo>
                      <a:pt x="5849" y="2439"/>
                    </a:lnTo>
                    <a:lnTo>
                      <a:pt x="5826" y="2440"/>
                    </a:lnTo>
                    <a:lnTo>
                      <a:pt x="5792" y="2437"/>
                    </a:lnTo>
                    <a:lnTo>
                      <a:pt x="5762" y="2424"/>
                    </a:lnTo>
                    <a:lnTo>
                      <a:pt x="5734" y="2405"/>
                    </a:lnTo>
                    <a:lnTo>
                      <a:pt x="5712" y="2380"/>
                    </a:lnTo>
                    <a:lnTo>
                      <a:pt x="5697" y="2349"/>
                    </a:lnTo>
                    <a:lnTo>
                      <a:pt x="5543" y="1917"/>
                    </a:lnTo>
                    <a:lnTo>
                      <a:pt x="638" y="1917"/>
                    </a:lnTo>
                    <a:lnTo>
                      <a:pt x="484" y="2349"/>
                    </a:lnTo>
                    <a:lnTo>
                      <a:pt x="469" y="2380"/>
                    </a:lnTo>
                    <a:lnTo>
                      <a:pt x="447" y="2405"/>
                    </a:lnTo>
                    <a:lnTo>
                      <a:pt x="420" y="2424"/>
                    </a:lnTo>
                    <a:lnTo>
                      <a:pt x="388" y="2437"/>
                    </a:lnTo>
                    <a:lnTo>
                      <a:pt x="357" y="2440"/>
                    </a:lnTo>
                    <a:lnTo>
                      <a:pt x="334" y="2439"/>
                    </a:lnTo>
                    <a:lnTo>
                      <a:pt x="310" y="2433"/>
                    </a:lnTo>
                    <a:lnTo>
                      <a:pt x="278" y="2416"/>
                    </a:lnTo>
                    <a:lnTo>
                      <a:pt x="251" y="2392"/>
                    </a:lnTo>
                    <a:lnTo>
                      <a:pt x="233" y="2362"/>
                    </a:lnTo>
                    <a:lnTo>
                      <a:pt x="221" y="2330"/>
                    </a:lnTo>
                    <a:lnTo>
                      <a:pt x="220" y="2294"/>
                    </a:lnTo>
                    <a:lnTo>
                      <a:pt x="227" y="2259"/>
                    </a:lnTo>
                    <a:lnTo>
                      <a:pt x="349" y="1917"/>
                    </a:lnTo>
                    <a:lnTo>
                      <a:pt x="246" y="1917"/>
                    </a:lnTo>
                    <a:lnTo>
                      <a:pt x="197" y="1912"/>
                    </a:lnTo>
                    <a:lnTo>
                      <a:pt x="150" y="1897"/>
                    </a:lnTo>
                    <a:lnTo>
                      <a:pt x="109" y="1874"/>
                    </a:lnTo>
                    <a:lnTo>
                      <a:pt x="71" y="1844"/>
                    </a:lnTo>
                    <a:lnTo>
                      <a:pt x="41" y="1809"/>
                    </a:lnTo>
                    <a:lnTo>
                      <a:pt x="19" y="1767"/>
                    </a:lnTo>
                    <a:lnTo>
                      <a:pt x="6" y="1721"/>
                    </a:lnTo>
                    <a:lnTo>
                      <a:pt x="0" y="1672"/>
                    </a:lnTo>
                    <a:lnTo>
                      <a:pt x="0" y="245"/>
                    </a:lnTo>
                    <a:lnTo>
                      <a:pt x="6" y="195"/>
                    </a:lnTo>
                    <a:lnTo>
                      <a:pt x="19" y="150"/>
                    </a:lnTo>
                    <a:lnTo>
                      <a:pt x="41" y="108"/>
                    </a:lnTo>
                    <a:lnTo>
                      <a:pt x="71" y="71"/>
                    </a:lnTo>
                    <a:lnTo>
                      <a:pt x="109" y="41"/>
                    </a:lnTo>
                    <a:lnTo>
                      <a:pt x="150" y="18"/>
                    </a:lnTo>
                    <a:lnTo>
                      <a:pt x="197" y="3"/>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2" name="Freeform 70"/>
              <p:cNvSpPr>
                <a:spLocks/>
              </p:cNvSpPr>
              <p:nvPr/>
            </p:nvSpPr>
            <p:spPr bwMode="auto">
              <a:xfrm>
                <a:off x="11782426" y="1677988"/>
                <a:ext cx="1539875" cy="268288"/>
              </a:xfrm>
              <a:custGeom>
                <a:avLst/>
                <a:gdLst>
                  <a:gd name="T0" fmla="*/ 313 w 1938"/>
                  <a:gd name="T1" fmla="*/ 0 h 338"/>
                  <a:gd name="T2" fmla="*/ 1627 w 1938"/>
                  <a:gd name="T3" fmla="*/ 0 h 338"/>
                  <a:gd name="T4" fmla="*/ 1681 w 1938"/>
                  <a:gd name="T5" fmla="*/ 4 h 338"/>
                  <a:gd name="T6" fmla="*/ 1734 w 1938"/>
                  <a:gd name="T7" fmla="*/ 19 h 338"/>
                  <a:gd name="T8" fmla="*/ 1782 w 1938"/>
                  <a:gd name="T9" fmla="*/ 42 h 338"/>
                  <a:gd name="T10" fmla="*/ 1827 w 1938"/>
                  <a:gd name="T11" fmla="*/ 74 h 338"/>
                  <a:gd name="T12" fmla="*/ 1865 w 1938"/>
                  <a:gd name="T13" fmla="*/ 111 h 338"/>
                  <a:gd name="T14" fmla="*/ 1895 w 1938"/>
                  <a:gd name="T15" fmla="*/ 154 h 338"/>
                  <a:gd name="T16" fmla="*/ 1917 w 1938"/>
                  <a:gd name="T17" fmla="*/ 203 h 338"/>
                  <a:gd name="T18" fmla="*/ 1932 w 1938"/>
                  <a:gd name="T19" fmla="*/ 255 h 338"/>
                  <a:gd name="T20" fmla="*/ 1938 w 1938"/>
                  <a:gd name="T21" fmla="*/ 312 h 338"/>
                  <a:gd name="T22" fmla="*/ 1938 w 1938"/>
                  <a:gd name="T23" fmla="*/ 338 h 338"/>
                  <a:gd name="T24" fmla="*/ 0 w 1938"/>
                  <a:gd name="T25" fmla="*/ 338 h 338"/>
                  <a:gd name="T26" fmla="*/ 0 w 1938"/>
                  <a:gd name="T27" fmla="*/ 312 h 338"/>
                  <a:gd name="T28" fmla="*/ 5 w 1938"/>
                  <a:gd name="T29" fmla="*/ 255 h 338"/>
                  <a:gd name="T30" fmla="*/ 20 w 1938"/>
                  <a:gd name="T31" fmla="*/ 203 h 338"/>
                  <a:gd name="T32" fmla="*/ 43 w 1938"/>
                  <a:gd name="T33" fmla="*/ 154 h 338"/>
                  <a:gd name="T34" fmla="*/ 73 w 1938"/>
                  <a:gd name="T35" fmla="*/ 111 h 338"/>
                  <a:gd name="T36" fmla="*/ 112 w 1938"/>
                  <a:gd name="T37" fmla="*/ 74 h 338"/>
                  <a:gd name="T38" fmla="*/ 155 w 1938"/>
                  <a:gd name="T39" fmla="*/ 42 h 338"/>
                  <a:gd name="T40" fmla="*/ 204 w 1938"/>
                  <a:gd name="T41" fmla="*/ 19 h 338"/>
                  <a:gd name="T42" fmla="*/ 257 w 1938"/>
                  <a:gd name="T43" fmla="*/ 4 h 338"/>
                  <a:gd name="T44" fmla="*/ 313 w 1938"/>
                  <a:gd name="T4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8" h="338">
                    <a:moveTo>
                      <a:pt x="313" y="0"/>
                    </a:moveTo>
                    <a:lnTo>
                      <a:pt x="1627" y="0"/>
                    </a:lnTo>
                    <a:lnTo>
                      <a:pt x="1681" y="4"/>
                    </a:lnTo>
                    <a:lnTo>
                      <a:pt x="1734" y="19"/>
                    </a:lnTo>
                    <a:lnTo>
                      <a:pt x="1782" y="42"/>
                    </a:lnTo>
                    <a:lnTo>
                      <a:pt x="1827" y="74"/>
                    </a:lnTo>
                    <a:lnTo>
                      <a:pt x="1865" y="111"/>
                    </a:lnTo>
                    <a:lnTo>
                      <a:pt x="1895" y="154"/>
                    </a:lnTo>
                    <a:lnTo>
                      <a:pt x="1917" y="203"/>
                    </a:lnTo>
                    <a:lnTo>
                      <a:pt x="1932" y="255"/>
                    </a:lnTo>
                    <a:lnTo>
                      <a:pt x="1938" y="312"/>
                    </a:lnTo>
                    <a:lnTo>
                      <a:pt x="1938" y="338"/>
                    </a:lnTo>
                    <a:lnTo>
                      <a:pt x="0" y="338"/>
                    </a:lnTo>
                    <a:lnTo>
                      <a:pt x="0" y="312"/>
                    </a:lnTo>
                    <a:lnTo>
                      <a:pt x="5" y="255"/>
                    </a:lnTo>
                    <a:lnTo>
                      <a:pt x="20" y="203"/>
                    </a:lnTo>
                    <a:lnTo>
                      <a:pt x="43" y="154"/>
                    </a:lnTo>
                    <a:lnTo>
                      <a:pt x="73" y="111"/>
                    </a:lnTo>
                    <a:lnTo>
                      <a:pt x="112" y="74"/>
                    </a:lnTo>
                    <a:lnTo>
                      <a:pt x="155" y="42"/>
                    </a:lnTo>
                    <a:lnTo>
                      <a:pt x="204" y="19"/>
                    </a:lnTo>
                    <a:lnTo>
                      <a:pt x="257" y="4"/>
                    </a:lnTo>
                    <a:lnTo>
                      <a:pt x="3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3" name="Freeform 71"/>
              <p:cNvSpPr>
                <a:spLocks/>
              </p:cNvSpPr>
              <p:nvPr/>
            </p:nvSpPr>
            <p:spPr bwMode="auto">
              <a:xfrm>
                <a:off x="9966326" y="1677988"/>
                <a:ext cx="1536700" cy="268288"/>
              </a:xfrm>
              <a:custGeom>
                <a:avLst/>
                <a:gdLst>
                  <a:gd name="T0" fmla="*/ 311 w 1936"/>
                  <a:gd name="T1" fmla="*/ 0 h 338"/>
                  <a:gd name="T2" fmla="*/ 1625 w 1936"/>
                  <a:gd name="T3" fmla="*/ 0 h 338"/>
                  <a:gd name="T4" fmla="*/ 1681 w 1936"/>
                  <a:gd name="T5" fmla="*/ 4 h 338"/>
                  <a:gd name="T6" fmla="*/ 1733 w 1936"/>
                  <a:gd name="T7" fmla="*/ 19 h 338"/>
                  <a:gd name="T8" fmla="*/ 1782 w 1936"/>
                  <a:gd name="T9" fmla="*/ 42 h 338"/>
                  <a:gd name="T10" fmla="*/ 1825 w 1936"/>
                  <a:gd name="T11" fmla="*/ 74 h 338"/>
                  <a:gd name="T12" fmla="*/ 1863 w 1936"/>
                  <a:gd name="T13" fmla="*/ 111 h 338"/>
                  <a:gd name="T14" fmla="*/ 1893 w 1936"/>
                  <a:gd name="T15" fmla="*/ 154 h 338"/>
                  <a:gd name="T16" fmla="*/ 1917 w 1936"/>
                  <a:gd name="T17" fmla="*/ 203 h 338"/>
                  <a:gd name="T18" fmla="*/ 1930 w 1936"/>
                  <a:gd name="T19" fmla="*/ 255 h 338"/>
                  <a:gd name="T20" fmla="*/ 1936 w 1936"/>
                  <a:gd name="T21" fmla="*/ 312 h 338"/>
                  <a:gd name="T22" fmla="*/ 1936 w 1936"/>
                  <a:gd name="T23" fmla="*/ 338 h 338"/>
                  <a:gd name="T24" fmla="*/ 0 w 1936"/>
                  <a:gd name="T25" fmla="*/ 338 h 338"/>
                  <a:gd name="T26" fmla="*/ 0 w 1936"/>
                  <a:gd name="T27" fmla="*/ 312 h 338"/>
                  <a:gd name="T28" fmla="*/ 3 w 1936"/>
                  <a:gd name="T29" fmla="*/ 255 h 338"/>
                  <a:gd name="T30" fmla="*/ 18 w 1936"/>
                  <a:gd name="T31" fmla="*/ 203 h 338"/>
                  <a:gd name="T32" fmla="*/ 41 w 1936"/>
                  <a:gd name="T33" fmla="*/ 154 h 338"/>
                  <a:gd name="T34" fmla="*/ 73 w 1936"/>
                  <a:gd name="T35" fmla="*/ 111 h 338"/>
                  <a:gd name="T36" fmla="*/ 110 w 1936"/>
                  <a:gd name="T37" fmla="*/ 74 h 338"/>
                  <a:gd name="T38" fmla="*/ 153 w 1936"/>
                  <a:gd name="T39" fmla="*/ 42 h 338"/>
                  <a:gd name="T40" fmla="*/ 202 w 1936"/>
                  <a:gd name="T41" fmla="*/ 19 h 338"/>
                  <a:gd name="T42" fmla="*/ 255 w 1936"/>
                  <a:gd name="T43" fmla="*/ 4 h 338"/>
                  <a:gd name="T44" fmla="*/ 311 w 1936"/>
                  <a:gd name="T4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6" h="338">
                    <a:moveTo>
                      <a:pt x="311" y="0"/>
                    </a:moveTo>
                    <a:lnTo>
                      <a:pt x="1625" y="0"/>
                    </a:lnTo>
                    <a:lnTo>
                      <a:pt x="1681" y="4"/>
                    </a:lnTo>
                    <a:lnTo>
                      <a:pt x="1733" y="19"/>
                    </a:lnTo>
                    <a:lnTo>
                      <a:pt x="1782" y="42"/>
                    </a:lnTo>
                    <a:lnTo>
                      <a:pt x="1825" y="74"/>
                    </a:lnTo>
                    <a:lnTo>
                      <a:pt x="1863" y="111"/>
                    </a:lnTo>
                    <a:lnTo>
                      <a:pt x="1893" y="154"/>
                    </a:lnTo>
                    <a:lnTo>
                      <a:pt x="1917" y="203"/>
                    </a:lnTo>
                    <a:lnTo>
                      <a:pt x="1930" y="255"/>
                    </a:lnTo>
                    <a:lnTo>
                      <a:pt x="1936" y="312"/>
                    </a:lnTo>
                    <a:lnTo>
                      <a:pt x="1936" y="338"/>
                    </a:lnTo>
                    <a:lnTo>
                      <a:pt x="0" y="338"/>
                    </a:lnTo>
                    <a:lnTo>
                      <a:pt x="0" y="312"/>
                    </a:lnTo>
                    <a:lnTo>
                      <a:pt x="3" y="255"/>
                    </a:lnTo>
                    <a:lnTo>
                      <a:pt x="18" y="203"/>
                    </a:lnTo>
                    <a:lnTo>
                      <a:pt x="41" y="154"/>
                    </a:lnTo>
                    <a:lnTo>
                      <a:pt x="73" y="111"/>
                    </a:lnTo>
                    <a:lnTo>
                      <a:pt x="110" y="74"/>
                    </a:lnTo>
                    <a:lnTo>
                      <a:pt x="153" y="42"/>
                    </a:lnTo>
                    <a:lnTo>
                      <a:pt x="202" y="19"/>
                    </a:lnTo>
                    <a:lnTo>
                      <a:pt x="255" y="4"/>
                    </a:lnTo>
                    <a:lnTo>
                      <a:pt x="3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2" name="Group 141"/>
            <p:cNvGrpSpPr/>
            <p:nvPr/>
          </p:nvGrpSpPr>
          <p:grpSpPr>
            <a:xfrm>
              <a:off x="7556602" y="5511723"/>
              <a:ext cx="511847" cy="436298"/>
              <a:chOff x="12072938" y="-400050"/>
              <a:chExt cx="5162550" cy="4400550"/>
            </a:xfrm>
            <a:solidFill>
              <a:schemeClr val="accent3"/>
            </a:solidFill>
          </p:grpSpPr>
          <p:sp>
            <p:nvSpPr>
              <p:cNvPr id="139" name="Freeform 76"/>
              <p:cNvSpPr>
                <a:spLocks noEditPoints="1"/>
              </p:cNvSpPr>
              <p:nvPr/>
            </p:nvSpPr>
            <p:spPr bwMode="auto">
              <a:xfrm>
                <a:off x="12072938" y="1135062"/>
                <a:ext cx="5162550" cy="2865438"/>
              </a:xfrm>
              <a:custGeom>
                <a:avLst/>
                <a:gdLst>
                  <a:gd name="T0" fmla="*/ 1084 w 6504"/>
                  <a:gd name="T1" fmla="*/ 2305 h 3609"/>
                  <a:gd name="T2" fmla="*/ 5422 w 6504"/>
                  <a:gd name="T3" fmla="*/ 1986 h 3609"/>
                  <a:gd name="T4" fmla="*/ 5783 w 6504"/>
                  <a:gd name="T5" fmla="*/ 1432 h 3609"/>
                  <a:gd name="T6" fmla="*/ 6145 w 6504"/>
                  <a:gd name="T7" fmla="*/ 3248 h 3609"/>
                  <a:gd name="T8" fmla="*/ 5783 w 6504"/>
                  <a:gd name="T9" fmla="*/ 1432 h 3609"/>
                  <a:gd name="T10" fmla="*/ 1084 w 6504"/>
                  <a:gd name="T11" fmla="*/ 1625 h 3609"/>
                  <a:gd name="T12" fmla="*/ 1637 w 6504"/>
                  <a:gd name="T13" fmla="*/ 1542 h 3609"/>
                  <a:gd name="T14" fmla="*/ 1562 w 6504"/>
                  <a:gd name="T15" fmla="*/ 1388 h 3609"/>
                  <a:gd name="T16" fmla="*/ 1455 w 6504"/>
                  <a:gd name="T17" fmla="*/ 1256 h 3609"/>
                  <a:gd name="T18" fmla="*/ 1323 w 6504"/>
                  <a:gd name="T19" fmla="*/ 1150 h 3609"/>
                  <a:gd name="T20" fmla="*/ 1169 w 6504"/>
                  <a:gd name="T21" fmla="*/ 1073 h 3609"/>
                  <a:gd name="T22" fmla="*/ 361 w 6504"/>
                  <a:gd name="T23" fmla="*/ 361 h 3609"/>
                  <a:gd name="T24" fmla="*/ 723 w 6504"/>
                  <a:gd name="T25" fmla="*/ 3248 h 3609"/>
                  <a:gd name="T26" fmla="*/ 361 w 6504"/>
                  <a:gd name="T27" fmla="*/ 361 h 3609"/>
                  <a:gd name="T28" fmla="*/ 904 w 6504"/>
                  <a:gd name="T29" fmla="*/ 0 h 3609"/>
                  <a:gd name="T30" fmla="*/ 983 w 6504"/>
                  <a:gd name="T31" fmla="*/ 17 h 3609"/>
                  <a:gd name="T32" fmla="*/ 1045 w 6504"/>
                  <a:gd name="T33" fmla="*/ 67 h 3609"/>
                  <a:gd name="T34" fmla="*/ 1080 w 6504"/>
                  <a:gd name="T35" fmla="*/ 138 h 3609"/>
                  <a:gd name="T36" fmla="*/ 1084 w 6504"/>
                  <a:gd name="T37" fmla="*/ 682 h 3609"/>
                  <a:gd name="T38" fmla="*/ 1301 w 6504"/>
                  <a:gd name="T39" fmla="*/ 737 h 3609"/>
                  <a:gd name="T40" fmla="*/ 1497 w 6504"/>
                  <a:gd name="T41" fmla="*/ 834 h 3609"/>
                  <a:gd name="T42" fmla="*/ 1670 w 6504"/>
                  <a:gd name="T43" fmla="*/ 962 h 3609"/>
                  <a:gd name="T44" fmla="*/ 1815 w 6504"/>
                  <a:gd name="T45" fmla="*/ 1122 h 3609"/>
                  <a:gd name="T46" fmla="*/ 1929 w 6504"/>
                  <a:gd name="T47" fmla="*/ 1307 h 3609"/>
                  <a:gd name="T48" fmla="*/ 2006 w 6504"/>
                  <a:gd name="T49" fmla="*/ 1514 h 3609"/>
                  <a:gd name="T50" fmla="*/ 5422 w 6504"/>
                  <a:gd name="T51" fmla="*/ 1625 h 3609"/>
                  <a:gd name="T52" fmla="*/ 5428 w 6504"/>
                  <a:gd name="T53" fmla="*/ 1211 h 3609"/>
                  <a:gd name="T54" fmla="*/ 5462 w 6504"/>
                  <a:gd name="T55" fmla="*/ 1140 h 3609"/>
                  <a:gd name="T56" fmla="*/ 5525 w 6504"/>
                  <a:gd name="T57" fmla="*/ 1090 h 3609"/>
                  <a:gd name="T58" fmla="*/ 5604 w 6504"/>
                  <a:gd name="T59" fmla="*/ 1071 h 3609"/>
                  <a:gd name="T60" fmla="*/ 6368 w 6504"/>
                  <a:gd name="T61" fmla="*/ 1077 h 3609"/>
                  <a:gd name="T62" fmla="*/ 6439 w 6504"/>
                  <a:gd name="T63" fmla="*/ 1112 h 3609"/>
                  <a:gd name="T64" fmla="*/ 6488 w 6504"/>
                  <a:gd name="T65" fmla="*/ 1173 h 3609"/>
                  <a:gd name="T66" fmla="*/ 6504 w 6504"/>
                  <a:gd name="T67" fmla="*/ 1252 h 3609"/>
                  <a:gd name="T68" fmla="*/ 6500 w 6504"/>
                  <a:gd name="T69" fmla="*/ 3471 h 3609"/>
                  <a:gd name="T70" fmla="*/ 6465 w 6504"/>
                  <a:gd name="T71" fmla="*/ 3542 h 3609"/>
                  <a:gd name="T72" fmla="*/ 6403 w 6504"/>
                  <a:gd name="T73" fmla="*/ 3591 h 3609"/>
                  <a:gd name="T74" fmla="*/ 6324 w 6504"/>
                  <a:gd name="T75" fmla="*/ 3609 h 3609"/>
                  <a:gd name="T76" fmla="*/ 5560 w 6504"/>
                  <a:gd name="T77" fmla="*/ 3605 h 3609"/>
                  <a:gd name="T78" fmla="*/ 5489 w 6504"/>
                  <a:gd name="T79" fmla="*/ 3570 h 3609"/>
                  <a:gd name="T80" fmla="*/ 5440 w 6504"/>
                  <a:gd name="T81" fmla="*/ 3509 h 3609"/>
                  <a:gd name="T82" fmla="*/ 5422 w 6504"/>
                  <a:gd name="T83" fmla="*/ 3430 h 3609"/>
                  <a:gd name="T84" fmla="*/ 1084 w 6504"/>
                  <a:gd name="T85" fmla="*/ 2666 h 3609"/>
                  <a:gd name="T86" fmla="*/ 1078 w 6504"/>
                  <a:gd name="T87" fmla="*/ 3471 h 3609"/>
                  <a:gd name="T88" fmla="*/ 1045 w 6504"/>
                  <a:gd name="T89" fmla="*/ 3542 h 3609"/>
                  <a:gd name="T90" fmla="*/ 983 w 6504"/>
                  <a:gd name="T91" fmla="*/ 3591 h 3609"/>
                  <a:gd name="T92" fmla="*/ 902 w 6504"/>
                  <a:gd name="T93" fmla="*/ 3609 h 3609"/>
                  <a:gd name="T94" fmla="*/ 138 w 6504"/>
                  <a:gd name="T95" fmla="*/ 3605 h 3609"/>
                  <a:gd name="T96" fmla="*/ 67 w 6504"/>
                  <a:gd name="T97" fmla="*/ 3570 h 3609"/>
                  <a:gd name="T98" fmla="*/ 18 w 6504"/>
                  <a:gd name="T99" fmla="*/ 3509 h 3609"/>
                  <a:gd name="T100" fmla="*/ 0 w 6504"/>
                  <a:gd name="T101" fmla="*/ 3430 h 3609"/>
                  <a:gd name="T102" fmla="*/ 4 w 6504"/>
                  <a:gd name="T103" fmla="*/ 138 h 3609"/>
                  <a:gd name="T104" fmla="*/ 39 w 6504"/>
                  <a:gd name="T105" fmla="*/ 67 h 3609"/>
                  <a:gd name="T106" fmla="*/ 101 w 6504"/>
                  <a:gd name="T107" fmla="*/ 17 h 3609"/>
                  <a:gd name="T108" fmla="*/ 180 w 6504"/>
                  <a:gd name="T109" fmla="*/ 0 h 3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4" h="3609">
                    <a:moveTo>
                      <a:pt x="1084" y="1986"/>
                    </a:moveTo>
                    <a:lnTo>
                      <a:pt x="1084" y="2305"/>
                    </a:lnTo>
                    <a:lnTo>
                      <a:pt x="5422" y="2305"/>
                    </a:lnTo>
                    <a:lnTo>
                      <a:pt x="5422" y="1986"/>
                    </a:lnTo>
                    <a:lnTo>
                      <a:pt x="1084" y="1986"/>
                    </a:lnTo>
                    <a:close/>
                    <a:moveTo>
                      <a:pt x="5783" y="1432"/>
                    </a:moveTo>
                    <a:lnTo>
                      <a:pt x="5783" y="3248"/>
                    </a:lnTo>
                    <a:lnTo>
                      <a:pt x="6145" y="3248"/>
                    </a:lnTo>
                    <a:lnTo>
                      <a:pt x="6145" y="1432"/>
                    </a:lnTo>
                    <a:lnTo>
                      <a:pt x="5783" y="1432"/>
                    </a:lnTo>
                    <a:close/>
                    <a:moveTo>
                      <a:pt x="1084" y="1049"/>
                    </a:moveTo>
                    <a:lnTo>
                      <a:pt x="1084" y="1625"/>
                    </a:lnTo>
                    <a:lnTo>
                      <a:pt x="1663" y="1625"/>
                    </a:lnTo>
                    <a:lnTo>
                      <a:pt x="1637" y="1542"/>
                    </a:lnTo>
                    <a:lnTo>
                      <a:pt x="1603" y="1463"/>
                    </a:lnTo>
                    <a:lnTo>
                      <a:pt x="1562" y="1388"/>
                    </a:lnTo>
                    <a:lnTo>
                      <a:pt x="1513" y="1319"/>
                    </a:lnTo>
                    <a:lnTo>
                      <a:pt x="1455" y="1256"/>
                    </a:lnTo>
                    <a:lnTo>
                      <a:pt x="1392" y="1199"/>
                    </a:lnTo>
                    <a:lnTo>
                      <a:pt x="1323" y="1150"/>
                    </a:lnTo>
                    <a:lnTo>
                      <a:pt x="1248" y="1108"/>
                    </a:lnTo>
                    <a:lnTo>
                      <a:pt x="1169" y="1073"/>
                    </a:lnTo>
                    <a:lnTo>
                      <a:pt x="1084" y="1049"/>
                    </a:lnTo>
                    <a:close/>
                    <a:moveTo>
                      <a:pt x="361" y="361"/>
                    </a:moveTo>
                    <a:lnTo>
                      <a:pt x="361" y="3248"/>
                    </a:lnTo>
                    <a:lnTo>
                      <a:pt x="723" y="3248"/>
                    </a:lnTo>
                    <a:lnTo>
                      <a:pt x="723" y="361"/>
                    </a:lnTo>
                    <a:lnTo>
                      <a:pt x="361" y="361"/>
                    </a:lnTo>
                    <a:close/>
                    <a:moveTo>
                      <a:pt x="180" y="0"/>
                    </a:moveTo>
                    <a:lnTo>
                      <a:pt x="904" y="0"/>
                    </a:lnTo>
                    <a:lnTo>
                      <a:pt x="946" y="4"/>
                    </a:lnTo>
                    <a:lnTo>
                      <a:pt x="983" y="17"/>
                    </a:lnTo>
                    <a:lnTo>
                      <a:pt x="1017" y="39"/>
                    </a:lnTo>
                    <a:lnTo>
                      <a:pt x="1045" y="67"/>
                    </a:lnTo>
                    <a:lnTo>
                      <a:pt x="1066" y="100"/>
                    </a:lnTo>
                    <a:lnTo>
                      <a:pt x="1080" y="138"/>
                    </a:lnTo>
                    <a:lnTo>
                      <a:pt x="1084" y="179"/>
                    </a:lnTo>
                    <a:lnTo>
                      <a:pt x="1084" y="682"/>
                    </a:lnTo>
                    <a:lnTo>
                      <a:pt x="1195" y="704"/>
                    </a:lnTo>
                    <a:lnTo>
                      <a:pt x="1301" y="737"/>
                    </a:lnTo>
                    <a:lnTo>
                      <a:pt x="1402" y="781"/>
                    </a:lnTo>
                    <a:lnTo>
                      <a:pt x="1497" y="834"/>
                    </a:lnTo>
                    <a:lnTo>
                      <a:pt x="1586" y="893"/>
                    </a:lnTo>
                    <a:lnTo>
                      <a:pt x="1670" y="962"/>
                    </a:lnTo>
                    <a:lnTo>
                      <a:pt x="1745" y="1039"/>
                    </a:lnTo>
                    <a:lnTo>
                      <a:pt x="1815" y="1122"/>
                    </a:lnTo>
                    <a:lnTo>
                      <a:pt x="1876" y="1213"/>
                    </a:lnTo>
                    <a:lnTo>
                      <a:pt x="1929" y="1307"/>
                    </a:lnTo>
                    <a:lnTo>
                      <a:pt x="1973" y="1410"/>
                    </a:lnTo>
                    <a:lnTo>
                      <a:pt x="2006" y="1514"/>
                    </a:lnTo>
                    <a:lnTo>
                      <a:pt x="2028" y="1625"/>
                    </a:lnTo>
                    <a:lnTo>
                      <a:pt x="5422" y="1625"/>
                    </a:lnTo>
                    <a:lnTo>
                      <a:pt x="5422" y="1252"/>
                    </a:lnTo>
                    <a:lnTo>
                      <a:pt x="5428" y="1211"/>
                    </a:lnTo>
                    <a:lnTo>
                      <a:pt x="5442" y="1173"/>
                    </a:lnTo>
                    <a:lnTo>
                      <a:pt x="5462" y="1140"/>
                    </a:lnTo>
                    <a:lnTo>
                      <a:pt x="5491" y="1112"/>
                    </a:lnTo>
                    <a:lnTo>
                      <a:pt x="5525" y="1090"/>
                    </a:lnTo>
                    <a:lnTo>
                      <a:pt x="5562" y="1077"/>
                    </a:lnTo>
                    <a:lnTo>
                      <a:pt x="5604" y="1071"/>
                    </a:lnTo>
                    <a:lnTo>
                      <a:pt x="6326" y="1071"/>
                    </a:lnTo>
                    <a:lnTo>
                      <a:pt x="6368" y="1077"/>
                    </a:lnTo>
                    <a:lnTo>
                      <a:pt x="6405" y="1090"/>
                    </a:lnTo>
                    <a:lnTo>
                      <a:pt x="6439" y="1112"/>
                    </a:lnTo>
                    <a:lnTo>
                      <a:pt x="6467" y="1140"/>
                    </a:lnTo>
                    <a:lnTo>
                      <a:pt x="6488" y="1173"/>
                    </a:lnTo>
                    <a:lnTo>
                      <a:pt x="6500" y="1211"/>
                    </a:lnTo>
                    <a:lnTo>
                      <a:pt x="6504" y="1252"/>
                    </a:lnTo>
                    <a:lnTo>
                      <a:pt x="6504" y="3430"/>
                    </a:lnTo>
                    <a:lnTo>
                      <a:pt x="6500" y="3471"/>
                    </a:lnTo>
                    <a:lnTo>
                      <a:pt x="6486" y="3509"/>
                    </a:lnTo>
                    <a:lnTo>
                      <a:pt x="6465" y="3542"/>
                    </a:lnTo>
                    <a:lnTo>
                      <a:pt x="6437" y="3570"/>
                    </a:lnTo>
                    <a:lnTo>
                      <a:pt x="6403" y="3591"/>
                    </a:lnTo>
                    <a:lnTo>
                      <a:pt x="6366" y="3605"/>
                    </a:lnTo>
                    <a:lnTo>
                      <a:pt x="6324" y="3609"/>
                    </a:lnTo>
                    <a:lnTo>
                      <a:pt x="5602" y="3609"/>
                    </a:lnTo>
                    <a:lnTo>
                      <a:pt x="5560" y="3605"/>
                    </a:lnTo>
                    <a:lnTo>
                      <a:pt x="5523" y="3591"/>
                    </a:lnTo>
                    <a:lnTo>
                      <a:pt x="5489" y="3570"/>
                    </a:lnTo>
                    <a:lnTo>
                      <a:pt x="5462" y="3542"/>
                    </a:lnTo>
                    <a:lnTo>
                      <a:pt x="5440" y="3509"/>
                    </a:lnTo>
                    <a:lnTo>
                      <a:pt x="5426" y="3471"/>
                    </a:lnTo>
                    <a:lnTo>
                      <a:pt x="5422" y="3430"/>
                    </a:lnTo>
                    <a:lnTo>
                      <a:pt x="5422" y="2666"/>
                    </a:lnTo>
                    <a:lnTo>
                      <a:pt x="1084" y="2666"/>
                    </a:lnTo>
                    <a:lnTo>
                      <a:pt x="1084" y="3430"/>
                    </a:lnTo>
                    <a:lnTo>
                      <a:pt x="1078" y="3471"/>
                    </a:lnTo>
                    <a:lnTo>
                      <a:pt x="1064" y="3509"/>
                    </a:lnTo>
                    <a:lnTo>
                      <a:pt x="1045" y="3542"/>
                    </a:lnTo>
                    <a:lnTo>
                      <a:pt x="1017" y="3570"/>
                    </a:lnTo>
                    <a:lnTo>
                      <a:pt x="983" y="3591"/>
                    </a:lnTo>
                    <a:lnTo>
                      <a:pt x="944" y="3605"/>
                    </a:lnTo>
                    <a:lnTo>
                      <a:pt x="902" y="3609"/>
                    </a:lnTo>
                    <a:lnTo>
                      <a:pt x="180" y="3609"/>
                    </a:lnTo>
                    <a:lnTo>
                      <a:pt x="138" y="3605"/>
                    </a:lnTo>
                    <a:lnTo>
                      <a:pt x="101" y="3591"/>
                    </a:lnTo>
                    <a:lnTo>
                      <a:pt x="67" y="3570"/>
                    </a:lnTo>
                    <a:lnTo>
                      <a:pt x="39" y="3542"/>
                    </a:lnTo>
                    <a:lnTo>
                      <a:pt x="18" y="3509"/>
                    </a:lnTo>
                    <a:lnTo>
                      <a:pt x="4" y="3471"/>
                    </a:lnTo>
                    <a:lnTo>
                      <a:pt x="0" y="3430"/>
                    </a:lnTo>
                    <a:lnTo>
                      <a:pt x="0" y="179"/>
                    </a:lnTo>
                    <a:lnTo>
                      <a:pt x="4" y="138"/>
                    </a:lnTo>
                    <a:lnTo>
                      <a:pt x="18" y="100"/>
                    </a:lnTo>
                    <a:lnTo>
                      <a:pt x="39" y="67"/>
                    </a:lnTo>
                    <a:lnTo>
                      <a:pt x="67" y="39"/>
                    </a:lnTo>
                    <a:lnTo>
                      <a:pt x="101" y="17"/>
                    </a:lnTo>
                    <a:lnTo>
                      <a:pt x="138" y="4"/>
                    </a:lnTo>
                    <a:lnTo>
                      <a:pt x="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0" name="Freeform 77"/>
              <p:cNvSpPr>
                <a:spLocks/>
              </p:cNvSpPr>
              <p:nvPr/>
            </p:nvSpPr>
            <p:spPr bwMode="auto">
              <a:xfrm>
                <a:off x="13617576" y="820737"/>
                <a:ext cx="568325" cy="644525"/>
              </a:xfrm>
              <a:custGeom>
                <a:avLst/>
                <a:gdLst>
                  <a:gd name="T0" fmla="*/ 571 w 715"/>
                  <a:gd name="T1" fmla="*/ 0 h 813"/>
                  <a:gd name="T2" fmla="*/ 598 w 715"/>
                  <a:gd name="T3" fmla="*/ 154 h 813"/>
                  <a:gd name="T4" fmla="*/ 322 w 715"/>
                  <a:gd name="T5" fmla="*/ 604 h 813"/>
                  <a:gd name="T6" fmla="*/ 687 w 715"/>
                  <a:gd name="T7" fmla="*/ 541 h 813"/>
                  <a:gd name="T8" fmla="*/ 715 w 715"/>
                  <a:gd name="T9" fmla="*/ 704 h 813"/>
                  <a:gd name="T10" fmla="*/ 99 w 715"/>
                  <a:gd name="T11" fmla="*/ 813 h 813"/>
                  <a:gd name="T12" fmla="*/ 71 w 715"/>
                  <a:gd name="T13" fmla="*/ 649 h 813"/>
                  <a:gd name="T14" fmla="*/ 338 w 715"/>
                  <a:gd name="T15" fmla="*/ 209 h 813"/>
                  <a:gd name="T16" fmla="*/ 28 w 715"/>
                  <a:gd name="T17" fmla="*/ 263 h 813"/>
                  <a:gd name="T18" fmla="*/ 0 w 715"/>
                  <a:gd name="T19" fmla="*/ 101 h 813"/>
                  <a:gd name="T20" fmla="*/ 571 w 715"/>
                  <a:gd name="T21"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813">
                    <a:moveTo>
                      <a:pt x="571" y="0"/>
                    </a:moveTo>
                    <a:lnTo>
                      <a:pt x="598" y="154"/>
                    </a:lnTo>
                    <a:lnTo>
                      <a:pt x="322" y="604"/>
                    </a:lnTo>
                    <a:lnTo>
                      <a:pt x="687" y="541"/>
                    </a:lnTo>
                    <a:lnTo>
                      <a:pt x="715" y="704"/>
                    </a:lnTo>
                    <a:lnTo>
                      <a:pt x="99" y="813"/>
                    </a:lnTo>
                    <a:lnTo>
                      <a:pt x="71" y="649"/>
                    </a:lnTo>
                    <a:lnTo>
                      <a:pt x="338" y="209"/>
                    </a:lnTo>
                    <a:lnTo>
                      <a:pt x="28" y="263"/>
                    </a:lnTo>
                    <a:lnTo>
                      <a:pt x="0" y="101"/>
                    </a:lnTo>
                    <a:lnTo>
                      <a:pt x="5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1" name="Freeform 78"/>
              <p:cNvSpPr>
                <a:spLocks/>
              </p:cNvSpPr>
              <p:nvPr/>
            </p:nvSpPr>
            <p:spPr bwMode="auto">
              <a:xfrm>
                <a:off x="14317663" y="-400050"/>
                <a:ext cx="830263" cy="923925"/>
              </a:xfrm>
              <a:custGeom>
                <a:avLst/>
                <a:gdLst>
                  <a:gd name="T0" fmla="*/ 246 w 1046"/>
                  <a:gd name="T1" fmla="*/ 0 h 1163"/>
                  <a:gd name="T2" fmla="*/ 1046 w 1046"/>
                  <a:gd name="T3" fmla="*/ 171 h 1163"/>
                  <a:gd name="T4" fmla="*/ 999 w 1046"/>
                  <a:gd name="T5" fmla="*/ 386 h 1163"/>
                  <a:gd name="T6" fmla="*/ 400 w 1046"/>
                  <a:gd name="T7" fmla="*/ 826 h 1163"/>
                  <a:gd name="T8" fmla="*/ 908 w 1046"/>
                  <a:gd name="T9" fmla="*/ 935 h 1163"/>
                  <a:gd name="T10" fmla="*/ 858 w 1046"/>
                  <a:gd name="T11" fmla="*/ 1163 h 1163"/>
                  <a:gd name="T12" fmla="*/ 0 w 1046"/>
                  <a:gd name="T13" fmla="*/ 980 h 1163"/>
                  <a:gd name="T14" fmla="*/ 49 w 1046"/>
                  <a:gd name="T15" fmla="*/ 753 h 1163"/>
                  <a:gd name="T16" fmla="*/ 629 w 1046"/>
                  <a:gd name="T17" fmla="*/ 319 h 1163"/>
                  <a:gd name="T18" fmla="*/ 199 w 1046"/>
                  <a:gd name="T19" fmla="*/ 228 h 1163"/>
                  <a:gd name="T20" fmla="*/ 246 w 104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6" h="1163">
                    <a:moveTo>
                      <a:pt x="246" y="0"/>
                    </a:moveTo>
                    <a:lnTo>
                      <a:pt x="1046" y="171"/>
                    </a:lnTo>
                    <a:lnTo>
                      <a:pt x="999" y="386"/>
                    </a:lnTo>
                    <a:lnTo>
                      <a:pt x="400" y="826"/>
                    </a:lnTo>
                    <a:lnTo>
                      <a:pt x="908" y="935"/>
                    </a:lnTo>
                    <a:lnTo>
                      <a:pt x="858" y="1163"/>
                    </a:lnTo>
                    <a:lnTo>
                      <a:pt x="0" y="980"/>
                    </a:lnTo>
                    <a:lnTo>
                      <a:pt x="49" y="753"/>
                    </a:lnTo>
                    <a:lnTo>
                      <a:pt x="629" y="319"/>
                    </a:lnTo>
                    <a:lnTo>
                      <a:pt x="199" y="228"/>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48" name="Freeform 83"/>
            <p:cNvSpPr>
              <a:spLocks noEditPoints="1"/>
            </p:cNvSpPr>
            <p:nvPr/>
          </p:nvSpPr>
          <p:spPr bwMode="auto">
            <a:xfrm>
              <a:off x="6469768" y="2093148"/>
              <a:ext cx="369113" cy="374084"/>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9" name="Freeform 83"/>
            <p:cNvSpPr>
              <a:spLocks noEditPoints="1"/>
            </p:cNvSpPr>
            <p:nvPr/>
          </p:nvSpPr>
          <p:spPr bwMode="auto">
            <a:xfrm flipH="1">
              <a:off x="5317381" y="3827122"/>
              <a:ext cx="289419" cy="293317"/>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59" name="Group 158"/>
            <p:cNvGrpSpPr/>
            <p:nvPr/>
          </p:nvGrpSpPr>
          <p:grpSpPr>
            <a:xfrm>
              <a:off x="6937829" y="5451026"/>
              <a:ext cx="584864" cy="496994"/>
              <a:chOff x="8924926" y="-188913"/>
              <a:chExt cx="4945063" cy="4202113"/>
            </a:xfrm>
            <a:solidFill>
              <a:schemeClr val="accent5"/>
            </a:solidFill>
          </p:grpSpPr>
          <p:sp>
            <p:nvSpPr>
              <p:cNvPr id="154" name="Freeform 88"/>
              <p:cNvSpPr>
                <a:spLocks/>
              </p:cNvSpPr>
              <p:nvPr/>
            </p:nvSpPr>
            <p:spPr bwMode="auto">
              <a:xfrm>
                <a:off x="9258301" y="2511425"/>
                <a:ext cx="798513" cy="1501775"/>
              </a:xfrm>
              <a:custGeom>
                <a:avLst/>
                <a:gdLst>
                  <a:gd name="T0" fmla="*/ 1006 w 1006"/>
                  <a:gd name="T1" fmla="*/ 0 h 1891"/>
                  <a:gd name="T2" fmla="*/ 1006 w 1006"/>
                  <a:gd name="T3" fmla="*/ 1778 h 1891"/>
                  <a:gd name="T4" fmla="*/ 1002 w 1006"/>
                  <a:gd name="T5" fmla="*/ 1808 h 1891"/>
                  <a:gd name="T6" fmla="*/ 991 w 1006"/>
                  <a:gd name="T7" fmla="*/ 1834 h 1891"/>
                  <a:gd name="T8" fmla="*/ 974 w 1006"/>
                  <a:gd name="T9" fmla="*/ 1857 h 1891"/>
                  <a:gd name="T10" fmla="*/ 951 w 1006"/>
                  <a:gd name="T11" fmla="*/ 1874 h 1891"/>
                  <a:gd name="T12" fmla="*/ 925 w 1006"/>
                  <a:gd name="T13" fmla="*/ 1886 h 1891"/>
                  <a:gd name="T14" fmla="*/ 894 w 1006"/>
                  <a:gd name="T15" fmla="*/ 1891 h 1891"/>
                  <a:gd name="T16" fmla="*/ 113 w 1006"/>
                  <a:gd name="T17" fmla="*/ 1891 h 1891"/>
                  <a:gd name="T18" fmla="*/ 83 w 1006"/>
                  <a:gd name="T19" fmla="*/ 1886 h 1891"/>
                  <a:gd name="T20" fmla="*/ 57 w 1006"/>
                  <a:gd name="T21" fmla="*/ 1874 h 1891"/>
                  <a:gd name="T22" fmla="*/ 34 w 1006"/>
                  <a:gd name="T23" fmla="*/ 1857 h 1891"/>
                  <a:gd name="T24" fmla="*/ 15 w 1006"/>
                  <a:gd name="T25" fmla="*/ 1834 h 1891"/>
                  <a:gd name="T26" fmla="*/ 4 w 1006"/>
                  <a:gd name="T27" fmla="*/ 1808 h 1891"/>
                  <a:gd name="T28" fmla="*/ 0 w 1006"/>
                  <a:gd name="T29" fmla="*/ 1778 h 1891"/>
                  <a:gd name="T30" fmla="*/ 0 w 1006"/>
                  <a:gd name="T31" fmla="*/ 768 h 1891"/>
                  <a:gd name="T32" fmla="*/ 81 w 1006"/>
                  <a:gd name="T33" fmla="*/ 756 h 1891"/>
                  <a:gd name="T34" fmla="*/ 161 w 1006"/>
                  <a:gd name="T35" fmla="*/ 737 h 1891"/>
                  <a:gd name="T36" fmla="*/ 236 w 1006"/>
                  <a:gd name="T37" fmla="*/ 707 h 1891"/>
                  <a:gd name="T38" fmla="*/ 308 w 1006"/>
                  <a:gd name="T39" fmla="*/ 669 h 1891"/>
                  <a:gd name="T40" fmla="*/ 376 w 1006"/>
                  <a:gd name="T41" fmla="*/ 624 h 1891"/>
                  <a:gd name="T42" fmla="*/ 441 w 1006"/>
                  <a:gd name="T43" fmla="*/ 567 h 1891"/>
                  <a:gd name="T44" fmla="*/ 1006 w 1006"/>
                  <a:gd name="T45"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6" h="1891">
                    <a:moveTo>
                      <a:pt x="1006" y="0"/>
                    </a:moveTo>
                    <a:lnTo>
                      <a:pt x="1006" y="1778"/>
                    </a:lnTo>
                    <a:lnTo>
                      <a:pt x="1002" y="1808"/>
                    </a:lnTo>
                    <a:lnTo>
                      <a:pt x="991" y="1834"/>
                    </a:lnTo>
                    <a:lnTo>
                      <a:pt x="974" y="1857"/>
                    </a:lnTo>
                    <a:lnTo>
                      <a:pt x="951" y="1874"/>
                    </a:lnTo>
                    <a:lnTo>
                      <a:pt x="925" y="1886"/>
                    </a:lnTo>
                    <a:lnTo>
                      <a:pt x="894" y="1891"/>
                    </a:lnTo>
                    <a:lnTo>
                      <a:pt x="113" y="1891"/>
                    </a:lnTo>
                    <a:lnTo>
                      <a:pt x="83" y="1886"/>
                    </a:lnTo>
                    <a:lnTo>
                      <a:pt x="57" y="1874"/>
                    </a:lnTo>
                    <a:lnTo>
                      <a:pt x="34" y="1857"/>
                    </a:lnTo>
                    <a:lnTo>
                      <a:pt x="15" y="1834"/>
                    </a:lnTo>
                    <a:lnTo>
                      <a:pt x="4" y="1808"/>
                    </a:lnTo>
                    <a:lnTo>
                      <a:pt x="0" y="1778"/>
                    </a:lnTo>
                    <a:lnTo>
                      <a:pt x="0" y="768"/>
                    </a:lnTo>
                    <a:lnTo>
                      <a:pt x="81" y="756"/>
                    </a:lnTo>
                    <a:lnTo>
                      <a:pt x="161" y="737"/>
                    </a:lnTo>
                    <a:lnTo>
                      <a:pt x="236" y="707"/>
                    </a:lnTo>
                    <a:lnTo>
                      <a:pt x="308" y="669"/>
                    </a:lnTo>
                    <a:lnTo>
                      <a:pt x="376" y="624"/>
                    </a:lnTo>
                    <a:lnTo>
                      <a:pt x="441" y="567"/>
                    </a:lnTo>
                    <a:lnTo>
                      <a:pt x="10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89"/>
              <p:cNvSpPr>
                <a:spLocks/>
              </p:cNvSpPr>
              <p:nvPr/>
            </p:nvSpPr>
            <p:spPr bwMode="auto">
              <a:xfrm>
                <a:off x="10366376" y="2501900"/>
                <a:ext cx="798513" cy="1511300"/>
              </a:xfrm>
              <a:custGeom>
                <a:avLst/>
                <a:gdLst>
                  <a:gd name="T0" fmla="*/ 0 w 1006"/>
                  <a:gd name="T1" fmla="*/ 0 h 1903"/>
                  <a:gd name="T2" fmla="*/ 537 w 1006"/>
                  <a:gd name="T3" fmla="*/ 536 h 1903"/>
                  <a:gd name="T4" fmla="*/ 594 w 1006"/>
                  <a:gd name="T5" fmla="*/ 587 h 1903"/>
                  <a:gd name="T6" fmla="*/ 654 w 1006"/>
                  <a:gd name="T7" fmla="*/ 630 h 1903"/>
                  <a:gd name="T8" fmla="*/ 718 w 1006"/>
                  <a:gd name="T9" fmla="*/ 666 h 1903"/>
                  <a:gd name="T10" fmla="*/ 787 w 1006"/>
                  <a:gd name="T11" fmla="*/ 695 h 1903"/>
                  <a:gd name="T12" fmla="*/ 857 w 1006"/>
                  <a:gd name="T13" fmla="*/ 717 h 1903"/>
                  <a:gd name="T14" fmla="*/ 930 w 1006"/>
                  <a:gd name="T15" fmla="*/ 731 h 1903"/>
                  <a:gd name="T16" fmla="*/ 1006 w 1006"/>
                  <a:gd name="T17" fmla="*/ 736 h 1903"/>
                  <a:gd name="T18" fmla="*/ 1006 w 1006"/>
                  <a:gd name="T19" fmla="*/ 1790 h 1903"/>
                  <a:gd name="T20" fmla="*/ 1002 w 1006"/>
                  <a:gd name="T21" fmla="*/ 1820 h 1903"/>
                  <a:gd name="T22" fmla="*/ 991 w 1006"/>
                  <a:gd name="T23" fmla="*/ 1846 h 1903"/>
                  <a:gd name="T24" fmla="*/ 974 w 1006"/>
                  <a:gd name="T25" fmla="*/ 1869 h 1903"/>
                  <a:gd name="T26" fmla="*/ 951 w 1006"/>
                  <a:gd name="T27" fmla="*/ 1886 h 1903"/>
                  <a:gd name="T28" fmla="*/ 923 w 1006"/>
                  <a:gd name="T29" fmla="*/ 1898 h 1903"/>
                  <a:gd name="T30" fmla="*/ 894 w 1006"/>
                  <a:gd name="T31" fmla="*/ 1903 h 1903"/>
                  <a:gd name="T32" fmla="*/ 113 w 1006"/>
                  <a:gd name="T33" fmla="*/ 1903 h 1903"/>
                  <a:gd name="T34" fmla="*/ 83 w 1006"/>
                  <a:gd name="T35" fmla="*/ 1898 h 1903"/>
                  <a:gd name="T36" fmla="*/ 56 w 1006"/>
                  <a:gd name="T37" fmla="*/ 1886 h 1903"/>
                  <a:gd name="T38" fmla="*/ 34 w 1006"/>
                  <a:gd name="T39" fmla="*/ 1869 h 1903"/>
                  <a:gd name="T40" fmla="*/ 15 w 1006"/>
                  <a:gd name="T41" fmla="*/ 1846 h 1903"/>
                  <a:gd name="T42" fmla="*/ 3 w 1006"/>
                  <a:gd name="T43" fmla="*/ 1820 h 1903"/>
                  <a:gd name="T44" fmla="*/ 0 w 1006"/>
                  <a:gd name="T45" fmla="*/ 1790 h 1903"/>
                  <a:gd name="T46" fmla="*/ 0 w 1006"/>
                  <a:gd name="T47" fmla="*/ 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6" h="1903">
                    <a:moveTo>
                      <a:pt x="0" y="0"/>
                    </a:moveTo>
                    <a:lnTo>
                      <a:pt x="537" y="536"/>
                    </a:lnTo>
                    <a:lnTo>
                      <a:pt x="594" y="587"/>
                    </a:lnTo>
                    <a:lnTo>
                      <a:pt x="654" y="630"/>
                    </a:lnTo>
                    <a:lnTo>
                      <a:pt x="718" y="666"/>
                    </a:lnTo>
                    <a:lnTo>
                      <a:pt x="787" y="695"/>
                    </a:lnTo>
                    <a:lnTo>
                      <a:pt x="857" y="717"/>
                    </a:lnTo>
                    <a:lnTo>
                      <a:pt x="930" y="731"/>
                    </a:lnTo>
                    <a:lnTo>
                      <a:pt x="1006" y="736"/>
                    </a:lnTo>
                    <a:lnTo>
                      <a:pt x="1006" y="1790"/>
                    </a:lnTo>
                    <a:lnTo>
                      <a:pt x="1002" y="1820"/>
                    </a:lnTo>
                    <a:lnTo>
                      <a:pt x="991" y="1846"/>
                    </a:lnTo>
                    <a:lnTo>
                      <a:pt x="974" y="1869"/>
                    </a:lnTo>
                    <a:lnTo>
                      <a:pt x="951" y="1886"/>
                    </a:lnTo>
                    <a:lnTo>
                      <a:pt x="923" y="1898"/>
                    </a:lnTo>
                    <a:lnTo>
                      <a:pt x="894" y="1903"/>
                    </a:lnTo>
                    <a:lnTo>
                      <a:pt x="113" y="1903"/>
                    </a:lnTo>
                    <a:lnTo>
                      <a:pt x="83" y="1898"/>
                    </a:lnTo>
                    <a:lnTo>
                      <a:pt x="56" y="1886"/>
                    </a:lnTo>
                    <a:lnTo>
                      <a:pt x="34" y="1869"/>
                    </a:lnTo>
                    <a:lnTo>
                      <a:pt x="15" y="1846"/>
                    </a:lnTo>
                    <a:lnTo>
                      <a:pt x="3" y="1820"/>
                    </a:lnTo>
                    <a:lnTo>
                      <a:pt x="0" y="17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0"/>
              <p:cNvSpPr>
                <a:spLocks/>
              </p:cNvSpPr>
              <p:nvPr/>
            </p:nvSpPr>
            <p:spPr bwMode="auto">
              <a:xfrm>
                <a:off x="11474451" y="2216150"/>
                <a:ext cx="798513" cy="1797050"/>
              </a:xfrm>
              <a:custGeom>
                <a:avLst/>
                <a:gdLst>
                  <a:gd name="T0" fmla="*/ 1006 w 1006"/>
                  <a:gd name="T1" fmla="*/ 0 h 2264"/>
                  <a:gd name="T2" fmla="*/ 1006 w 1006"/>
                  <a:gd name="T3" fmla="*/ 2151 h 2264"/>
                  <a:gd name="T4" fmla="*/ 1002 w 1006"/>
                  <a:gd name="T5" fmla="*/ 2181 h 2264"/>
                  <a:gd name="T6" fmla="*/ 991 w 1006"/>
                  <a:gd name="T7" fmla="*/ 2207 h 2264"/>
                  <a:gd name="T8" fmla="*/ 974 w 1006"/>
                  <a:gd name="T9" fmla="*/ 2230 h 2264"/>
                  <a:gd name="T10" fmla="*/ 949 w 1006"/>
                  <a:gd name="T11" fmla="*/ 2247 h 2264"/>
                  <a:gd name="T12" fmla="*/ 923 w 1006"/>
                  <a:gd name="T13" fmla="*/ 2259 h 2264"/>
                  <a:gd name="T14" fmla="*/ 894 w 1006"/>
                  <a:gd name="T15" fmla="*/ 2264 h 2264"/>
                  <a:gd name="T16" fmla="*/ 113 w 1006"/>
                  <a:gd name="T17" fmla="*/ 2264 h 2264"/>
                  <a:gd name="T18" fmla="*/ 83 w 1006"/>
                  <a:gd name="T19" fmla="*/ 2259 h 2264"/>
                  <a:gd name="T20" fmla="*/ 54 w 1006"/>
                  <a:gd name="T21" fmla="*/ 2247 h 2264"/>
                  <a:gd name="T22" fmla="*/ 32 w 1006"/>
                  <a:gd name="T23" fmla="*/ 2230 h 2264"/>
                  <a:gd name="T24" fmla="*/ 15 w 1006"/>
                  <a:gd name="T25" fmla="*/ 2207 h 2264"/>
                  <a:gd name="T26" fmla="*/ 3 w 1006"/>
                  <a:gd name="T27" fmla="*/ 2181 h 2264"/>
                  <a:gd name="T28" fmla="*/ 0 w 1006"/>
                  <a:gd name="T29" fmla="*/ 2151 h 2264"/>
                  <a:gd name="T30" fmla="*/ 0 w 1006"/>
                  <a:gd name="T31" fmla="*/ 986 h 2264"/>
                  <a:gd name="T32" fmla="*/ 58 w 1006"/>
                  <a:gd name="T33" fmla="*/ 944 h 2264"/>
                  <a:gd name="T34" fmla="*/ 111 w 1006"/>
                  <a:gd name="T35" fmla="*/ 897 h 2264"/>
                  <a:gd name="T36" fmla="*/ 1006 w 1006"/>
                  <a:gd name="T37" fmla="*/ 0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6" h="2264">
                    <a:moveTo>
                      <a:pt x="1006" y="0"/>
                    </a:moveTo>
                    <a:lnTo>
                      <a:pt x="1006" y="2151"/>
                    </a:lnTo>
                    <a:lnTo>
                      <a:pt x="1002" y="2181"/>
                    </a:lnTo>
                    <a:lnTo>
                      <a:pt x="991" y="2207"/>
                    </a:lnTo>
                    <a:lnTo>
                      <a:pt x="974" y="2230"/>
                    </a:lnTo>
                    <a:lnTo>
                      <a:pt x="949" y="2247"/>
                    </a:lnTo>
                    <a:lnTo>
                      <a:pt x="923" y="2259"/>
                    </a:lnTo>
                    <a:lnTo>
                      <a:pt x="894" y="2264"/>
                    </a:lnTo>
                    <a:lnTo>
                      <a:pt x="113" y="2264"/>
                    </a:lnTo>
                    <a:lnTo>
                      <a:pt x="83" y="2259"/>
                    </a:lnTo>
                    <a:lnTo>
                      <a:pt x="54" y="2247"/>
                    </a:lnTo>
                    <a:lnTo>
                      <a:pt x="32" y="2230"/>
                    </a:lnTo>
                    <a:lnTo>
                      <a:pt x="15" y="2207"/>
                    </a:lnTo>
                    <a:lnTo>
                      <a:pt x="3" y="2181"/>
                    </a:lnTo>
                    <a:lnTo>
                      <a:pt x="0" y="2151"/>
                    </a:lnTo>
                    <a:lnTo>
                      <a:pt x="0" y="986"/>
                    </a:lnTo>
                    <a:lnTo>
                      <a:pt x="58" y="944"/>
                    </a:lnTo>
                    <a:lnTo>
                      <a:pt x="111" y="897"/>
                    </a:lnTo>
                    <a:lnTo>
                      <a:pt x="10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Freeform 91"/>
              <p:cNvSpPr>
                <a:spLocks/>
              </p:cNvSpPr>
              <p:nvPr/>
            </p:nvSpPr>
            <p:spPr bwMode="auto">
              <a:xfrm>
                <a:off x="12582526" y="1168400"/>
                <a:ext cx="798513" cy="2844800"/>
              </a:xfrm>
              <a:custGeom>
                <a:avLst/>
                <a:gdLst>
                  <a:gd name="T0" fmla="*/ 930 w 1006"/>
                  <a:gd name="T1" fmla="*/ 0 h 3584"/>
                  <a:gd name="T2" fmla="*/ 947 w 1006"/>
                  <a:gd name="T3" fmla="*/ 17 h 3584"/>
                  <a:gd name="T4" fmla="*/ 962 w 1006"/>
                  <a:gd name="T5" fmla="*/ 30 h 3584"/>
                  <a:gd name="T6" fmla="*/ 983 w 1006"/>
                  <a:gd name="T7" fmla="*/ 49 h 3584"/>
                  <a:gd name="T8" fmla="*/ 1006 w 1006"/>
                  <a:gd name="T9" fmla="*/ 70 h 3584"/>
                  <a:gd name="T10" fmla="*/ 1006 w 1006"/>
                  <a:gd name="T11" fmla="*/ 3471 h 3584"/>
                  <a:gd name="T12" fmla="*/ 1002 w 1006"/>
                  <a:gd name="T13" fmla="*/ 3501 h 3584"/>
                  <a:gd name="T14" fmla="*/ 991 w 1006"/>
                  <a:gd name="T15" fmla="*/ 3527 h 3584"/>
                  <a:gd name="T16" fmla="*/ 972 w 1006"/>
                  <a:gd name="T17" fmla="*/ 3550 h 3584"/>
                  <a:gd name="T18" fmla="*/ 949 w 1006"/>
                  <a:gd name="T19" fmla="*/ 3567 h 3584"/>
                  <a:gd name="T20" fmla="*/ 923 w 1006"/>
                  <a:gd name="T21" fmla="*/ 3579 h 3584"/>
                  <a:gd name="T22" fmla="*/ 892 w 1006"/>
                  <a:gd name="T23" fmla="*/ 3584 h 3584"/>
                  <a:gd name="T24" fmla="*/ 111 w 1006"/>
                  <a:gd name="T25" fmla="*/ 3584 h 3584"/>
                  <a:gd name="T26" fmla="*/ 83 w 1006"/>
                  <a:gd name="T27" fmla="*/ 3579 h 3584"/>
                  <a:gd name="T28" fmla="*/ 54 w 1006"/>
                  <a:gd name="T29" fmla="*/ 3567 h 3584"/>
                  <a:gd name="T30" fmla="*/ 32 w 1006"/>
                  <a:gd name="T31" fmla="*/ 3550 h 3584"/>
                  <a:gd name="T32" fmla="*/ 15 w 1006"/>
                  <a:gd name="T33" fmla="*/ 3527 h 3584"/>
                  <a:gd name="T34" fmla="*/ 3 w 1006"/>
                  <a:gd name="T35" fmla="*/ 3501 h 3584"/>
                  <a:gd name="T36" fmla="*/ 0 w 1006"/>
                  <a:gd name="T37" fmla="*/ 3471 h 3584"/>
                  <a:gd name="T38" fmla="*/ 0 w 1006"/>
                  <a:gd name="T39" fmla="*/ 931 h 3584"/>
                  <a:gd name="T40" fmla="*/ 930 w 1006"/>
                  <a:gd name="T41" fmla="*/ 0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6" h="3584">
                    <a:moveTo>
                      <a:pt x="930" y="0"/>
                    </a:moveTo>
                    <a:lnTo>
                      <a:pt x="947" y="17"/>
                    </a:lnTo>
                    <a:lnTo>
                      <a:pt x="962" y="30"/>
                    </a:lnTo>
                    <a:lnTo>
                      <a:pt x="983" y="49"/>
                    </a:lnTo>
                    <a:lnTo>
                      <a:pt x="1006" y="70"/>
                    </a:lnTo>
                    <a:lnTo>
                      <a:pt x="1006" y="3471"/>
                    </a:lnTo>
                    <a:lnTo>
                      <a:pt x="1002" y="3501"/>
                    </a:lnTo>
                    <a:lnTo>
                      <a:pt x="991" y="3527"/>
                    </a:lnTo>
                    <a:lnTo>
                      <a:pt x="972" y="3550"/>
                    </a:lnTo>
                    <a:lnTo>
                      <a:pt x="949" y="3567"/>
                    </a:lnTo>
                    <a:lnTo>
                      <a:pt x="923" y="3579"/>
                    </a:lnTo>
                    <a:lnTo>
                      <a:pt x="892" y="3584"/>
                    </a:lnTo>
                    <a:lnTo>
                      <a:pt x="111" y="3584"/>
                    </a:lnTo>
                    <a:lnTo>
                      <a:pt x="83" y="3579"/>
                    </a:lnTo>
                    <a:lnTo>
                      <a:pt x="54" y="3567"/>
                    </a:lnTo>
                    <a:lnTo>
                      <a:pt x="32" y="3550"/>
                    </a:lnTo>
                    <a:lnTo>
                      <a:pt x="15" y="3527"/>
                    </a:lnTo>
                    <a:lnTo>
                      <a:pt x="3" y="3501"/>
                    </a:lnTo>
                    <a:lnTo>
                      <a:pt x="0" y="3471"/>
                    </a:lnTo>
                    <a:lnTo>
                      <a:pt x="0" y="931"/>
                    </a:lnTo>
                    <a:lnTo>
                      <a:pt x="9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8" name="Freeform 92"/>
              <p:cNvSpPr>
                <a:spLocks/>
              </p:cNvSpPr>
              <p:nvPr/>
            </p:nvSpPr>
            <p:spPr bwMode="auto">
              <a:xfrm>
                <a:off x="8924926" y="-188913"/>
                <a:ext cx="4945063" cy="3016250"/>
              </a:xfrm>
              <a:custGeom>
                <a:avLst/>
                <a:gdLst>
                  <a:gd name="T0" fmla="*/ 6013 w 6230"/>
                  <a:gd name="T1" fmla="*/ 0 h 3800"/>
                  <a:gd name="T2" fmla="*/ 6107 w 6230"/>
                  <a:gd name="T3" fmla="*/ 15 h 3800"/>
                  <a:gd name="T4" fmla="*/ 6177 w 6230"/>
                  <a:gd name="T5" fmla="*/ 61 h 3800"/>
                  <a:gd name="T6" fmla="*/ 6219 w 6230"/>
                  <a:gd name="T7" fmla="*/ 135 h 3800"/>
                  <a:gd name="T8" fmla="*/ 6230 w 6230"/>
                  <a:gd name="T9" fmla="*/ 233 h 3800"/>
                  <a:gd name="T10" fmla="*/ 6179 w 6230"/>
                  <a:gd name="T11" fmla="*/ 1296 h 3800"/>
                  <a:gd name="T12" fmla="*/ 6170 w 6230"/>
                  <a:gd name="T13" fmla="*/ 1368 h 3800"/>
                  <a:gd name="T14" fmla="*/ 6140 w 6230"/>
                  <a:gd name="T15" fmla="*/ 1441 h 3800"/>
                  <a:gd name="T16" fmla="*/ 6087 w 6230"/>
                  <a:gd name="T17" fmla="*/ 1498 h 3800"/>
                  <a:gd name="T18" fmla="*/ 6028 w 6230"/>
                  <a:gd name="T19" fmla="*/ 1530 h 3800"/>
                  <a:gd name="T20" fmla="*/ 5968 w 6230"/>
                  <a:gd name="T21" fmla="*/ 1540 h 3800"/>
                  <a:gd name="T22" fmla="*/ 5905 w 6230"/>
                  <a:gd name="T23" fmla="*/ 1528 h 3800"/>
                  <a:gd name="T24" fmla="*/ 5856 w 6230"/>
                  <a:gd name="T25" fmla="*/ 1496 h 3800"/>
                  <a:gd name="T26" fmla="*/ 5818 w 6230"/>
                  <a:gd name="T27" fmla="*/ 1462 h 3800"/>
                  <a:gd name="T28" fmla="*/ 3060 w 6230"/>
                  <a:gd name="T29" fmla="*/ 3660 h 3800"/>
                  <a:gd name="T30" fmla="*/ 2979 w 6230"/>
                  <a:gd name="T31" fmla="*/ 3719 h 3800"/>
                  <a:gd name="T32" fmla="*/ 2886 w 6230"/>
                  <a:gd name="T33" fmla="*/ 3749 h 3800"/>
                  <a:gd name="T34" fmla="*/ 2786 w 6230"/>
                  <a:gd name="T35" fmla="*/ 3749 h 3800"/>
                  <a:gd name="T36" fmla="*/ 2693 w 6230"/>
                  <a:gd name="T37" fmla="*/ 3719 h 3800"/>
                  <a:gd name="T38" fmla="*/ 2614 w 6230"/>
                  <a:gd name="T39" fmla="*/ 3660 h 3800"/>
                  <a:gd name="T40" fmla="*/ 594 w 6230"/>
                  <a:gd name="T41" fmla="*/ 3707 h 3800"/>
                  <a:gd name="T42" fmla="*/ 514 w 6230"/>
                  <a:gd name="T43" fmla="*/ 3764 h 3800"/>
                  <a:gd name="T44" fmla="*/ 422 w 6230"/>
                  <a:gd name="T45" fmla="*/ 3794 h 3800"/>
                  <a:gd name="T46" fmla="*/ 321 w 6230"/>
                  <a:gd name="T47" fmla="*/ 3794 h 3800"/>
                  <a:gd name="T48" fmla="*/ 229 w 6230"/>
                  <a:gd name="T49" fmla="*/ 3764 h 3800"/>
                  <a:gd name="T50" fmla="*/ 149 w 6230"/>
                  <a:gd name="T51" fmla="*/ 3707 h 3800"/>
                  <a:gd name="T52" fmla="*/ 53 w 6230"/>
                  <a:gd name="T53" fmla="*/ 3605 h 3800"/>
                  <a:gd name="T54" fmla="*/ 7 w 6230"/>
                  <a:gd name="T55" fmla="*/ 3505 h 3800"/>
                  <a:gd name="T56" fmla="*/ 0 w 6230"/>
                  <a:gd name="T57" fmla="*/ 3399 h 3800"/>
                  <a:gd name="T58" fmla="*/ 26 w 6230"/>
                  <a:gd name="T59" fmla="*/ 3295 h 3800"/>
                  <a:gd name="T60" fmla="*/ 91 w 6230"/>
                  <a:gd name="T61" fmla="*/ 3204 h 3800"/>
                  <a:gd name="T62" fmla="*/ 1443 w 6230"/>
                  <a:gd name="T63" fmla="*/ 1858 h 3800"/>
                  <a:gd name="T64" fmla="*/ 1530 w 6230"/>
                  <a:gd name="T65" fmla="*/ 1814 h 3800"/>
                  <a:gd name="T66" fmla="*/ 1627 w 6230"/>
                  <a:gd name="T67" fmla="*/ 1799 h 3800"/>
                  <a:gd name="T68" fmla="*/ 1725 w 6230"/>
                  <a:gd name="T69" fmla="*/ 1814 h 3800"/>
                  <a:gd name="T70" fmla="*/ 1812 w 6230"/>
                  <a:gd name="T71" fmla="*/ 1858 h 3800"/>
                  <a:gd name="T72" fmla="*/ 2837 w 6230"/>
                  <a:gd name="T73" fmla="*/ 2877 h 3800"/>
                  <a:gd name="T74" fmla="*/ 4842 w 6230"/>
                  <a:gd name="T75" fmla="*/ 488 h 3800"/>
                  <a:gd name="T76" fmla="*/ 4738 w 6230"/>
                  <a:gd name="T77" fmla="*/ 382 h 3800"/>
                  <a:gd name="T78" fmla="*/ 4710 w 6230"/>
                  <a:gd name="T79" fmla="*/ 346 h 3800"/>
                  <a:gd name="T80" fmla="*/ 4685 w 6230"/>
                  <a:gd name="T81" fmla="*/ 299 h 3800"/>
                  <a:gd name="T82" fmla="*/ 4676 w 6230"/>
                  <a:gd name="T83" fmla="*/ 240 h 3800"/>
                  <a:gd name="T84" fmla="*/ 4695 w 6230"/>
                  <a:gd name="T85" fmla="*/ 169 h 3800"/>
                  <a:gd name="T86" fmla="*/ 4734 w 6230"/>
                  <a:gd name="T87" fmla="*/ 110 h 3800"/>
                  <a:gd name="T88" fmla="*/ 4791 w 6230"/>
                  <a:gd name="T89" fmla="*/ 72 h 3800"/>
                  <a:gd name="T90" fmla="*/ 4848 w 6230"/>
                  <a:gd name="T91" fmla="*/ 57 h 3800"/>
                  <a:gd name="T92" fmla="*/ 4903 w 6230"/>
                  <a:gd name="T93" fmla="*/ 51 h 3800"/>
                  <a:gd name="T94" fmla="*/ 5992 w 6230"/>
                  <a:gd name="T95" fmla="*/ 0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0" h="3800">
                    <a:moveTo>
                      <a:pt x="5992" y="0"/>
                    </a:moveTo>
                    <a:lnTo>
                      <a:pt x="6013" y="0"/>
                    </a:lnTo>
                    <a:lnTo>
                      <a:pt x="6062" y="4"/>
                    </a:lnTo>
                    <a:lnTo>
                      <a:pt x="6107" y="15"/>
                    </a:lnTo>
                    <a:lnTo>
                      <a:pt x="6145" y="34"/>
                    </a:lnTo>
                    <a:lnTo>
                      <a:pt x="6177" y="61"/>
                    </a:lnTo>
                    <a:lnTo>
                      <a:pt x="6202" y="95"/>
                    </a:lnTo>
                    <a:lnTo>
                      <a:pt x="6219" y="135"/>
                    </a:lnTo>
                    <a:lnTo>
                      <a:pt x="6229" y="182"/>
                    </a:lnTo>
                    <a:lnTo>
                      <a:pt x="6230" y="233"/>
                    </a:lnTo>
                    <a:lnTo>
                      <a:pt x="6213" y="588"/>
                    </a:lnTo>
                    <a:lnTo>
                      <a:pt x="6179" y="1296"/>
                    </a:lnTo>
                    <a:lnTo>
                      <a:pt x="6177" y="1330"/>
                    </a:lnTo>
                    <a:lnTo>
                      <a:pt x="6170" y="1368"/>
                    </a:lnTo>
                    <a:lnTo>
                      <a:pt x="6159" y="1406"/>
                    </a:lnTo>
                    <a:lnTo>
                      <a:pt x="6140" y="1441"/>
                    </a:lnTo>
                    <a:lnTo>
                      <a:pt x="6111" y="1477"/>
                    </a:lnTo>
                    <a:lnTo>
                      <a:pt x="6087" y="1498"/>
                    </a:lnTo>
                    <a:lnTo>
                      <a:pt x="6058" y="1517"/>
                    </a:lnTo>
                    <a:lnTo>
                      <a:pt x="6028" y="1530"/>
                    </a:lnTo>
                    <a:lnTo>
                      <a:pt x="5998" y="1538"/>
                    </a:lnTo>
                    <a:lnTo>
                      <a:pt x="5968" y="1540"/>
                    </a:lnTo>
                    <a:lnTo>
                      <a:pt x="5935" y="1538"/>
                    </a:lnTo>
                    <a:lnTo>
                      <a:pt x="5905" y="1528"/>
                    </a:lnTo>
                    <a:lnTo>
                      <a:pt x="5881" y="1513"/>
                    </a:lnTo>
                    <a:lnTo>
                      <a:pt x="5856" y="1496"/>
                    </a:lnTo>
                    <a:lnTo>
                      <a:pt x="5837" y="1479"/>
                    </a:lnTo>
                    <a:lnTo>
                      <a:pt x="5818" y="1462"/>
                    </a:lnTo>
                    <a:lnTo>
                      <a:pt x="5538" y="1182"/>
                    </a:lnTo>
                    <a:lnTo>
                      <a:pt x="3060" y="3660"/>
                    </a:lnTo>
                    <a:lnTo>
                      <a:pt x="3021" y="3692"/>
                    </a:lnTo>
                    <a:lnTo>
                      <a:pt x="2979" y="3719"/>
                    </a:lnTo>
                    <a:lnTo>
                      <a:pt x="2934" y="3738"/>
                    </a:lnTo>
                    <a:lnTo>
                      <a:pt x="2886" y="3749"/>
                    </a:lnTo>
                    <a:lnTo>
                      <a:pt x="2837" y="3753"/>
                    </a:lnTo>
                    <a:lnTo>
                      <a:pt x="2786" y="3749"/>
                    </a:lnTo>
                    <a:lnTo>
                      <a:pt x="2739" y="3738"/>
                    </a:lnTo>
                    <a:lnTo>
                      <a:pt x="2693" y="3719"/>
                    </a:lnTo>
                    <a:lnTo>
                      <a:pt x="2652" y="3692"/>
                    </a:lnTo>
                    <a:lnTo>
                      <a:pt x="2614" y="3660"/>
                    </a:lnTo>
                    <a:lnTo>
                      <a:pt x="1627" y="2675"/>
                    </a:lnTo>
                    <a:lnTo>
                      <a:pt x="594" y="3707"/>
                    </a:lnTo>
                    <a:lnTo>
                      <a:pt x="556" y="3739"/>
                    </a:lnTo>
                    <a:lnTo>
                      <a:pt x="514" y="3764"/>
                    </a:lnTo>
                    <a:lnTo>
                      <a:pt x="469" y="3783"/>
                    </a:lnTo>
                    <a:lnTo>
                      <a:pt x="422" y="3794"/>
                    </a:lnTo>
                    <a:lnTo>
                      <a:pt x="373" y="3800"/>
                    </a:lnTo>
                    <a:lnTo>
                      <a:pt x="321" y="3794"/>
                    </a:lnTo>
                    <a:lnTo>
                      <a:pt x="274" y="3783"/>
                    </a:lnTo>
                    <a:lnTo>
                      <a:pt x="229" y="3764"/>
                    </a:lnTo>
                    <a:lnTo>
                      <a:pt x="187" y="3739"/>
                    </a:lnTo>
                    <a:lnTo>
                      <a:pt x="149" y="3707"/>
                    </a:lnTo>
                    <a:lnTo>
                      <a:pt x="91" y="3649"/>
                    </a:lnTo>
                    <a:lnTo>
                      <a:pt x="53" y="3605"/>
                    </a:lnTo>
                    <a:lnTo>
                      <a:pt x="26" y="3556"/>
                    </a:lnTo>
                    <a:lnTo>
                      <a:pt x="7" y="3505"/>
                    </a:lnTo>
                    <a:lnTo>
                      <a:pt x="0" y="3452"/>
                    </a:lnTo>
                    <a:lnTo>
                      <a:pt x="0" y="3399"/>
                    </a:lnTo>
                    <a:lnTo>
                      <a:pt x="7" y="3346"/>
                    </a:lnTo>
                    <a:lnTo>
                      <a:pt x="26" y="3295"/>
                    </a:lnTo>
                    <a:lnTo>
                      <a:pt x="53" y="3248"/>
                    </a:lnTo>
                    <a:lnTo>
                      <a:pt x="91" y="3204"/>
                    </a:lnTo>
                    <a:lnTo>
                      <a:pt x="1405" y="1890"/>
                    </a:lnTo>
                    <a:lnTo>
                      <a:pt x="1443" y="1858"/>
                    </a:lnTo>
                    <a:lnTo>
                      <a:pt x="1485" y="1833"/>
                    </a:lnTo>
                    <a:lnTo>
                      <a:pt x="1530" y="1814"/>
                    </a:lnTo>
                    <a:lnTo>
                      <a:pt x="1577" y="1803"/>
                    </a:lnTo>
                    <a:lnTo>
                      <a:pt x="1627" y="1799"/>
                    </a:lnTo>
                    <a:lnTo>
                      <a:pt x="1676" y="1803"/>
                    </a:lnTo>
                    <a:lnTo>
                      <a:pt x="1725" y="1814"/>
                    </a:lnTo>
                    <a:lnTo>
                      <a:pt x="1770" y="1833"/>
                    </a:lnTo>
                    <a:lnTo>
                      <a:pt x="1812" y="1858"/>
                    </a:lnTo>
                    <a:lnTo>
                      <a:pt x="1850" y="1890"/>
                    </a:lnTo>
                    <a:lnTo>
                      <a:pt x="2837" y="2877"/>
                    </a:lnTo>
                    <a:lnTo>
                      <a:pt x="5033" y="679"/>
                    </a:lnTo>
                    <a:lnTo>
                      <a:pt x="4842" y="488"/>
                    </a:lnTo>
                    <a:lnTo>
                      <a:pt x="4751" y="396"/>
                    </a:lnTo>
                    <a:lnTo>
                      <a:pt x="4738" y="382"/>
                    </a:lnTo>
                    <a:lnTo>
                      <a:pt x="4725" y="367"/>
                    </a:lnTo>
                    <a:lnTo>
                      <a:pt x="4710" y="346"/>
                    </a:lnTo>
                    <a:lnTo>
                      <a:pt x="4696" y="326"/>
                    </a:lnTo>
                    <a:lnTo>
                      <a:pt x="4685" y="299"/>
                    </a:lnTo>
                    <a:lnTo>
                      <a:pt x="4678" y="271"/>
                    </a:lnTo>
                    <a:lnTo>
                      <a:pt x="4676" y="240"/>
                    </a:lnTo>
                    <a:lnTo>
                      <a:pt x="4681" y="206"/>
                    </a:lnTo>
                    <a:lnTo>
                      <a:pt x="4695" y="169"/>
                    </a:lnTo>
                    <a:lnTo>
                      <a:pt x="4712" y="136"/>
                    </a:lnTo>
                    <a:lnTo>
                      <a:pt x="4734" y="110"/>
                    </a:lnTo>
                    <a:lnTo>
                      <a:pt x="4761" y="87"/>
                    </a:lnTo>
                    <a:lnTo>
                      <a:pt x="4791" y="72"/>
                    </a:lnTo>
                    <a:lnTo>
                      <a:pt x="4819" y="63"/>
                    </a:lnTo>
                    <a:lnTo>
                      <a:pt x="4848" y="57"/>
                    </a:lnTo>
                    <a:lnTo>
                      <a:pt x="4876" y="53"/>
                    </a:lnTo>
                    <a:lnTo>
                      <a:pt x="4903" y="51"/>
                    </a:lnTo>
                    <a:lnTo>
                      <a:pt x="5447" y="27"/>
                    </a:lnTo>
                    <a:lnTo>
                      <a:pt x="59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0" name="Freeform 83"/>
            <p:cNvSpPr>
              <a:spLocks noEditPoints="1"/>
            </p:cNvSpPr>
            <p:nvPr/>
          </p:nvSpPr>
          <p:spPr bwMode="auto">
            <a:xfrm rot="2821113">
              <a:off x="5525249" y="5627908"/>
              <a:ext cx="289419" cy="293317"/>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70" name="Group 169"/>
            <p:cNvGrpSpPr/>
            <p:nvPr/>
          </p:nvGrpSpPr>
          <p:grpSpPr>
            <a:xfrm>
              <a:off x="4511903" y="2923795"/>
              <a:ext cx="391015" cy="361623"/>
              <a:chOff x="12188825" y="-731838"/>
              <a:chExt cx="4941888" cy="4570414"/>
            </a:xfrm>
            <a:solidFill>
              <a:schemeClr val="accent3"/>
            </a:solidFill>
          </p:grpSpPr>
          <p:sp>
            <p:nvSpPr>
              <p:cNvPr id="165" name="Freeform 97"/>
              <p:cNvSpPr>
                <a:spLocks/>
              </p:cNvSpPr>
              <p:nvPr/>
            </p:nvSpPr>
            <p:spPr bwMode="auto">
              <a:xfrm>
                <a:off x="12431713" y="476250"/>
                <a:ext cx="838200" cy="3362326"/>
              </a:xfrm>
              <a:custGeom>
                <a:avLst/>
                <a:gdLst>
                  <a:gd name="T0" fmla="*/ 0 w 1057"/>
                  <a:gd name="T1" fmla="*/ 0 h 4235"/>
                  <a:gd name="T2" fmla="*/ 1057 w 1057"/>
                  <a:gd name="T3" fmla="*/ 1057 h 4235"/>
                  <a:gd name="T4" fmla="*/ 1057 w 1057"/>
                  <a:gd name="T5" fmla="*/ 4067 h 4235"/>
                  <a:gd name="T6" fmla="*/ 1053 w 1057"/>
                  <a:gd name="T7" fmla="*/ 4104 h 4235"/>
                  <a:gd name="T8" fmla="*/ 1040 w 1057"/>
                  <a:gd name="T9" fmla="*/ 4140 h 4235"/>
                  <a:gd name="T10" fmla="*/ 1019 w 1057"/>
                  <a:gd name="T11" fmla="*/ 4172 h 4235"/>
                  <a:gd name="T12" fmla="*/ 992 w 1057"/>
                  <a:gd name="T13" fmla="*/ 4199 h 4235"/>
                  <a:gd name="T14" fmla="*/ 962 w 1057"/>
                  <a:gd name="T15" fmla="*/ 4218 h 4235"/>
                  <a:gd name="T16" fmla="*/ 926 w 1057"/>
                  <a:gd name="T17" fmla="*/ 4231 h 4235"/>
                  <a:gd name="T18" fmla="*/ 887 w 1057"/>
                  <a:gd name="T19" fmla="*/ 4235 h 4235"/>
                  <a:gd name="T20" fmla="*/ 170 w 1057"/>
                  <a:gd name="T21" fmla="*/ 4235 h 4235"/>
                  <a:gd name="T22" fmla="*/ 130 w 1057"/>
                  <a:gd name="T23" fmla="*/ 4231 h 4235"/>
                  <a:gd name="T24" fmla="*/ 94 w 1057"/>
                  <a:gd name="T25" fmla="*/ 4218 h 4235"/>
                  <a:gd name="T26" fmla="*/ 64 w 1057"/>
                  <a:gd name="T27" fmla="*/ 4199 h 4235"/>
                  <a:gd name="T28" fmla="*/ 37 w 1057"/>
                  <a:gd name="T29" fmla="*/ 4172 h 4235"/>
                  <a:gd name="T30" fmla="*/ 17 w 1057"/>
                  <a:gd name="T31" fmla="*/ 4140 h 4235"/>
                  <a:gd name="T32" fmla="*/ 4 w 1057"/>
                  <a:gd name="T33" fmla="*/ 4104 h 4235"/>
                  <a:gd name="T34" fmla="*/ 0 w 1057"/>
                  <a:gd name="T35" fmla="*/ 4067 h 4235"/>
                  <a:gd name="T36" fmla="*/ 0 w 1057"/>
                  <a:gd name="T37" fmla="*/ 0 h 4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7" h="4235">
                    <a:moveTo>
                      <a:pt x="0" y="0"/>
                    </a:moveTo>
                    <a:lnTo>
                      <a:pt x="1057" y="1057"/>
                    </a:lnTo>
                    <a:lnTo>
                      <a:pt x="1057" y="4067"/>
                    </a:lnTo>
                    <a:lnTo>
                      <a:pt x="1053" y="4104"/>
                    </a:lnTo>
                    <a:lnTo>
                      <a:pt x="1040" y="4140"/>
                    </a:lnTo>
                    <a:lnTo>
                      <a:pt x="1019" y="4172"/>
                    </a:lnTo>
                    <a:lnTo>
                      <a:pt x="992" y="4199"/>
                    </a:lnTo>
                    <a:lnTo>
                      <a:pt x="962" y="4218"/>
                    </a:lnTo>
                    <a:lnTo>
                      <a:pt x="926" y="4231"/>
                    </a:lnTo>
                    <a:lnTo>
                      <a:pt x="887" y="4235"/>
                    </a:lnTo>
                    <a:lnTo>
                      <a:pt x="170" y="4235"/>
                    </a:lnTo>
                    <a:lnTo>
                      <a:pt x="130" y="4231"/>
                    </a:lnTo>
                    <a:lnTo>
                      <a:pt x="94" y="4218"/>
                    </a:lnTo>
                    <a:lnTo>
                      <a:pt x="64" y="4199"/>
                    </a:lnTo>
                    <a:lnTo>
                      <a:pt x="37" y="4172"/>
                    </a:lnTo>
                    <a:lnTo>
                      <a:pt x="17" y="4140"/>
                    </a:lnTo>
                    <a:lnTo>
                      <a:pt x="4" y="4104"/>
                    </a:lnTo>
                    <a:lnTo>
                      <a:pt x="0" y="406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98"/>
              <p:cNvSpPr>
                <a:spLocks/>
              </p:cNvSpPr>
              <p:nvPr/>
            </p:nvSpPr>
            <p:spPr bwMode="auto">
              <a:xfrm>
                <a:off x="13596938" y="1643063"/>
                <a:ext cx="838200" cy="2195513"/>
              </a:xfrm>
              <a:custGeom>
                <a:avLst/>
                <a:gdLst>
                  <a:gd name="T0" fmla="*/ 0 w 1057"/>
                  <a:gd name="T1" fmla="*/ 0 h 2766"/>
                  <a:gd name="T2" fmla="*/ 583 w 1057"/>
                  <a:gd name="T3" fmla="*/ 583 h 2766"/>
                  <a:gd name="T4" fmla="*/ 649 w 1057"/>
                  <a:gd name="T5" fmla="*/ 644 h 2766"/>
                  <a:gd name="T6" fmla="*/ 723 w 1057"/>
                  <a:gd name="T7" fmla="*/ 696 h 2766"/>
                  <a:gd name="T8" fmla="*/ 800 w 1057"/>
                  <a:gd name="T9" fmla="*/ 740 h 2766"/>
                  <a:gd name="T10" fmla="*/ 883 w 1057"/>
                  <a:gd name="T11" fmla="*/ 774 h 2766"/>
                  <a:gd name="T12" fmla="*/ 968 w 1057"/>
                  <a:gd name="T13" fmla="*/ 800 h 2766"/>
                  <a:gd name="T14" fmla="*/ 1057 w 1057"/>
                  <a:gd name="T15" fmla="*/ 815 h 2766"/>
                  <a:gd name="T16" fmla="*/ 1057 w 1057"/>
                  <a:gd name="T17" fmla="*/ 2598 h 2766"/>
                  <a:gd name="T18" fmla="*/ 1051 w 1057"/>
                  <a:gd name="T19" fmla="*/ 2635 h 2766"/>
                  <a:gd name="T20" fmla="*/ 1040 w 1057"/>
                  <a:gd name="T21" fmla="*/ 2671 h 2766"/>
                  <a:gd name="T22" fmla="*/ 1019 w 1057"/>
                  <a:gd name="T23" fmla="*/ 2703 h 2766"/>
                  <a:gd name="T24" fmla="*/ 993 w 1057"/>
                  <a:gd name="T25" fmla="*/ 2730 h 2766"/>
                  <a:gd name="T26" fmla="*/ 963 w 1057"/>
                  <a:gd name="T27" fmla="*/ 2749 h 2766"/>
                  <a:gd name="T28" fmla="*/ 927 w 1057"/>
                  <a:gd name="T29" fmla="*/ 2762 h 2766"/>
                  <a:gd name="T30" fmla="*/ 887 w 1057"/>
                  <a:gd name="T31" fmla="*/ 2766 h 2766"/>
                  <a:gd name="T32" fmla="*/ 168 w 1057"/>
                  <a:gd name="T33" fmla="*/ 2766 h 2766"/>
                  <a:gd name="T34" fmla="*/ 130 w 1057"/>
                  <a:gd name="T35" fmla="*/ 2762 h 2766"/>
                  <a:gd name="T36" fmla="*/ 94 w 1057"/>
                  <a:gd name="T37" fmla="*/ 2749 h 2766"/>
                  <a:gd name="T38" fmla="*/ 62 w 1057"/>
                  <a:gd name="T39" fmla="*/ 2730 h 2766"/>
                  <a:gd name="T40" fmla="*/ 36 w 1057"/>
                  <a:gd name="T41" fmla="*/ 2703 h 2766"/>
                  <a:gd name="T42" fmla="*/ 17 w 1057"/>
                  <a:gd name="T43" fmla="*/ 2671 h 2766"/>
                  <a:gd name="T44" fmla="*/ 4 w 1057"/>
                  <a:gd name="T45" fmla="*/ 2635 h 2766"/>
                  <a:gd name="T46" fmla="*/ 0 w 1057"/>
                  <a:gd name="T47" fmla="*/ 2598 h 2766"/>
                  <a:gd name="T48" fmla="*/ 0 w 1057"/>
                  <a:gd name="T49"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7" h="2766">
                    <a:moveTo>
                      <a:pt x="0" y="0"/>
                    </a:moveTo>
                    <a:lnTo>
                      <a:pt x="583" y="583"/>
                    </a:lnTo>
                    <a:lnTo>
                      <a:pt x="649" y="644"/>
                    </a:lnTo>
                    <a:lnTo>
                      <a:pt x="723" y="696"/>
                    </a:lnTo>
                    <a:lnTo>
                      <a:pt x="800" y="740"/>
                    </a:lnTo>
                    <a:lnTo>
                      <a:pt x="883" y="774"/>
                    </a:lnTo>
                    <a:lnTo>
                      <a:pt x="968" y="800"/>
                    </a:lnTo>
                    <a:lnTo>
                      <a:pt x="1057" y="815"/>
                    </a:lnTo>
                    <a:lnTo>
                      <a:pt x="1057" y="2598"/>
                    </a:lnTo>
                    <a:lnTo>
                      <a:pt x="1051" y="2635"/>
                    </a:lnTo>
                    <a:lnTo>
                      <a:pt x="1040" y="2671"/>
                    </a:lnTo>
                    <a:lnTo>
                      <a:pt x="1019" y="2703"/>
                    </a:lnTo>
                    <a:lnTo>
                      <a:pt x="993" y="2730"/>
                    </a:lnTo>
                    <a:lnTo>
                      <a:pt x="963" y="2749"/>
                    </a:lnTo>
                    <a:lnTo>
                      <a:pt x="927" y="2762"/>
                    </a:lnTo>
                    <a:lnTo>
                      <a:pt x="887" y="2766"/>
                    </a:lnTo>
                    <a:lnTo>
                      <a:pt x="168" y="2766"/>
                    </a:lnTo>
                    <a:lnTo>
                      <a:pt x="130" y="2762"/>
                    </a:lnTo>
                    <a:lnTo>
                      <a:pt x="94" y="2749"/>
                    </a:lnTo>
                    <a:lnTo>
                      <a:pt x="62" y="2730"/>
                    </a:lnTo>
                    <a:lnTo>
                      <a:pt x="36" y="2703"/>
                    </a:lnTo>
                    <a:lnTo>
                      <a:pt x="17" y="2671"/>
                    </a:lnTo>
                    <a:lnTo>
                      <a:pt x="4" y="2635"/>
                    </a:lnTo>
                    <a:lnTo>
                      <a:pt x="0" y="259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99"/>
              <p:cNvSpPr>
                <a:spLocks/>
              </p:cNvSpPr>
              <p:nvPr/>
            </p:nvSpPr>
            <p:spPr bwMode="auto">
              <a:xfrm>
                <a:off x="15927388" y="2832100"/>
                <a:ext cx="839788" cy="1006475"/>
              </a:xfrm>
              <a:custGeom>
                <a:avLst/>
                <a:gdLst>
                  <a:gd name="T0" fmla="*/ 0 w 1057"/>
                  <a:gd name="T1" fmla="*/ 0 h 1267"/>
                  <a:gd name="T2" fmla="*/ 37 w 1057"/>
                  <a:gd name="T3" fmla="*/ 4 h 1267"/>
                  <a:gd name="T4" fmla="*/ 69 w 1057"/>
                  <a:gd name="T5" fmla="*/ 7 h 1267"/>
                  <a:gd name="T6" fmla="*/ 96 w 1057"/>
                  <a:gd name="T7" fmla="*/ 9 h 1267"/>
                  <a:gd name="T8" fmla="*/ 1057 w 1057"/>
                  <a:gd name="T9" fmla="*/ 53 h 1267"/>
                  <a:gd name="T10" fmla="*/ 1057 w 1057"/>
                  <a:gd name="T11" fmla="*/ 1099 h 1267"/>
                  <a:gd name="T12" fmla="*/ 1051 w 1057"/>
                  <a:gd name="T13" fmla="*/ 1136 h 1267"/>
                  <a:gd name="T14" fmla="*/ 1040 w 1057"/>
                  <a:gd name="T15" fmla="*/ 1172 h 1267"/>
                  <a:gd name="T16" fmla="*/ 1019 w 1057"/>
                  <a:gd name="T17" fmla="*/ 1204 h 1267"/>
                  <a:gd name="T18" fmla="*/ 992 w 1057"/>
                  <a:gd name="T19" fmla="*/ 1231 h 1267"/>
                  <a:gd name="T20" fmla="*/ 962 w 1057"/>
                  <a:gd name="T21" fmla="*/ 1250 h 1267"/>
                  <a:gd name="T22" fmla="*/ 926 w 1057"/>
                  <a:gd name="T23" fmla="*/ 1263 h 1267"/>
                  <a:gd name="T24" fmla="*/ 887 w 1057"/>
                  <a:gd name="T25" fmla="*/ 1267 h 1267"/>
                  <a:gd name="T26" fmla="*/ 169 w 1057"/>
                  <a:gd name="T27" fmla="*/ 1267 h 1267"/>
                  <a:gd name="T28" fmla="*/ 130 w 1057"/>
                  <a:gd name="T29" fmla="*/ 1263 h 1267"/>
                  <a:gd name="T30" fmla="*/ 94 w 1057"/>
                  <a:gd name="T31" fmla="*/ 1250 h 1267"/>
                  <a:gd name="T32" fmla="*/ 62 w 1057"/>
                  <a:gd name="T33" fmla="*/ 1231 h 1267"/>
                  <a:gd name="T34" fmla="*/ 37 w 1057"/>
                  <a:gd name="T35" fmla="*/ 1204 h 1267"/>
                  <a:gd name="T36" fmla="*/ 17 w 1057"/>
                  <a:gd name="T37" fmla="*/ 1172 h 1267"/>
                  <a:gd name="T38" fmla="*/ 3 w 1057"/>
                  <a:gd name="T39" fmla="*/ 1136 h 1267"/>
                  <a:gd name="T40" fmla="*/ 0 w 1057"/>
                  <a:gd name="T41" fmla="*/ 1099 h 1267"/>
                  <a:gd name="T42" fmla="*/ 0 w 1057"/>
                  <a:gd name="T43" fmla="*/ 0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7" h="1267">
                    <a:moveTo>
                      <a:pt x="0" y="0"/>
                    </a:moveTo>
                    <a:lnTo>
                      <a:pt x="37" y="4"/>
                    </a:lnTo>
                    <a:lnTo>
                      <a:pt x="69" y="7"/>
                    </a:lnTo>
                    <a:lnTo>
                      <a:pt x="96" y="9"/>
                    </a:lnTo>
                    <a:lnTo>
                      <a:pt x="1057" y="53"/>
                    </a:lnTo>
                    <a:lnTo>
                      <a:pt x="1057" y="1099"/>
                    </a:lnTo>
                    <a:lnTo>
                      <a:pt x="1051" y="1136"/>
                    </a:lnTo>
                    <a:lnTo>
                      <a:pt x="1040" y="1172"/>
                    </a:lnTo>
                    <a:lnTo>
                      <a:pt x="1019" y="1204"/>
                    </a:lnTo>
                    <a:lnTo>
                      <a:pt x="992" y="1231"/>
                    </a:lnTo>
                    <a:lnTo>
                      <a:pt x="962" y="1250"/>
                    </a:lnTo>
                    <a:lnTo>
                      <a:pt x="926" y="1263"/>
                    </a:lnTo>
                    <a:lnTo>
                      <a:pt x="887" y="1267"/>
                    </a:lnTo>
                    <a:lnTo>
                      <a:pt x="169" y="1267"/>
                    </a:lnTo>
                    <a:lnTo>
                      <a:pt x="130" y="1263"/>
                    </a:lnTo>
                    <a:lnTo>
                      <a:pt x="94" y="1250"/>
                    </a:lnTo>
                    <a:lnTo>
                      <a:pt x="62" y="1231"/>
                    </a:lnTo>
                    <a:lnTo>
                      <a:pt x="37" y="1204"/>
                    </a:lnTo>
                    <a:lnTo>
                      <a:pt x="17" y="1172"/>
                    </a:lnTo>
                    <a:lnTo>
                      <a:pt x="3" y="1136"/>
                    </a:lnTo>
                    <a:lnTo>
                      <a:pt x="0" y="109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00"/>
              <p:cNvSpPr>
                <a:spLocks/>
              </p:cNvSpPr>
              <p:nvPr/>
            </p:nvSpPr>
            <p:spPr bwMode="auto">
              <a:xfrm>
                <a:off x="14762163" y="1712913"/>
                <a:ext cx="838200" cy="2125663"/>
              </a:xfrm>
              <a:custGeom>
                <a:avLst/>
                <a:gdLst>
                  <a:gd name="T0" fmla="*/ 765 w 1055"/>
                  <a:gd name="T1" fmla="*/ 0 h 2678"/>
                  <a:gd name="T2" fmla="*/ 1040 w 1055"/>
                  <a:gd name="T3" fmla="*/ 276 h 2678"/>
                  <a:gd name="T4" fmla="*/ 985 w 1055"/>
                  <a:gd name="T5" fmla="*/ 346 h 2678"/>
                  <a:gd name="T6" fmla="*/ 942 w 1055"/>
                  <a:gd name="T7" fmla="*/ 416 h 2678"/>
                  <a:gd name="T8" fmla="*/ 910 w 1055"/>
                  <a:gd name="T9" fmla="*/ 486 h 2678"/>
                  <a:gd name="T10" fmla="*/ 885 w 1055"/>
                  <a:gd name="T11" fmla="*/ 554 h 2678"/>
                  <a:gd name="T12" fmla="*/ 872 w 1055"/>
                  <a:gd name="T13" fmla="*/ 620 h 2678"/>
                  <a:gd name="T14" fmla="*/ 865 w 1055"/>
                  <a:gd name="T15" fmla="*/ 684 h 2678"/>
                  <a:gd name="T16" fmla="*/ 863 w 1055"/>
                  <a:gd name="T17" fmla="*/ 744 h 2678"/>
                  <a:gd name="T18" fmla="*/ 868 w 1055"/>
                  <a:gd name="T19" fmla="*/ 801 h 2678"/>
                  <a:gd name="T20" fmla="*/ 876 w 1055"/>
                  <a:gd name="T21" fmla="*/ 854 h 2678"/>
                  <a:gd name="T22" fmla="*/ 887 w 1055"/>
                  <a:gd name="T23" fmla="*/ 903 h 2678"/>
                  <a:gd name="T24" fmla="*/ 901 w 1055"/>
                  <a:gd name="T25" fmla="*/ 946 h 2678"/>
                  <a:gd name="T26" fmla="*/ 914 w 1055"/>
                  <a:gd name="T27" fmla="*/ 984 h 2678"/>
                  <a:gd name="T28" fmla="*/ 927 w 1055"/>
                  <a:gd name="T29" fmla="*/ 1014 h 2678"/>
                  <a:gd name="T30" fmla="*/ 963 w 1055"/>
                  <a:gd name="T31" fmla="*/ 1084 h 2678"/>
                  <a:gd name="T32" fmla="*/ 1006 w 1055"/>
                  <a:gd name="T33" fmla="*/ 1146 h 2678"/>
                  <a:gd name="T34" fmla="*/ 1055 w 1055"/>
                  <a:gd name="T35" fmla="*/ 1205 h 2678"/>
                  <a:gd name="T36" fmla="*/ 1055 w 1055"/>
                  <a:gd name="T37" fmla="*/ 2510 h 2678"/>
                  <a:gd name="T38" fmla="*/ 1052 w 1055"/>
                  <a:gd name="T39" fmla="*/ 2547 h 2678"/>
                  <a:gd name="T40" fmla="*/ 1038 w 1055"/>
                  <a:gd name="T41" fmla="*/ 2583 h 2678"/>
                  <a:gd name="T42" fmla="*/ 1019 w 1055"/>
                  <a:gd name="T43" fmla="*/ 2615 h 2678"/>
                  <a:gd name="T44" fmla="*/ 993 w 1055"/>
                  <a:gd name="T45" fmla="*/ 2642 h 2678"/>
                  <a:gd name="T46" fmla="*/ 961 w 1055"/>
                  <a:gd name="T47" fmla="*/ 2661 h 2678"/>
                  <a:gd name="T48" fmla="*/ 925 w 1055"/>
                  <a:gd name="T49" fmla="*/ 2674 h 2678"/>
                  <a:gd name="T50" fmla="*/ 887 w 1055"/>
                  <a:gd name="T51" fmla="*/ 2678 h 2678"/>
                  <a:gd name="T52" fmla="*/ 168 w 1055"/>
                  <a:gd name="T53" fmla="*/ 2678 h 2678"/>
                  <a:gd name="T54" fmla="*/ 131 w 1055"/>
                  <a:gd name="T55" fmla="*/ 2674 h 2678"/>
                  <a:gd name="T56" fmla="*/ 95 w 1055"/>
                  <a:gd name="T57" fmla="*/ 2661 h 2678"/>
                  <a:gd name="T58" fmla="*/ 63 w 1055"/>
                  <a:gd name="T59" fmla="*/ 2642 h 2678"/>
                  <a:gd name="T60" fmla="*/ 36 w 1055"/>
                  <a:gd name="T61" fmla="*/ 2615 h 2678"/>
                  <a:gd name="T62" fmla="*/ 17 w 1055"/>
                  <a:gd name="T63" fmla="*/ 2583 h 2678"/>
                  <a:gd name="T64" fmla="*/ 4 w 1055"/>
                  <a:gd name="T65" fmla="*/ 2547 h 2678"/>
                  <a:gd name="T66" fmla="*/ 0 w 1055"/>
                  <a:gd name="T67" fmla="*/ 2510 h 2678"/>
                  <a:gd name="T68" fmla="*/ 0 w 1055"/>
                  <a:gd name="T69" fmla="*/ 674 h 2678"/>
                  <a:gd name="T70" fmla="*/ 72 w 1055"/>
                  <a:gd name="T71" fmla="*/ 640 h 2678"/>
                  <a:gd name="T72" fmla="*/ 142 w 1055"/>
                  <a:gd name="T73" fmla="*/ 599 h 2678"/>
                  <a:gd name="T74" fmla="*/ 208 w 1055"/>
                  <a:gd name="T75" fmla="*/ 552 h 2678"/>
                  <a:gd name="T76" fmla="*/ 270 w 1055"/>
                  <a:gd name="T77" fmla="*/ 495 h 2678"/>
                  <a:gd name="T78" fmla="*/ 765 w 1055"/>
                  <a:gd name="T79" fmla="*/ 0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5" h="2678">
                    <a:moveTo>
                      <a:pt x="765" y="0"/>
                    </a:moveTo>
                    <a:lnTo>
                      <a:pt x="1040" y="276"/>
                    </a:lnTo>
                    <a:lnTo>
                      <a:pt x="985" y="346"/>
                    </a:lnTo>
                    <a:lnTo>
                      <a:pt x="942" y="416"/>
                    </a:lnTo>
                    <a:lnTo>
                      <a:pt x="910" y="486"/>
                    </a:lnTo>
                    <a:lnTo>
                      <a:pt x="885" y="554"/>
                    </a:lnTo>
                    <a:lnTo>
                      <a:pt x="872" y="620"/>
                    </a:lnTo>
                    <a:lnTo>
                      <a:pt x="865" y="684"/>
                    </a:lnTo>
                    <a:lnTo>
                      <a:pt x="863" y="744"/>
                    </a:lnTo>
                    <a:lnTo>
                      <a:pt x="868" y="801"/>
                    </a:lnTo>
                    <a:lnTo>
                      <a:pt x="876" y="854"/>
                    </a:lnTo>
                    <a:lnTo>
                      <a:pt x="887" y="903"/>
                    </a:lnTo>
                    <a:lnTo>
                      <a:pt x="901" y="946"/>
                    </a:lnTo>
                    <a:lnTo>
                      <a:pt x="914" y="984"/>
                    </a:lnTo>
                    <a:lnTo>
                      <a:pt x="927" y="1014"/>
                    </a:lnTo>
                    <a:lnTo>
                      <a:pt x="963" y="1084"/>
                    </a:lnTo>
                    <a:lnTo>
                      <a:pt x="1006" y="1146"/>
                    </a:lnTo>
                    <a:lnTo>
                      <a:pt x="1055" y="1205"/>
                    </a:lnTo>
                    <a:lnTo>
                      <a:pt x="1055" y="2510"/>
                    </a:lnTo>
                    <a:lnTo>
                      <a:pt x="1052" y="2547"/>
                    </a:lnTo>
                    <a:lnTo>
                      <a:pt x="1038" y="2583"/>
                    </a:lnTo>
                    <a:lnTo>
                      <a:pt x="1019" y="2615"/>
                    </a:lnTo>
                    <a:lnTo>
                      <a:pt x="993" y="2642"/>
                    </a:lnTo>
                    <a:lnTo>
                      <a:pt x="961" y="2661"/>
                    </a:lnTo>
                    <a:lnTo>
                      <a:pt x="925" y="2674"/>
                    </a:lnTo>
                    <a:lnTo>
                      <a:pt x="887" y="2678"/>
                    </a:lnTo>
                    <a:lnTo>
                      <a:pt x="168" y="2678"/>
                    </a:lnTo>
                    <a:lnTo>
                      <a:pt x="131" y="2674"/>
                    </a:lnTo>
                    <a:lnTo>
                      <a:pt x="95" y="2661"/>
                    </a:lnTo>
                    <a:lnTo>
                      <a:pt x="63" y="2642"/>
                    </a:lnTo>
                    <a:lnTo>
                      <a:pt x="36" y="2615"/>
                    </a:lnTo>
                    <a:lnTo>
                      <a:pt x="17" y="2583"/>
                    </a:lnTo>
                    <a:lnTo>
                      <a:pt x="4" y="2547"/>
                    </a:lnTo>
                    <a:lnTo>
                      <a:pt x="0" y="2510"/>
                    </a:lnTo>
                    <a:lnTo>
                      <a:pt x="0" y="674"/>
                    </a:lnTo>
                    <a:lnTo>
                      <a:pt x="72" y="640"/>
                    </a:lnTo>
                    <a:lnTo>
                      <a:pt x="142" y="599"/>
                    </a:lnTo>
                    <a:lnTo>
                      <a:pt x="208" y="552"/>
                    </a:lnTo>
                    <a:lnTo>
                      <a:pt x="270" y="495"/>
                    </a:lnTo>
                    <a:lnTo>
                      <a:pt x="7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01"/>
              <p:cNvSpPr>
                <a:spLocks/>
              </p:cNvSpPr>
              <p:nvPr/>
            </p:nvSpPr>
            <p:spPr bwMode="auto">
              <a:xfrm>
                <a:off x="12188825" y="-731838"/>
                <a:ext cx="4941888" cy="3227388"/>
              </a:xfrm>
              <a:custGeom>
                <a:avLst/>
                <a:gdLst>
                  <a:gd name="T0" fmla="*/ 447 w 6226"/>
                  <a:gd name="T1" fmla="*/ 4 h 4067"/>
                  <a:gd name="T2" fmla="*/ 544 w 6226"/>
                  <a:gd name="T3" fmla="*/ 36 h 4067"/>
                  <a:gd name="T4" fmla="*/ 627 w 6226"/>
                  <a:gd name="T5" fmla="*/ 99 h 4067"/>
                  <a:gd name="T6" fmla="*/ 3776 w 6226"/>
                  <a:gd name="T7" fmla="*/ 1567 h 4067"/>
                  <a:gd name="T8" fmla="*/ 3859 w 6226"/>
                  <a:gd name="T9" fmla="*/ 1507 h 4067"/>
                  <a:gd name="T10" fmla="*/ 3958 w 6226"/>
                  <a:gd name="T11" fmla="*/ 1475 h 4067"/>
                  <a:gd name="T12" fmla="*/ 4060 w 6226"/>
                  <a:gd name="T13" fmla="*/ 1475 h 4067"/>
                  <a:gd name="T14" fmla="*/ 4158 w 6226"/>
                  <a:gd name="T15" fmla="*/ 1507 h 4067"/>
                  <a:gd name="T16" fmla="*/ 4243 w 6226"/>
                  <a:gd name="T17" fmla="*/ 1567 h 4067"/>
                  <a:gd name="T18" fmla="*/ 5507 w 6226"/>
                  <a:gd name="T19" fmla="*/ 2815 h 4067"/>
                  <a:gd name="T20" fmla="*/ 5792 w 6226"/>
                  <a:gd name="T21" fmla="*/ 2532 h 4067"/>
                  <a:gd name="T22" fmla="*/ 5832 w 6226"/>
                  <a:gd name="T23" fmla="*/ 2494 h 4067"/>
                  <a:gd name="T24" fmla="*/ 5885 w 6226"/>
                  <a:gd name="T25" fmla="*/ 2462 h 4067"/>
                  <a:gd name="T26" fmla="*/ 5951 w 6226"/>
                  <a:gd name="T27" fmla="*/ 2447 h 4067"/>
                  <a:gd name="T28" fmla="*/ 6013 w 6226"/>
                  <a:gd name="T29" fmla="*/ 2458 h 4067"/>
                  <a:gd name="T30" fmla="*/ 6075 w 6226"/>
                  <a:gd name="T31" fmla="*/ 2494 h 4067"/>
                  <a:gd name="T32" fmla="*/ 6128 w 6226"/>
                  <a:gd name="T33" fmla="*/ 2545 h 4067"/>
                  <a:gd name="T34" fmla="*/ 6158 w 6226"/>
                  <a:gd name="T35" fmla="*/ 2611 h 4067"/>
                  <a:gd name="T36" fmla="*/ 6171 w 6226"/>
                  <a:gd name="T37" fmla="*/ 2676 h 4067"/>
                  <a:gd name="T38" fmla="*/ 6207 w 6226"/>
                  <a:gd name="T39" fmla="*/ 3450 h 4067"/>
                  <a:gd name="T40" fmla="*/ 6226 w 6226"/>
                  <a:gd name="T41" fmla="*/ 3869 h 4067"/>
                  <a:gd name="T42" fmla="*/ 6209 w 6226"/>
                  <a:gd name="T43" fmla="*/ 3946 h 4067"/>
                  <a:gd name="T44" fmla="*/ 6171 w 6226"/>
                  <a:gd name="T45" fmla="*/ 4005 h 4067"/>
                  <a:gd name="T46" fmla="*/ 6115 w 6226"/>
                  <a:gd name="T47" fmla="*/ 4044 h 4067"/>
                  <a:gd name="T48" fmla="*/ 6039 w 6226"/>
                  <a:gd name="T49" fmla="*/ 4065 h 4067"/>
                  <a:gd name="T50" fmla="*/ 5975 w 6226"/>
                  <a:gd name="T51" fmla="*/ 4067 h 4067"/>
                  <a:gd name="T52" fmla="*/ 4801 w 6226"/>
                  <a:gd name="T53" fmla="*/ 4012 h 4067"/>
                  <a:gd name="T54" fmla="*/ 4743 w 6226"/>
                  <a:gd name="T55" fmla="*/ 4005 h 4067"/>
                  <a:gd name="T56" fmla="*/ 4682 w 6226"/>
                  <a:gd name="T57" fmla="*/ 3976 h 4067"/>
                  <a:gd name="T58" fmla="*/ 4629 w 6226"/>
                  <a:gd name="T59" fmla="*/ 3925 h 4067"/>
                  <a:gd name="T60" fmla="*/ 4596 w 6226"/>
                  <a:gd name="T61" fmla="*/ 3854 h 4067"/>
                  <a:gd name="T62" fmla="*/ 4592 w 6226"/>
                  <a:gd name="T63" fmla="*/ 3784 h 4067"/>
                  <a:gd name="T64" fmla="*/ 4611 w 6226"/>
                  <a:gd name="T65" fmla="*/ 3729 h 4067"/>
                  <a:gd name="T66" fmla="*/ 4641 w 6226"/>
                  <a:gd name="T67" fmla="*/ 3684 h 4067"/>
                  <a:gd name="T68" fmla="*/ 4671 w 6226"/>
                  <a:gd name="T69" fmla="*/ 3652 h 4067"/>
                  <a:gd name="T70" fmla="*/ 4967 w 6226"/>
                  <a:gd name="T71" fmla="*/ 3355 h 4067"/>
                  <a:gd name="T72" fmla="*/ 3169 w 6226"/>
                  <a:gd name="T73" fmla="*/ 3234 h 4067"/>
                  <a:gd name="T74" fmla="*/ 3084 w 6226"/>
                  <a:gd name="T75" fmla="*/ 3295 h 4067"/>
                  <a:gd name="T76" fmla="*/ 2986 w 6226"/>
                  <a:gd name="T77" fmla="*/ 3327 h 4067"/>
                  <a:gd name="T78" fmla="*/ 2882 w 6226"/>
                  <a:gd name="T79" fmla="*/ 3327 h 4067"/>
                  <a:gd name="T80" fmla="*/ 2784 w 6226"/>
                  <a:gd name="T81" fmla="*/ 3295 h 4067"/>
                  <a:gd name="T82" fmla="*/ 2701 w 6226"/>
                  <a:gd name="T83" fmla="*/ 3234 h 4067"/>
                  <a:gd name="T84" fmla="*/ 62 w 6226"/>
                  <a:gd name="T85" fmla="*/ 587 h 4067"/>
                  <a:gd name="T86" fmla="*/ 15 w 6226"/>
                  <a:gd name="T87" fmla="*/ 495 h 4067"/>
                  <a:gd name="T88" fmla="*/ 0 w 6226"/>
                  <a:gd name="T89" fmla="*/ 395 h 4067"/>
                  <a:gd name="T90" fmla="*/ 4 w 6226"/>
                  <a:gd name="T91" fmla="*/ 344 h 4067"/>
                  <a:gd name="T92" fmla="*/ 36 w 6226"/>
                  <a:gd name="T93" fmla="*/ 248 h 4067"/>
                  <a:gd name="T94" fmla="*/ 96 w 6226"/>
                  <a:gd name="T95" fmla="*/ 161 h 4067"/>
                  <a:gd name="T96" fmla="*/ 200 w 6226"/>
                  <a:gd name="T97" fmla="*/ 65 h 4067"/>
                  <a:gd name="T98" fmla="*/ 291 w 6226"/>
                  <a:gd name="T99" fmla="*/ 17 h 4067"/>
                  <a:gd name="T100" fmla="*/ 394 w 6226"/>
                  <a:gd name="T101" fmla="*/ 0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4067">
                    <a:moveTo>
                      <a:pt x="394" y="0"/>
                    </a:moveTo>
                    <a:lnTo>
                      <a:pt x="447" y="4"/>
                    </a:lnTo>
                    <a:lnTo>
                      <a:pt x="496" y="17"/>
                    </a:lnTo>
                    <a:lnTo>
                      <a:pt x="544" y="36"/>
                    </a:lnTo>
                    <a:lnTo>
                      <a:pt x="587" y="65"/>
                    </a:lnTo>
                    <a:lnTo>
                      <a:pt x="627" y="99"/>
                    </a:lnTo>
                    <a:lnTo>
                      <a:pt x="2937" y="2407"/>
                    </a:lnTo>
                    <a:lnTo>
                      <a:pt x="3776" y="1567"/>
                    </a:lnTo>
                    <a:lnTo>
                      <a:pt x="3814" y="1533"/>
                    </a:lnTo>
                    <a:lnTo>
                      <a:pt x="3859" y="1507"/>
                    </a:lnTo>
                    <a:lnTo>
                      <a:pt x="3907" y="1486"/>
                    </a:lnTo>
                    <a:lnTo>
                      <a:pt x="3958" y="1475"/>
                    </a:lnTo>
                    <a:lnTo>
                      <a:pt x="4009" y="1471"/>
                    </a:lnTo>
                    <a:lnTo>
                      <a:pt x="4060" y="1475"/>
                    </a:lnTo>
                    <a:lnTo>
                      <a:pt x="4110" y="1486"/>
                    </a:lnTo>
                    <a:lnTo>
                      <a:pt x="4158" y="1507"/>
                    </a:lnTo>
                    <a:lnTo>
                      <a:pt x="4201" y="1533"/>
                    </a:lnTo>
                    <a:lnTo>
                      <a:pt x="4243" y="1567"/>
                    </a:lnTo>
                    <a:lnTo>
                      <a:pt x="5498" y="2825"/>
                    </a:lnTo>
                    <a:lnTo>
                      <a:pt x="5507" y="2815"/>
                    </a:lnTo>
                    <a:lnTo>
                      <a:pt x="5518" y="2808"/>
                    </a:lnTo>
                    <a:lnTo>
                      <a:pt x="5792" y="2532"/>
                    </a:lnTo>
                    <a:lnTo>
                      <a:pt x="5811" y="2513"/>
                    </a:lnTo>
                    <a:lnTo>
                      <a:pt x="5832" y="2494"/>
                    </a:lnTo>
                    <a:lnTo>
                      <a:pt x="5856" y="2477"/>
                    </a:lnTo>
                    <a:lnTo>
                      <a:pt x="5885" y="2462"/>
                    </a:lnTo>
                    <a:lnTo>
                      <a:pt x="5915" y="2451"/>
                    </a:lnTo>
                    <a:lnTo>
                      <a:pt x="5951" y="2447"/>
                    </a:lnTo>
                    <a:lnTo>
                      <a:pt x="5981" y="2451"/>
                    </a:lnTo>
                    <a:lnTo>
                      <a:pt x="6013" y="2458"/>
                    </a:lnTo>
                    <a:lnTo>
                      <a:pt x="6045" y="2474"/>
                    </a:lnTo>
                    <a:lnTo>
                      <a:pt x="6075" y="2494"/>
                    </a:lnTo>
                    <a:lnTo>
                      <a:pt x="6102" y="2515"/>
                    </a:lnTo>
                    <a:lnTo>
                      <a:pt x="6128" y="2545"/>
                    </a:lnTo>
                    <a:lnTo>
                      <a:pt x="6145" y="2577"/>
                    </a:lnTo>
                    <a:lnTo>
                      <a:pt x="6158" y="2611"/>
                    </a:lnTo>
                    <a:lnTo>
                      <a:pt x="6166" y="2643"/>
                    </a:lnTo>
                    <a:lnTo>
                      <a:pt x="6171" y="2676"/>
                    </a:lnTo>
                    <a:lnTo>
                      <a:pt x="6173" y="2706"/>
                    </a:lnTo>
                    <a:lnTo>
                      <a:pt x="6207" y="3450"/>
                    </a:lnTo>
                    <a:lnTo>
                      <a:pt x="6226" y="3823"/>
                    </a:lnTo>
                    <a:lnTo>
                      <a:pt x="6226" y="3869"/>
                    </a:lnTo>
                    <a:lnTo>
                      <a:pt x="6220" y="3908"/>
                    </a:lnTo>
                    <a:lnTo>
                      <a:pt x="6209" y="3946"/>
                    </a:lnTo>
                    <a:lnTo>
                      <a:pt x="6192" y="3978"/>
                    </a:lnTo>
                    <a:lnTo>
                      <a:pt x="6171" y="4005"/>
                    </a:lnTo>
                    <a:lnTo>
                      <a:pt x="6145" y="4027"/>
                    </a:lnTo>
                    <a:lnTo>
                      <a:pt x="6115" y="4044"/>
                    </a:lnTo>
                    <a:lnTo>
                      <a:pt x="6079" y="4058"/>
                    </a:lnTo>
                    <a:lnTo>
                      <a:pt x="6039" y="4065"/>
                    </a:lnTo>
                    <a:lnTo>
                      <a:pt x="5996" y="4067"/>
                    </a:lnTo>
                    <a:lnTo>
                      <a:pt x="5975" y="4067"/>
                    </a:lnTo>
                    <a:lnTo>
                      <a:pt x="4828" y="4014"/>
                    </a:lnTo>
                    <a:lnTo>
                      <a:pt x="4801" y="4012"/>
                    </a:lnTo>
                    <a:lnTo>
                      <a:pt x="4773" y="4010"/>
                    </a:lnTo>
                    <a:lnTo>
                      <a:pt x="4743" y="4005"/>
                    </a:lnTo>
                    <a:lnTo>
                      <a:pt x="4713" y="3993"/>
                    </a:lnTo>
                    <a:lnTo>
                      <a:pt x="4682" y="3976"/>
                    </a:lnTo>
                    <a:lnTo>
                      <a:pt x="4652" y="3954"/>
                    </a:lnTo>
                    <a:lnTo>
                      <a:pt x="4629" y="3925"/>
                    </a:lnTo>
                    <a:lnTo>
                      <a:pt x="4611" y="3891"/>
                    </a:lnTo>
                    <a:lnTo>
                      <a:pt x="4596" y="3854"/>
                    </a:lnTo>
                    <a:lnTo>
                      <a:pt x="4590" y="3818"/>
                    </a:lnTo>
                    <a:lnTo>
                      <a:pt x="4592" y="3784"/>
                    </a:lnTo>
                    <a:lnTo>
                      <a:pt x="4599" y="3755"/>
                    </a:lnTo>
                    <a:lnTo>
                      <a:pt x="4611" y="3729"/>
                    </a:lnTo>
                    <a:lnTo>
                      <a:pt x="4626" y="3704"/>
                    </a:lnTo>
                    <a:lnTo>
                      <a:pt x="4641" y="3684"/>
                    </a:lnTo>
                    <a:lnTo>
                      <a:pt x="4656" y="3667"/>
                    </a:lnTo>
                    <a:lnTo>
                      <a:pt x="4671" y="3652"/>
                    </a:lnTo>
                    <a:lnTo>
                      <a:pt x="4767" y="3557"/>
                    </a:lnTo>
                    <a:lnTo>
                      <a:pt x="4967" y="3355"/>
                    </a:lnTo>
                    <a:lnTo>
                      <a:pt x="4007" y="2394"/>
                    </a:lnTo>
                    <a:lnTo>
                      <a:pt x="3169" y="3234"/>
                    </a:lnTo>
                    <a:lnTo>
                      <a:pt x="3129" y="3268"/>
                    </a:lnTo>
                    <a:lnTo>
                      <a:pt x="3084" y="3295"/>
                    </a:lnTo>
                    <a:lnTo>
                      <a:pt x="3037" y="3316"/>
                    </a:lnTo>
                    <a:lnTo>
                      <a:pt x="2986" y="3327"/>
                    </a:lnTo>
                    <a:lnTo>
                      <a:pt x="2935" y="3331"/>
                    </a:lnTo>
                    <a:lnTo>
                      <a:pt x="2882" y="3327"/>
                    </a:lnTo>
                    <a:lnTo>
                      <a:pt x="2833" y="3316"/>
                    </a:lnTo>
                    <a:lnTo>
                      <a:pt x="2784" y="3295"/>
                    </a:lnTo>
                    <a:lnTo>
                      <a:pt x="2740" y="3268"/>
                    </a:lnTo>
                    <a:lnTo>
                      <a:pt x="2701" y="3234"/>
                    </a:lnTo>
                    <a:lnTo>
                      <a:pt x="96" y="629"/>
                    </a:lnTo>
                    <a:lnTo>
                      <a:pt x="62" y="587"/>
                    </a:lnTo>
                    <a:lnTo>
                      <a:pt x="36" y="542"/>
                    </a:lnTo>
                    <a:lnTo>
                      <a:pt x="15" y="495"/>
                    </a:lnTo>
                    <a:lnTo>
                      <a:pt x="4" y="446"/>
                    </a:lnTo>
                    <a:lnTo>
                      <a:pt x="0" y="395"/>
                    </a:lnTo>
                    <a:lnTo>
                      <a:pt x="0" y="395"/>
                    </a:lnTo>
                    <a:lnTo>
                      <a:pt x="4" y="344"/>
                    </a:lnTo>
                    <a:lnTo>
                      <a:pt x="15" y="295"/>
                    </a:lnTo>
                    <a:lnTo>
                      <a:pt x="36" y="248"/>
                    </a:lnTo>
                    <a:lnTo>
                      <a:pt x="62" y="202"/>
                    </a:lnTo>
                    <a:lnTo>
                      <a:pt x="96" y="161"/>
                    </a:lnTo>
                    <a:lnTo>
                      <a:pt x="160" y="99"/>
                    </a:lnTo>
                    <a:lnTo>
                      <a:pt x="200" y="65"/>
                    </a:lnTo>
                    <a:lnTo>
                      <a:pt x="243" y="36"/>
                    </a:lnTo>
                    <a:lnTo>
                      <a:pt x="291" y="17"/>
                    </a:lnTo>
                    <a:lnTo>
                      <a:pt x="342" y="4"/>
                    </a:lnTo>
                    <a:lnTo>
                      <a:pt x="3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9" name="Group 178"/>
            <p:cNvGrpSpPr/>
            <p:nvPr/>
          </p:nvGrpSpPr>
          <p:grpSpPr>
            <a:xfrm>
              <a:off x="4136773" y="5290868"/>
              <a:ext cx="313563" cy="313371"/>
              <a:chOff x="8936038" y="-620713"/>
              <a:chExt cx="5207000" cy="5203826"/>
            </a:xfrm>
            <a:solidFill>
              <a:schemeClr val="accent1"/>
            </a:solidFill>
          </p:grpSpPr>
          <p:sp>
            <p:nvSpPr>
              <p:cNvPr id="176"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7"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8"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0" name="Group 179"/>
            <p:cNvGrpSpPr/>
            <p:nvPr/>
          </p:nvGrpSpPr>
          <p:grpSpPr>
            <a:xfrm rot="16200000">
              <a:off x="6879974" y="2313584"/>
              <a:ext cx="273302" cy="273135"/>
              <a:chOff x="8936038" y="-620713"/>
              <a:chExt cx="5207000" cy="5203826"/>
            </a:xfrm>
            <a:solidFill>
              <a:schemeClr val="accent4"/>
            </a:solidFill>
          </p:grpSpPr>
          <p:sp>
            <p:nvSpPr>
              <p:cNvPr id="181"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4" name="Group 183"/>
            <p:cNvGrpSpPr/>
            <p:nvPr/>
          </p:nvGrpSpPr>
          <p:grpSpPr>
            <a:xfrm rot="16200000">
              <a:off x="7521683" y="3068251"/>
              <a:ext cx="415164" cy="414910"/>
              <a:chOff x="8936038" y="-620713"/>
              <a:chExt cx="5207000" cy="5203826"/>
            </a:xfrm>
            <a:solidFill>
              <a:schemeClr val="accent4"/>
            </a:solidFill>
          </p:grpSpPr>
          <p:sp>
            <p:nvSpPr>
              <p:cNvPr id="185"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6"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7"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8" name="Group 187"/>
            <p:cNvGrpSpPr/>
            <p:nvPr/>
          </p:nvGrpSpPr>
          <p:grpSpPr>
            <a:xfrm rot="1159812">
              <a:off x="5502659" y="2008978"/>
              <a:ext cx="289850" cy="289674"/>
              <a:chOff x="8936038" y="-620713"/>
              <a:chExt cx="5207000" cy="5203826"/>
            </a:xfrm>
            <a:solidFill>
              <a:schemeClr val="accent1"/>
            </a:solidFill>
          </p:grpSpPr>
          <p:sp>
            <p:nvSpPr>
              <p:cNvPr id="189"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0"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1"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9" name="Group 198"/>
            <p:cNvGrpSpPr/>
            <p:nvPr/>
          </p:nvGrpSpPr>
          <p:grpSpPr>
            <a:xfrm>
              <a:off x="5134932" y="5587998"/>
              <a:ext cx="383815" cy="383581"/>
              <a:chOff x="8272463" y="-169863"/>
              <a:chExt cx="5207000" cy="5203826"/>
            </a:xfrm>
            <a:solidFill>
              <a:schemeClr val="accent4"/>
            </a:solidFill>
          </p:grpSpPr>
          <p:sp>
            <p:nvSpPr>
              <p:cNvPr id="196" name="Freeform 113"/>
              <p:cNvSpPr>
                <a:spLocks/>
              </p:cNvSpPr>
              <p:nvPr/>
            </p:nvSpPr>
            <p:spPr bwMode="auto">
              <a:xfrm>
                <a:off x="8272463" y="-169863"/>
                <a:ext cx="5207000" cy="5203826"/>
              </a:xfrm>
              <a:custGeom>
                <a:avLst/>
                <a:gdLst>
                  <a:gd name="T0" fmla="*/ 205 w 6560"/>
                  <a:gd name="T1" fmla="*/ 0 h 6556"/>
                  <a:gd name="T2" fmla="*/ 251 w 6560"/>
                  <a:gd name="T3" fmla="*/ 6 h 6556"/>
                  <a:gd name="T4" fmla="*/ 295 w 6560"/>
                  <a:gd name="T5" fmla="*/ 22 h 6556"/>
                  <a:gd name="T6" fmla="*/ 333 w 6560"/>
                  <a:gd name="T7" fmla="*/ 46 h 6556"/>
                  <a:gd name="T8" fmla="*/ 365 w 6560"/>
                  <a:gd name="T9" fmla="*/ 78 h 6556"/>
                  <a:gd name="T10" fmla="*/ 389 w 6560"/>
                  <a:gd name="T11" fmla="*/ 116 h 6556"/>
                  <a:gd name="T12" fmla="*/ 405 w 6560"/>
                  <a:gd name="T13" fmla="*/ 157 h 6556"/>
                  <a:gd name="T14" fmla="*/ 411 w 6560"/>
                  <a:gd name="T15" fmla="*/ 205 h 6556"/>
                  <a:gd name="T16" fmla="*/ 411 w 6560"/>
                  <a:gd name="T17" fmla="*/ 6145 h 6556"/>
                  <a:gd name="T18" fmla="*/ 6355 w 6560"/>
                  <a:gd name="T19" fmla="*/ 6145 h 6556"/>
                  <a:gd name="T20" fmla="*/ 6402 w 6560"/>
                  <a:gd name="T21" fmla="*/ 6151 h 6556"/>
                  <a:gd name="T22" fmla="*/ 6444 w 6560"/>
                  <a:gd name="T23" fmla="*/ 6167 h 6556"/>
                  <a:gd name="T24" fmla="*/ 6482 w 6560"/>
                  <a:gd name="T25" fmla="*/ 6191 h 6556"/>
                  <a:gd name="T26" fmla="*/ 6514 w 6560"/>
                  <a:gd name="T27" fmla="*/ 6223 h 6556"/>
                  <a:gd name="T28" fmla="*/ 6538 w 6560"/>
                  <a:gd name="T29" fmla="*/ 6261 h 6556"/>
                  <a:gd name="T30" fmla="*/ 6554 w 6560"/>
                  <a:gd name="T31" fmla="*/ 6305 h 6556"/>
                  <a:gd name="T32" fmla="*/ 6560 w 6560"/>
                  <a:gd name="T33" fmla="*/ 6351 h 6556"/>
                  <a:gd name="T34" fmla="*/ 6554 w 6560"/>
                  <a:gd name="T35" fmla="*/ 6399 h 6556"/>
                  <a:gd name="T36" fmla="*/ 6538 w 6560"/>
                  <a:gd name="T37" fmla="*/ 6440 h 6556"/>
                  <a:gd name="T38" fmla="*/ 6514 w 6560"/>
                  <a:gd name="T39" fmla="*/ 6478 h 6556"/>
                  <a:gd name="T40" fmla="*/ 6482 w 6560"/>
                  <a:gd name="T41" fmla="*/ 6510 h 6556"/>
                  <a:gd name="T42" fmla="*/ 6444 w 6560"/>
                  <a:gd name="T43" fmla="*/ 6536 h 6556"/>
                  <a:gd name="T44" fmla="*/ 6402 w 6560"/>
                  <a:gd name="T45" fmla="*/ 6550 h 6556"/>
                  <a:gd name="T46" fmla="*/ 6355 w 6560"/>
                  <a:gd name="T47" fmla="*/ 6556 h 6556"/>
                  <a:gd name="T48" fmla="*/ 411 w 6560"/>
                  <a:gd name="T49" fmla="*/ 6556 h 6556"/>
                  <a:gd name="T50" fmla="*/ 343 w 6560"/>
                  <a:gd name="T51" fmla="*/ 6550 h 6556"/>
                  <a:gd name="T52" fmla="*/ 281 w 6560"/>
                  <a:gd name="T53" fmla="*/ 6536 h 6556"/>
                  <a:gd name="T54" fmla="*/ 221 w 6560"/>
                  <a:gd name="T55" fmla="*/ 6510 h 6556"/>
                  <a:gd name="T56" fmla="*/ 168 w 6560"/>
                  <a:gd name="T57" fmla="*/ 6476 h 6556"/>
                  <a:gd name="T58" fmla="*/ 120 w 6560"/>
                  <a:gd name="T59" fmla="*/ 6436 h 6556"/>
                  <a:gd name="T60" fmla="*/ 80 w 6560"/>
                  <a:gd name="T61" fmla="*/ 6389 h 6556"/>
                  <a:gd name="T62" fmla="*/ 46 w 6560"/>
                  <a:gd name="T63" fmla="*/ 6335 h 6556"/>
                  <a:gd name="T64" fmla="*/ 22 w 6560"/>
                  <a:gd name="T65" fmla="*/ 6275 h 6556"/>
                  <a:gd name="T66" fmla="*/ 6 w 6560"/>
                  <a:gd name="T67" fmla="*/ 6213 h 6556"/>
                  <a:gd name="T68" fmla="*/ 0 w 6560"/>
                  <a:gd name="T69" fmla="*/ 6145 h 6556"/>
                  <a:gd name="T70" fmla="*/ 0 w 6560"/>
                  <a:gd name="T71" fmla="*/ 205 h 6556"/>
                  <a:gd name="T72" fmla="*/ 6 w 6560"/>
                  <a:gd name="T73" fmla="*/ 157 h 6556"/>
                  <a:gd name="T74" fmla="*/ 20 w 6560"/>
                  <a:gd name="T75" fmla="*/ 116 h 6556"/>
                  <a:gd name="T76" fmla="*/ 46 w 6560"/>
                  <a:gd name="T77" fmla="*/ 78 h 6556"/>
                  <a:gd name="T78" fmla="*/ 78 w 6560"/>
                  <a:gd name="T79" fmla="*/ 46 h 6556"/>
                  <a:gd name="T80" fmla="*/ 116 w 6560"/>
                  <a:gd name="T81" fmla="*/ 22 h 6556"/>
                  <a:gd name="T82" fmla="*/ 158 w 6560"/>
                  <a:gd name="T83" fmla="*/ 6 h 6556"/>
                  <a:gd name="T84" fmla="*/ 205 w 6560"/>
                  <a:gd name="T85"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60" h="6556">
                    <a:moveTo>
                      <a:pt x="205" y="0"/>
                    </a:moveTo>
                    <a:lnTo>
                      <a:pt x="251" y="6"/>
                    </a:lnTo>
                    <a:lnTo>
                      <a:pt x="295" y="22"/>
                    </a:lnTo>
                    <a:lnTo>
                      <a:pt x="333" y="46"/>
                    </a:lnTo>
                    <a:lnTo>
                      <a:pt x="365" y="78"/>
                    </a:lnTo>
                    <a:lnTo>
                      <a:pt x="389" y="116"/>
                    </a:lnTo>
                    <a:lnTo>
                      <a:pt x="405" y="157"/>
                    </a:lnTo>
                    <a:lnTo>
                      <a:pt x="411" y="205"/>
                    </a:lnTo>
                    <a:lnTo>
                      <a:pt x="411" y="6145"/>
                    </a:lnTo>
                    <a:lnTo>
                      <a:pt x="6355" y="6145"/>
                    </a:lnTo>
                    <a:lnTo>
                      <a:pt x="6402" y="6151"/>
                    </a:lnTo>
                    <a:lnTo>
                      <a:pt x="6444" y="6167"/>
                    </a:lnTo>
                    <a:lnTo>
                      <a:pt x="6482" y="6191"/>
                    </a:lnTo>
                    <a:lnTo>
                      <a:pt x="6514" y="6223"/>
                    </a:lnTo>
                    <a:lnTo>
                      <a:pt x="6538" y="6261"/>
                    </a:lnTo>
                    <a:lnTo>
                      <a:pt x="6554" y="6305"/>
                    </a:lnTo>
                    <a:lnTo>
                      <a:pt x="6560" y="6351"/>
                    </a:lnTo>
                    <a:lnTo>
                      <a:pt x="6554" y="6399"/>
                    </a:lnTo>
                    <a:lnTo>
                      <a:pt x="6538" y="6440"/>
                    </a:lnTo>
                    <a:lnTo>
                      <a:pt x="6514" y="6478"/>
                    </a:lnTo>
                    <a:lnTo>
                      <a:pt x="6482" y="6510"/>
                    </a:lnTo>
                    <a:lnTo>
                      <a:pt x="6444" y="6536"/>
                    </a:lnTo>
                    <a:lnTo>
                      <a:pt x="6402" y="6550"/>
                    </a:lnTo>
                    <a:lnTo>
                      <a:pt x="6355" y="6556"/>
                    </a:lnTo>
                    <a:lnTo>
                      <a:pt x="411" y="6556"/>
                    </a:lnTo>
                    <a:lnTo>
                      <a:pt x="343" y="6550"/>
                    </a:lnTo>
                    <a:lnTo>
                      <a:pt x="281" y="6536"/>
                    </a:lnTo>
                    <a:lnTo>
                      <a:pt x="221" y="6510"/>
                    </a:lnTo>
                    <a:lnTo>
                      <a:pt x="168" y="6476"/>
                    </a:lnTo>
                    <a:lnTo>
                      <a:pt x="120" y="6436"/>
                    </a:lnTo>
                    <a:lnTo>
                      <a:pt x="80" y="6389"/>
                    </a:lnTo>
                    <a:lnTo>
                      <a:pt x="46" y="6335"/>
                    </a:lnTo>
                    <a:lnTo>
                      <a:pt x="22" y="6275"/>
                    </a:lnTo>
                    <a:lnTo>
                      <a:pt x="6" y="6213"/>
                    </a:lnTo>
                    <a:lnTo>
                      <a:pt x="0" y="6145"/>
                    </a:lnTo>
                    <a:lnTo>
                      <a:pt x="0" y="205"/>
                    </a:lnTo>
                    <a:lnTo>
                      <a:pt x="6" y="157"/>
                    </a:lnTo>
                    <a:lnTo>
                      <a:pt x="20" y="116"/>
                    </a:lnTo>
                    <a:lnTo>
                      <a:pt x="46" y="78"/>
                    </a:lnTo>
                    <a:lnTo>
                      <a:pt x="78" y="46"/>
                    </a:lnTo>
                    <a:lnTo>
                      <a:pt x="116" y="22"/>
                    </a:lnTo>
                    <a:lnTo>
                      <a:pt x="158" y="6"/>
                    </a:lnTo>
                    <a:lnTo>
                      <a:pt x="2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7" name="Freeform 114"/>
              <p:cNvSpPr>
                <a:spLocks/>
              </p:cNvSpPr>
              <p:nvPr/>
            </p:nvSpPr>
            <p:spPr bwMode="auto">
              <a:xfrm>
                <a:off x="8923338" y="155575"/>
                <a:ext cx="4556125" cy="3067051"/>
              </a:xfrm>
              <a:custGeom>
                <a:avLst/>
                <a:gdLst>
                  <a:gd name="T0" fmla="*/ 3883 w 5740"/>
                  <a:gd name="T1" fmla="*/ 0 h 3863"/>
                  <a:gd name="T2" fmla="*/ 3925 w 5740"/>
                  <a:gd name="T3" fmla="*/ 2 h 3863"/>
                  <a:gd name="T4" fmla="*/ 3967 w 5740"/>
                  <a:gd name="T5" fmla="*/ 12 h 3863"/>
                  <a:gd name="T6" fmla="*/ 4005 w 5740"/>
                  <a:gd name="T7" fmla="*/ 32 h 3863"/>
                  <a:gd name="T8" fmla="*/ 4041 w 5740"/>
                  <a:gd name="T9" fmla="*/ 59 h 3863"/>
                  <a:gd name="T10" fmla="*/ 5680 w 5740"/>
                  <a:gd name="T11" fmla="*/ 1698 h 3863"/>
                  <a:gd name="T12" fmla="*/ 5706 w 5740"/>
                  <a:gd name="T13" fmla="*/ 1730 h 3863"/>
                  <a:gd name="T14" fmla="*/ 5724 w 5740"/>
                  <a:gd name="T15" fmla="*/ 1764 h 3863"/>
                  <a:gd name="T16" fmla="*/ 5736 w 5740"/>
                  <a:gd name="T17" fmla="*/ 1804 h 3863"/>
                  <a:gd name="T18" fmla="*/ 5740 w 5740"/>
                  <a:gd name="T19" fmla="*/ 1843 h 3863"/>
                  <a:gd name="T20" fmla="*/ 5740 w 5740"/>
                  <a:gd name="T21" fmla="*/ 2627 h 3863"/>
                  <a:gd name="T22" fmla="*/ 4118 w 5740"/>
                  <a:gd name="T23" fmla="*/ 3637 h 3863"/>
                  <a:gd name="T24" fmla="*/ 2798 w 5740"/>
                  <a:gd name="T25" fmla="*/ 2507 h 3863"/>
                  <a:gd name="T26" fmla="*/ 2764 w 5740"/>
                  <a:gd name="T27" fmla="*/ 2483 h 3863"/>
                  <a:gd name="T28" fmla="*/ 2726 w 5740"/>
                  <a:gd name="T29" fmla="*/ 2467 h 3863"/>
                  <a:gd name="T30" fmla="*/ 2686 w 5740"/>
                  <a:gd name="T31" fmla="*/ 2459 h 3863"/>
                  <a:gd name="T32" fmla="*/ 2646 w 5740"/>
                  <a:gd name="T33" fmla="*/ 2457 h 3863"/>
                  <a:gd name="T34" fmla="*/ 2607 w 5740"/>
                  <a:gd name="T35" fmla="*/ 2465 h 3863"/>
                  <a:gd name="T36" fmla="*/ 2567 w 5740"/>
                  <a:gd name="T37" fmla="*/ 2481 h 3863"/>
                  <a:gd name="T38" fmla="*/ 0 w 5740"/>
                  <a:gd name="T39" fmla="*/ 3863 h 3863"/>
                  <a:gd name="T40" fmla="*/ 0 w 5740"/>
                  <a:gd name="T41" fmla="*/ 1433 h 3863"/>
                  <a:gd name="T42" fmla="*/ 6 w 5740"/>
                  <a:gd name="T43" fmla="*/ 1389 h 3863"/>
                  <a:gd name="T44" fmla="*/ 20 w 5740"/>
                  <a:gd name="T45" fmla="*/ 1347 h 3863"/>
                  <a:gd name="T46" fmla="*/ 42 w 5740"/>
                  <a:gd name="T47" fmla="*/ 1309 h 3863"/>
                  <a:gd name="T48" fmla="*/ 72 w 5740"/>
                  <a:gd name="T49" fmla="*/ 1277 h 3863"/>
                  <a:gd name="T50" fmla="*/ 107 w 5740"/>
                  <a:gd name="T51" fmla="*/ 1253 h 3863"/>
                  <a:gd name="T52" fmla="*/ 149 w 5740"/>
                  <a:gd name="T53" fmla="*/ 1235 h 3863"/>
                  <a:gd name="T54" fmla="*/ 193 w 5740"/>
                  <a:gd name="T55" fmla="*/ 1229 h 3863"/>
                  <a:gd name="T56" fmla="*/ 237 w 5740"/>
                  <a:gd name="T57" fmla="*/ 1231 h 3863"/>
                  <a:gd name="T58" fmla="*/ 279 w 5740"/>
                  <a:gd name="T59" fmla="*/ 1241 h 3863"/>
                  <a:gd name="T60" fmla="*/ 319 w 5740"/>
                  <a:gd name="T61" fmla="*/ 1263 h 3863"/>
                  <a:gd name="T62" fmla="*/ 1422 w 5740"/>
                  <a:gd name="T63" fmla="*/ 1997 h 3863"/>
                  <a:gd name="T64" fmla="*/ 3763 w 5740"/>
                  <a:gd name="T65" fmla="*/ 45 h 3863"/>
                  <a:gd name="T66" fmla="*/ 3801 w 5740"/>
                  <a:gd name="T67" fmla="*/ 22 h 3863"/>
                  <a:gd name="T68" fmla="*/ 3841 w 5740"/>
                  <a:gd name="T69" fmla="*/ 6 h 3863"/>
                  <a:gd name="T70" fmla="*/ 3883 w 5740"/>
                  <a:gd name="T71" fmla="*/ 0 h 3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40" h="3863">
                    <a:moveTo>
                      <a:pt x="3883" y="0"/>
                    </a:moveTo>
                    <a:lnTo>
                      <a:pt x="3925" y="2"/>
                    </a:lnTo>
                    <a:lnTo>
                      <a:pt x="3967" y="12"/>
                    </a:lnTo>
                    <a:lnTo>
                      <a:pt x="4005" y="32"/>
                    </a:lnTo>
                    <a:lnTo>
                      <a:pt x="4041" y="59"/>
                    </a:lnTo>
                    <a:lnTo>
                      <a:pt x="5680" y="1698"/>
                    </a:lnTo>
                    <a:lnTo>
                      <a:pt x="5706" y="1730"/>
                    </a:lnTo>
                    <a:lnTo>
                      <a:pt x="5724" y="1764"/>
                    </a:lnTo>
                    <a:lnTo>
                      <a:pt x="5736" y="1804"/>
                    </a:lnTo>
                    <a:lnTo>
                      <a:pt x="5740" y="1843"/>
                    </a:lnTo>
                    <a:lnTo>
                      <a:pt x="5740" y="2627"/>
                    </a:lnTo>
                    <a:lnTo>
                      <a:pt x="4118" y="3637"/>
                    </a:lnTo>
                    <a:lnTo>
                      <a:pt x="2798" y="2507"/>
                    </a:lnTo>
                    <a:lnTo>
                      <a:pt x="2764" y="2483"/>
                    </a:lnTo>
                    <a:lnTo>
                      <a:pt x="2726" y="2467"/>
                    </a:lnTo>
                    <a:lnTo>
                      <a:pt x="2686" y="2459"/>
                    </a:lnTo>
                    <a:lnTo>
                      <a:pt x="2646" y="2457"/>
                    </a:lnTo>
                    <a:lnTo>
                      <a:pt x="2607" y="2465"/>
                    </a:lnTo>
                    <a:lnTo>
                      <a:pt x="2567" y="2481"/>
                    </a:lnTo>
                    <a:lnTo>
                      <a:pt x="0" y="3863"/>
                    </a:lnTo>
                    <a:lnTo>
                      <a:pt x="0" y="1433"/>
                    </a:lnTo>
                    <a:lnTo>
                      <a:pt x="6" y="1389"/>
                    </a:lnTo>
                    <a:lnTo>
                      <a:pt x="20" y="1347"/>
                    </a:lnTo>
                    <a:lnTo>
                      <a:pt x="42" y="1309"/>
                    </a:lnTo>
                    <a:lnTo>
                      <a:pt x="72" y="1277"/>
                    </a:lnTo>
                    <a:lnTo>
                      <a:pt x="107" y="1253"/>
                    </a:lnTo>
                    <a:lnTo>
                      <a:pt x="149" y="1235"/>
                    </a:lnTo>
                    <a:lnTo>
                      <a:pt x="193" y="1229"/>
                    </a:lnTo>
                    <a:lnTo>
                      <a:pt x="237" y="1231"/>
                    </a:lnTo>
                    <a:lnTo>
                      <a:pt x="279" y="1241"/>
                    </a:lnTo>
                    <a:lnTo>
                      <a:pt x="319" y="1263"/>
                    </a:lnTo>
                    <a:lnTo>
                      <a:pt x="1422" y="1997"/>
                    </a:lnTo>
                    <a:lnTo>
                      <a:pt x="3763" y="45"/>
                    </a:lnTo>
                    <a:lnTo>
                      <a:pt x="3801" y="22"/>
                    </a:lnTo>
                    <a:lnTo>
                      <a:pt x="3841" y="6"/>
                    </a:lnTo>
                    <a:lnTo>
                      <a:pt x="38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8" name="Freeform 115"/>
              <p:cNvSpPr>
                <a:spLocks/>
              </p:cNvSpPr>
              <p:nvPr/>
            </p:nvSpPr>
            <p:spPr bwMode="auto">
              <a:xfrm>
                <a:off x="8923338" y="2465388"/>
                <a:ext cx="4556125" cy="1917700"/>
              </a:xfrm>
              <a:custGeom>
                <a:avLst/>
                <a:gdLst>
                  <a:gd name="T0" fmla="*/ 2639 w 5740"/>
                  <a:gd name="T1" fmla="*/ 0 h 2416"/>
                  <a:gd name="T2" fmla="*/ 3967 w 5740"/>
                  <a:gd name="T3" fmla="*/ 1138 h 2416"/>
                  <a:gd name="T4" fmla="*/ 4003 w 5740"/>
                  <a:gd name="T5" fmla="*/ 1162 h 2416"/>
                  <a:gd name="T6" fmla="*/ 4043 w 5740"/>
                  <a:gd name="T7" fmla="*/ 1178 h 2416"/>
                  <a:gd name="T8" fmla="*/ 4085 w 5740"/>
                  <a:gd name="T9" fmla="*/ 1186 h 2416"/>
                  <a:gd name="T10" fmla="*/ 4128 w 5740"/>
                  <a:gd name="T11" fmla="*/ 1184 h 2416"/>
                  <a:gd name="T12" fmla="*/ 4168 w 5740"/>
                  <a:gd name="T13" fmla="*/ 1174 h 2416"/>
                  <a:gd name="T14" fmla="*/ 4208 w 5740"/>
                  <a:gd name="T15" fmla="*/ 1156 h 2416"/>
                  <a:gd name="T16" fmla="*/ 5740 w 5740"/>
                  <a:gd name="T17" fmla="*/ 199 h 2416"/>
                  <a:gd name="T18" fmla="*/ 5740 w 5740"/>
                  <a:gd name="T19" fmla="*/ 2210 h 2416"/>
                  <a:gd name="T20" fmla="*/ 5734 w 5740"/>
                  <a:gd name="T21" fmla="*/ 2258 h 2416"/>
                  <a:gd name="T22" fmla="*/ 5718 w 5740"/>
                  <a:gd name="T23" fmla="*/ 2300 h 2416"/>
                  <a:gd name="T24" fmla="*/ 5694 w 5740"/>
                  <a:gd name="T25" fmla="*/ 2338 h 2416"/>
                  <a:gd name="T26" fmla="*/ 5662 w 5740"/>
                  <a:gd name="T27" fmla="*/ 2370 h 2416"/>
                  <a:gd name="T28" fmla="*/ 5624 w 5740"/>
                  <a:gd name="T29" fmla="*/ 2394 h 2416"/>
                  <a:gd name="T30" fmla="*/ 5582 w 5740"/>
                  <a:gd name="T31" fmla="*/ 2410 h 2416"/>
                  <a:gd name="T32" fmla="*/ 5535 w 5740"/>
                  <a:gd name="T33" fmla="*/ 2416 h 2416"/>
                  <a:gd name="T34" fmla="*/ 205 w 5740"/>
                  <a:gd name="T35" fmla="*/ 2416 h 2416"/>
                  <a:gd name="T36" fmla="*/ 157 w 5740"/>
                  <a:gd name="T37" fmla="*/ 2410 h 2416"/>
                  <a:gd name="T38" fmla="*/ 115 w 5740"/>
                  <a:gd name="T39" fmla="*/ 2394 h 2416"/>
                  <a:gd name="T40" fmla="*/ 78 w 5740"/>
                  <a:gd name="T41" fmla="*/ 2370 h 2416"/>
                  <a:gd name="T42" fmla="*/ 46 w 5740"/>
                  <a:gd name="T43" fmla="*/ 2338 h 2416"/>
                  <a:gd name="T44" fmla="*/ 22 w 5740"/>
                  <a:gd name="T45" fmla="*/ 2300 h 2416"/>
                  <a:gd name="T46" fmla="*/ 6 w 5740"/>
                  <a:gd name="T47" fmla="*/ 2258 h 2416"/>
                  <a:gd name="T48" fmla="*/ 0 w 5740"/>
                  <a:gd name="T49" fmla="*/ 2210 h 2416"/>
                  <a:gd name="T50" fmla="*/ 0 w 5740"/>
                  <a:gd name="T51" fmla="*/ 1419 h 2416"/>
                  <a:gd name="T52" fmla="*/ 2639 w 5740"/>
                  <a:gd name="T53" fmla="*/ 0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40" h="2416">
                    <a:moveTo>
                      <a:pt x="2639" y="0"/>
                    </a:moveTo>
                    <a:lnTo>
                      <a:pt x="3967" y="1138"/>
                    </a:lnTo>
                    <a:lnTo>
                      <a:pt x="4003" y="1162"/>
                    </a:lnTo>
                    <a:lnTo>
                      <a:pt x="4043" y="1178"/>
                    </a:lnTo>
                    <a:lnTo>
                      <a:pt x="4085" y="1186"/>
                    </a:lnTo>
                    <a:lnTo>
                      <a:pt x="4128" y="1184"/>
                    </a:lnTo>
                    <a:lnTo>
                      <a:pt x="4168" y="1174"/>
                    </a:lnTo>
                    <a:lnTo>
                      <a:pt x="4208" y="1156"/>
                    </a:lnTo>
                    <a:lnTo>
                      <a:pt x="5740" y="199"/>
                    </a:lnTo>
                    <a:lnTo>
                      <a:pt x="5740" y="2210"/>
                    </a:lnTo>
                    <a:lnTo>
                      <a:pt x="5734" y="2258"/>
                    </a:lnTo>
                    <a:lnTo>
                      <a:pt x="5718" y="2300"/>
                    </a:lnTo>
                    <a:lnTo>
                      <a:pt x="5694" y="2338"/>
                    </a:lnTo>
                    <a:lnTo>
                      <a:pt x="5662" y="2370"/>
                    </a:lnTo>
                    <a:lnTo>
                      <a:pt x="5624" y="2394"/>
                    </a:lnTo>
                    <a:lnTo>
                      <a:pt x="5582" y="2410"/>
                    </a:lnTo>
                    <a:lnTo>
                      <a:pt x="5535" y="2416"/>
                    </a:lnTo>
                    <a:lnTo>
                      <a:pt x="205" y="2416"/>
                    </a:lnTo>
                    <a:lnTo>
                      <a:pt x="157" y="2410"/>
                    </a:lnTo>
                    <a:lnTo>
                      <a:pt x="115" y="2394"/>
                    </a:lnTo>
                    <a:lnTo>
                      <a:pt x="78" y="2370"/>
                    </a:lnTo>
                    <a:lnTo>
                      <a:pt x="46" y="2338"/>
                    </a:lnTo>
                    <a:lnTo>
                      <a:pt x="22" y="2300"/>
                    </a:lnTo>
                    <a:lnTo>
                      <a:pt x="6" y="2258"/>
                    </a:lnTo>
                    <a:lnTo>
                      <a:pt x="0" y="2210"/>
                    </a:lnTo>
                    <a:lnTo>
                      <a:pt x="0" y="1419"/>
                    </a:lnTo>
                    <a:lnTo>
                      <a:pt x="26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1" name="Group 210"/>
            <p:cNvGrpSpPr/>
            <p:nvPr/>
          </p:nvGrpSpPr>
          <p:grpSpPr>
            <a:xfrm>
              <a:off x="7679270" y="4251188"/>
              <a:ext cx="391800" cy="505831"/>
              <a:chOff x="10712450" y="96838"/>
              <a:chExt cx="2339975" cy="3021013"/>
            </a:xfrm>
            <a:solidFill>
              <a:schemeClr val="accent2"/>
            </a:solidFill>
          </p:grpSpPr>
          <p:sp>
            <p:nvSpPr>
              <p:cNvPr id="204" name="Freeform 120"/>
              <p:cNvSpPr>
                <a:spLocks noEditPoints="1"/>
              </p:cNvSpPr>
              <p:nvPr/>
            </p:nvSpPr>
            <p:spPr bwMode="auto">
              <a:xfrm>
                <a:off x="10712450" y="96838"/>
                <a:ext cx="2339975" cy="3021013"/>
              </a:xfrm>
              <a:custGeom>
                <a:avLst/>
                <a:gdLst>
                  <a:gd name="T0" fmla="*/ 275 w 2948"/>
                  <a:gd name="T1" fmla="*/ 208 h 3806"/>
                  <a:gd name="T2" fmla="*/ 233 w 2948"/>
                  <a:gd name="T3" fmla="*/ 231 h 3806"/>
                  <a:gd name="T4" fmla="*/ 209 w 2948"/>
                  <a:gd name="T5" fmla="*/ 270 h 3806"/>
                  <a:gd name="T6" fmla="*/ 205 w 2948"/>
                  <a:gd name="T7" fmla="*/ 3511 h 3806"/>
                  <a:gd name="T8" fmla="*/ 218 w 2948"/>
                  <a:gd name="T9" fmla="*/ 3556 h 3806"/>
                  <a:gd name="T10" fmla="*/ 253 w 2948"/>
                  <a:gd name="T11" fmla="*/ 3589 h 3806"/>
                  <a:gd name="T12" fmla="*/ 299 w 2948"/>
                  <a:gd name="T13" fmla="*/ 3600 h 3806"/>
                  <a:gd name="T14" fmla="*/ 2218 w 2948"/>
                  <a:gd name="T15" fmla="*/ 3076 h 3806"/>
                  <a:gd name="T16" fmla="*/ 2743 w 2948"/>
                  <a:gd name="T17" fmla="*/ 295 h 3806"/>
                  <a:gd name="T18" fmla="*/ 2732 w 2948"/>
                  <a:gd name="T19" fmla="*/ 249 h 3806"/>
                  <a:gd name="T20" fmla="*/ 2701 w 2948"/>
                  <a:gd name="T21" fmla="*/ 217 h 3806"/>
                  <a:gd name="T22" fmla="*/ 2657 w 2948"/>
                  <a:gd name="T23" fmla="*/ 204 h 3806"/>
                  <a:gd name="T24" fmla="*/ 299 w 2948"/>
                  <a:gd name="T25" fmla="*/ 0 h 3806"/>
                  <a:gd name="T26" fmla="*/ 2700 w 2948"/>
                  <a:gd name="T27" fmla="*/ 2 h 3806"/>
                  <a:gd name="T28" fmla="*/ 2780 w 2948"/>
                  <a:gd name="T29" fmla="*/ 26 h 3806"/>
                  <a:gd name="T30" fmla="*/ 2849 w 2948"/>
                  <a:gd name="T31" fmla="*/ 72 h 3806"/>
                  <a:gd name="T32" fmla="*/ 2902 w 2948"/>
                  <a:gd name="T33" fmla="*/ 133 h 3806"/>
                  <a:gd name="T34" fmla="*/ 2936 w 2948"/>
                  <a:gd name="T35" fmla="*/ 209 h 3806"/>
                  <a:gd name="T36" fmla="*/ 2948 w 2948"/>
                  <a:gd name="T37" fmla="*/ 295 h 3806"/>
                  <a:gd name="T38" fmla="*/ 2371 w 2948"/>
                  <a:gd name="T39" fmla="*/ 3806 h 3806"/>
                  <a:gd name="T40" fmla="*/ 255 w 2948"/>
                  <a:gd name="T41" fmla="*/ 3802 h 3806"/>
                  <a:gd name="T42" fmla="*/ 174 w 2948"/>
                  <a:gd name="T43" fmla="*/ 3779 h 3806"/>
                  <a:gd name="T44" fmla="*/ 103 w 2948"/>
                  <a:gd name="T45" fmla="*/ 3734 h 3806"/>
                  <a:gd name="T46" fmla="*/ 49 w 2948"/>
                  <a:gd name="T47" fmla="*/ 3671 h 3806"/>
                  <a:gd name="T48" fmla="*/ 13 w 2948"/>
                  <a:gd name="T49" fmla="*/ 3596 h 3806"/>
                  <a:gd name="T50" fmla="*/ 0 w 2948"/>
                  <a:gd name="T51" fmla="*/ 3511 h 3806"/>
                  <a:gd name="T52" fmla="*/ 3 w 2948"/>
                  <a:gd name="T53" fmla="*/ 250 h 3806"/>
                  <a:gd name="T54" fmla="*/ 28 w 2948"/>
                  <a:gd name="T55" fmla="*/ 170 h 3806"/>
                  <a:gd name="T56" fmla="*/ 74 w 2948"/>
                  <a:gd name="T57" fmla="*/ 101 h 3806"/>
                  <a:gd name="T58" fmla="*/ 137 w 2948"/>
                  <a:gd name="T59" fmla="*/ 47 h 3806"/>
                  <a:gd name="T60" fmla="*/ 213 w 2948"/>
                  <a:gd name="T61" fmla="*/ 11 h 3806"/>
                  <a:gd name="T62" fmla="*/ 299 w 2948"/>
                  <a:gd name="T63" fmla="*/ 0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8" h="3806">
                    <a:moveTo>
                      <a:pt x="299" y="204"/>
                    </a:moveTo>
                    <a:lnTo>
                      <a:pt x="275" y="208"/>
                    </a:lnTo>
                    <a:lnTo>
                      <a:pt x="253" y="217"/>
                    </a:lnTo>
                    <a:lnTo>
                      <a:pt x="233" y="231"/>
                    </a:lnTo>
                    <a:lnTo>
                      <a:pt x="218" y="249"/>
                    </a:lnTo>
                    <a:lnTo>
                      <a:pt x="209" y="270"/>
                    </a:lnTo>
                    <a:lnTo>
                      <a:pt x="205" y="295"/>
                    </a:lnTo>
                    <a:lnTo>
                      <a:pt x="205" y="3511"/>
                    </a:lnTo>
                    <a:lnTo>
                      <a:pt x="209" y="3535"/>
                    </a:lnTo>
                    <a:lnTo>
                      <a:pt x="218" y="3556"/>
                    </a:lnTo>
                    <a:lnTo>
                      <a:pt x="233" y="3575"/>
                    </a:lnTo>
                    <a:lnTo>
                      <a:pt x="253" y="3589"/>
                    </a:lnTo>
                    <a:lnTo>
                      <a:pt x="275" y="3598"/>
                    </a:lnTo>
                    <a:lnTo>
                      <a:pt x="299" y="3600"/>
                    </a:lnTo>
                    <a:lnTo>
                      <a:pt x="2218" y="3600"/>
                    </a:lnTo>
                    <a:lnTo>
                      <a:pt x="2218" y="3076"/>
                    </a:lnTo>
                    <a:lnTo>
                      <a:pt x="2743" y="3076"/>
                    </a:lnTo>
                    <a:lnTo>
                      <a:pt x="2743" y="295"/>
                    </a:lnTo>
                    <a:lnTo>
                      <a:pt x="2740" y="270"/>
                    </a:lnTo>
                    <a:lnTo>
                      <a:pt x="2732" y="249"/>
                    </a:lnTo>
                    <a:lnTo>
                      <a:pt x="2719" y="231"/>
                    </a:lnTo>
                    <a:lnTo>
                      <a:pt x="2701" y="217"/>
                    </a:lnTo>
                    <a:lnTo>
                      <a:pt x="2681" y="208"/>
                    </a:lnTo>
                    <a:lnTo>
                      <a:pt x="2657" y="204"/>
                    </a:lnTo>
                    <a:lnTo>
                      <a:pt x="299" y="204"/>
                    </a:lnTo>
                    <a:close/>
                    <a:moveTo>
                      <a:pt x="299" y="0"/>
                    </a:moveTo>
                    <a:lnTo>
                      <a:pt x="2657" y="0"/>
                    </a:lnTo>
                    <a:lnTo>
                      <a:pt x="2700" y="2"/>
                    </a:lnTo>
                    <a:lnTo>
                      <a:pt x="2742" y="11"/>
                    </a:lnTo>
                    <a:lnTo>
                      <a:pt x="2780" y="26"/>
                    </a:lnTo>
                    <a:lnTo>
                      <a:pt x="2816" y="47"/>
                    </a:lnTo>
                    <a:lnTo>
                      <a:pt x="2849" y="72"/>
                    </a:lnTo>
                    <a:lnTo>
                      <a:pt x="2878" y="101"/>
                    </a:lnTo>
                    <a:lnTo>
                      <a:pt x="2902" y="133"/>
                    </a:lnTo>
                    <a:lnTo>
                      <a:pt x="2921" y="170"/>
                    </a:lnTo>
                    <a:lnTo>
                      <a:pt x="2936" y="209"/>
                    </a:lnTo>
                    <a:lnTo>
                      <a:pt x="2945" y="250"/>
                    </a:lnTo>
                    <a:lnTo>
                      <a:pt x="2948" y="295"/>
                    </a:lnTo>
                    <a:lnTo>
                      <a:pt x="2948" y="3224"/>
                    </a:lnTo>
                    <a:lnTo>
                      <a:pt x="2371" y="3806"/>
                    </a:lnTo>
                    <a:lnTo>
                      <a:pt x="299" y="3806"/>
                    </a:lnTo>
                    <a:lnTo>
                      <a:pt x="255" y="3802"/>
                    </a:lnTo>
                    <a:lnTo>
                      <a:pt x="213" y="3793"/>
                    </a:lnTo>
                    <a:lnTo>
                      <a:pt x="174" y="3779"/>
                    </a:lnTo>
                    <a:lnTo>
                      <a:pt x="137" y="3758"/>
                    </a:lnTo>
                    <a:lnTo>
                      <a:pt x="103" y="3734"/>
                    </a:lnTo>
                    <a:lnTo>
                      <a:pt x="74" y="3705"/>
                    </a:lnTo>
                    <a:lnTo>
                      <a:pt x="49" y="3671"/>
                    </a:lnTo>
                    <a:lnTo>
                      <a:pt x="28" y="3635"/>
                    </a:lnTo>
                    <a:lnTo>
                      <a:pt x="13" y="3596"/>
                    </a:lnTo>
                    <a:lnTo>
                      <a:pt x="3" y="3555"/>
                    </a:lnTo>
                    <a:lnTo>
                      <a:pt x="0" y="3511"/>
                    </a:lnTo>
                    <a:lnTo>
                      <a:pt x="0" y="295"/>
                    </a:lnTo>
                    <a:lnTo>
                      <a:pt x="3" y="250"/>
                    </a:lnTo>
                    <a:lnTo>
                      <a:pt x="13" y="209"/>
                    </a:lnTo>
                    <a:lnTo>
                      <a:pt x="28" y="170"/>
                    </a:lnTo>
                    <a:lnTo>
                      <a:pt x="49" y="133"/>
                    </a:lnTo>
                    <a:lnTo>
                      <a:pt x="74" y="101"/>
                    </a:lnTo>
                    <a:lnTo>
                      <a:pt x="103" y="72"/>
                    </a:lnTo>
                    <a:lnTo>
                      <a:pt x="137" y="47"/>
                    </a:lnTo>
                    <a:lnTo>
                      <a:pt x="174" y="26"/>
                    </a:lnTo>
                    <a:lnTo>
                      <a:pt x="213" y="11"/>
                    </a:lnTo>
                    <a:lnTo>
                      <a:pt x="255" y="2"/>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121"/>
              <p:cNvSpPr>
                <a:spLocks noChangeArrowheads="1"/>
              </p:cNvSpPr>
              <p:nvPr/>
            </p:nvSpPr>
            <p:spPr bwMode="auto">
              <a:xfrm>
                <a:off x="11049000" y="595313"/>
                <a:ext cx="833438" cy="1619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122"/>
              <p:cNvSpPr>
                <a:spLocks noChangeArrowheads="1"/>
              </p:cNvSpPr>
              <p:nvPr/>
            </p:nvSpPr>
            <p:spPr bwMode="auto">
              <a:xfrm>
                <a:off x="11049000" y="930275"/>
                <a:ext cx="1677988" cy="1635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123"/>
              <p:cNvSpPr>
                <a:spLocks noChangeArrowheads="1"/>
              </p:cNvSpPr>
              <p:nvPr/>
            </p:nvSpPr>
            <p:spPr bwMode="auto">
              <a:xfrm>
                <a:off x="11049000" y="1266825"/>
                <a:ext cx="1677988" cy="1619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124"/>
              <p:cNvSpPr>
                <a:spLocks noChangeArrowheads="1"/>
              </p:cNvSpPr>
              <p:nvPr/>
            </p:nvSpPr>
            <p:spPr bwMode="auto">
              <a:xfrm>
                <a:off x="11049000" y="1601788"/>
                <a:ext cx="1677988" cy="1635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Freeform 125"/>
              <p:cNvSpPr>
                <a:spLocks/>
              </p:cNvSpPr>
              <p:nvPr/>
            </p:nvSpPr>
            <p:spPr bwMode="auto">
              <a:xfrm>
                <a:off x="11053763" y="1935163"/>
                <a:ext cx="922338" cy="847725"/>
              </a:xfrm>
              <a:custGeom>
                <a:avLst/>
                <a:gdLst>
                  <a:gd name="T0" fmla="*/ 584 w 1162"/>
                  <a:gd name="T1" fmla="*/ 0 h 1067"/>
                  <a:gd name="T2" fmla="*/ 1162 w 1162"/>
                  <a:gd name="T3" fmla="*/ 631 h 1067"/>
                  <a:gd name="T4" fmla="*/ 955 w 1162"/>
                  <a:gd name="T5" fmla="*/ 631 h 1067"/>
                  <a:gd name="T6" fmla="*/ 955 w 1162"/>
                  <a:gd name="T7" fmla="*/ 1067 h 1067"/>
                  <a:gd name="T8" fmla="*/ 673 w 1162"/>
                  <a:gd name="T9" fmla="*/ 1067 h 1067"/>
                  <a:gd name="T10" fmla="*/ 673 w 1162"/>
                  <a:gd name="T11" fmla="*/ 739 h 1067"/>
                  <a:gd name="T12" fmla="*/ 670 w 1162"/>
                  <a:gd name="T13" fmla="*/ 715 h 1067"/>
                  <a:gd name="T14" fmla="*/ 663 w 1162"/>
                  <a:gd name="T15" fmla="*/ 694 h 1067"/>
                  <a:gd name="T16" fmla="*/ 650 w 1162"/>
                  <a:gd name="T17" fmla="*/ 674 h 1067"/>
                  <a:gd name="T18" fmla="*/ 635 w 1162"/>
                  <a:gd name="T19" fmla="*/ 659 h 1067"/>
                  <a:gd name="T20" fmla="*/ 615 w 1162"/>
                  <a:gd name="T21" fmla="*/ 646 h 1067"/>
                  <a:gd name="T22" fmla="*/ 594 w 1162"/>
                  <a:gd name="T23" fmla="*/ 638 h 1067"/>
                  <a:gd name="T24" fmla="*/ 570 w 1162"/>
                  <a:gd name="T25" fmla="*/ 636 h 1067"/>
                  <a:gd name="T26" fmla="*/ 547 w 1162"/>
                  <a:gd name="T27" fmla="*/ 638 h 1067"/>
                  <a:gd name="T28" fmla="*/ 526 w 1162"/>
                  <a:gd name="T29" fmla="*/ 646 h 1067"/>
                  <a:gd name="T30" fmla="*/ 506 w 1162"/>
                  <a:gd name="T31" fmla="*/ 659 h 1067"/>
                  <a:gd name="T32" fmla="*/ 490 w 1162"/>
                  <a:gd name="T33" fmla="*/ 674 h 1067"/>
                  <a:gd name="T34" fmla="*/ 478 w 1162"/>
                  <a:gd name="T35" fmla="*/ 694 h 1067"/>
                  <a:gd name="T36" fmla="*/ 470 w 1162"/>
                  <a:gd name="T37" fmla="*/ 715 h 1067"/>
                  <a:gd name="T38" fmla="*/ 468 w 1162"/>
                  <a:gd name="T39" fmla="*/ 739 h 1067"/>
                  <a:gd name="T40" fmla="*/ 468 w 1162"/>
                  <a:gd name="T41" fmla="*/ 1067 h 1067"/>
                  <a:gd name="T42" fmla="*/ 199 w 1162"/>
                  <a:gd name="T43" fmla="*/ 1067 h 1067"/>
                  <a:gd name="T44" fmla="*/ 199 w 1162"/>
                  <a:gd name="T45" fmla="*/ 631 h 1067"/>
                  <a:gd name="T46" fmla="*/ 0 w 1162"/>
                  <a:gd name="T47" fmla="*/ 631 h 1067"/>
                  <a:gd name="T48" fmla="*/ 584 w 1162"/>
                  <a:gd name="T49"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2" h="1067">
                    <a:moveTo>
                      <a:pt x="584" y="0"/>
                    </a:moveTo>
                    <a:lnTo>
                      <a:pt x="1162" y="631"/>
                    </a:lnTo>
                    <a:lnTo>
                      <a:pt x="955" y="631"/>
                    </a:lnTo>
                    <a:lnTo>
                      <a:pt x="955" y="1067"/>
                    </a:lnTo>
                    <a:lnTo>
                      <a:pt x="673" y="1067"/>
                    </a:lnTo>
                    <a:lnTo>
                      <a:pt x="673" y="739"/>
                    </a:lnTo>
                    <a:lnTo>
                      <a:pt x="670" y="715"/>
                    </a:lnTo>
                    <a:lnTo>
                      <a:pt x="663" y="694"/>
                    </a:lnTo>
                    <a:lnTo>
                      <a:pt x="650" y="674"/>
                    </a:lnTo>
                    <a:lnTo>
                      <a:pt x="635" y="659"/>
                    </a:lnTo>
                    <a:lnTo>
                      <a:pt x="615" y="646"/>
                    </a:lnTo>
                    <a:lnTo>
                      <a:pt x="594" y="638"/>
                    </a:lnTo>
                    <a:lnTo>
                      <a:pt x="570" y="636"/>
                    </a:lnTo>
                    <a:lnTo>
                      <a:pt x="547" y="638"/>
                    </a:lnTo>
                    <a:lnTo>
                      <a:pt x="526" y="646"/>
                    </a:lnTo>
                    <a:lnTo>
                      <a:pt x="506" y="659"/>
                    </a:lnTo>
                    <a:lnTo>
                      <a:pt x="490" y="674"/>
                    </a:lnTo>
                    <a:lnTo>
                      <a:pt x="478" y="694"/>
                    </a:lnTo>
                    <a:lnTo>
                      <a:pt x="470" y="715"/>
                    </a:lnTo>
                    <a:lnTo>
                      <a:pt x="468" y="739"/>
                    </a:lnTo>
                    <a:lnTo>
                      <a:pt x="468" y="1067"/>
                    </a:lnTo>
                    <a:lnTo>
                      <a:pt x="199" y="1067"/>
                    </a:lnTo>
                    <a:lnTo>
                      <a:pt x="199" y="631"/>
                    </a:lnTo>
                    <a:lnTo>
                      <a:pt x="0" y="631"/>
                    </a:lnTo>
                    <a:lnTo>
                      <a:pt x="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0" name="Freeform 126"/>
              <p:cNvSpPr>
                <a:spLocks/>
              </p:cNvSpPr>
              <p:nvPr/>
            </p:nvSpPr>
            <p:spPr bwMode="auto">
              <a:xfrm>
                <a:off x="11952288" y="1895475"/>
                <a:ext cx="777875" cy="663575"/>
              </a:xfrm>
              <a:custGeom>
                <a:avLst/>
                <a:gdLst>
                  <a:gd name="T0" fmla="*/ 820 w 978"/>
                  <a:gd name="T1" fmla="*/ 0 h 835"/>
                  <a:gd name="T2" fmla="*/ 978 w 978"/>
                  <a:gd name="T3" fmla="*/ 131 h 835"/>
                  <a:gd name="T4" fmla="*/ 392 w 978"/>
                  <a:gd name="T5" fmla="*/ 835 h 835"/>
                  <a:gd name="T6" fmla="*/ 0 w 978"/>
                  <a:gd name="T7" fmla="*/ 418 h 835"/>
                  <a:gd name="T8" fmla="*/ 148 w 978"/>
                  <a:gd name="T9" fmla="*/ 277 h 835"/>
                  <a:gd name="T10" fmla="*/ 383 w 978"/>
                  <a:gd name="T11" fmla="*/ 527 h 835"/>
                  <a:gd name="T12" fmla="*/ 820 w 978"/>
                  <a:gd name="T13" fmla="*/ 0 h 835"/>
                </a:gdLst>
                <a:ahLst/>
                <a:cxnLst>
                  <a:cxn ang="0">
                    <a:pos x="T0" y="T1"/>
                  </a:cxn>
                  <a:cxn ang="0">
                    <a:pos x="T2" y="T3"/>
                  </a:cxn>
                  <a:cxn ang="0">
                    <a:pos x="T4" y="T5"/>
                  </a:cxn>
                  <a:cxn ang="0">
                    <a:pos x="T6" y="T7"/>
                  </a:cxn>
                  <a:cxn ang="0">
                    <a:pos x="T8" y="T9"/>
                  </a:cxn>
                  <a:cxn ang="0">
                    <a:pos x="T10" y="T11"/>
                  </a:cxn>
                  <a:cxn ang="0">
                    <a:pos x="T12" y="T13"/>
                  </a:cxn>
                </a:cxnLst>
                <a:rect l="0" t="0" r="r" b="b"/>
                <a:pathLst>
                  <a:path w="978" h="835">
                    <a:moveTo>
                      <a:pt x="820" y="0"/>
                    </a:moveTo>
                    <a:lnTo>
                      <a:pt x="978" y="131"/>
                    </a:lnTo>
                    <a:lnTo>
                      <a:pt x="392" y="835"/>
                    </a:lnTo>
                    <a:lnTo>
                      <a:pt x="0" y="418"/>
                    </a:lnTo>
                    <a:lnTo>
                      <a:pt x="148" y="277"/>
                    </a:lnTo>
                    <a:lnTo>
                      <a:pt x="383" y="527"/>
                    </a:lnTo>
                    <a:lnTo>
                      <a:pt x="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2" name="Group 211"/>
            <p:cNvGrpSpPr/>
            <p:nvPr/>
          </p:nvGrpSpPr>
          <p:grpSpPr>
            <a:xfrm>
              <a:off x="6877307" y="5175659"/>
              <a:ext cx="497456" cy="376580"/>
              <a:chOff x="-4911725" y="188913"/>
              <a:chExt cx="5207000" cy="3941763"/>
            </a:xfrm>
            <a:solidFill>
              <a:schemeClr val="accent2"/>
            </a:solidFill>
          </p:grpSpPr>
          <p:sp>
            <p:nvSpPr>
              <p:cNvPr id="213" name="Freeform 33"/>
              <p:cNvSpPr>
                <a:spLocks noEditPoints="1"/>
              </p:cNvSpPr>
              <p:nvPr/>
            </p:nvSpPr>
            <p:spPr bwMode="auto">
              <a:xfrm>
                <a:off x="-4911725" y="1422401"/>
                <a:ext cx="5207000" cy="2708275"/>
              </a:xfrm>
              <a:custGeom>
                <a:avLst/>
                <a:gdLst>
                  <a:gd name="T0" fmla="*/ 1295 w 6560"/>
                  <a:gd name="T1" fmla="*/ 2892 h 3411"/>
                  <a:gd name="T2" fmla="*/ 5917 w 6560"/>
                  <a:gd name="T3" fmla="*/ 383 h 3411"/>
                  <a:gd name="T4" fmla="*/ 5774 w 6560"/>
                  <a:gd name="T5" fmla="*/ 427 h 3411"/>
                  <a:gd name="T6" fmla="*/ 4503 w 6560"/>
                  <a:gd name="T7" fmla="*/ 1405 h 3411"/>
                  <a:gd name="T8" fmla="*/ 4363 w 6560"/>
                  <a:gd name="T9" fmla="*/ 1580 h 3411"/>
                  <a:gd name="T10" fmla="*/ 4164 w 6560"/>
                  <a:gd name="T11" fmla="*/ 1685 h 3411"/>
                  <a:gd name="T12" fmla="*/ 2851 w 6560"/>
                  <a:gd name="T13" fmla="*/ 1709 h 3411"/>
                  <a:gd name="T14" fmla="*/ 4053 w 6560"/>
                  <a:gd name="T15" fmla="*/ 1318 h 3411"/>
                  <a:gd name="T16" fmla="*/ 4156 w 6560"/>
                  <a:gd name="T17" fmla="*/ 1238 h 3411"/>
                  <a:gd name="T18" fmla="*/ 4172 w 6560"/>
                  <a:gd name="T19" fmla="*/ 1107 h 3411"/>
                  <a:gd name="T20" fmla="*/ 4095 w 6560"/>
                  <a:gd name="T21" fmla="*/ 1006 h 3411"/>
                  <a:gd name="T22" fmla="*/ 3122 w 6560"/>
                  <a:gd name="T23" fmla="*/ 982 h 3411"/>
                  <a:gd name="T24" fmla="*/ 3056 w 6560"/>
                  <a:gd name="T25" fmla="*/ 876 h 3411"/>
                  <a:gd name="T26" fmla="*/ 2994 w 6560"/>
                  <a:gd name="T27" fmla="*/ 825 h 3411"/>
                  <a:gd name="T28" fmla="*/ 2879 w 6560"/>
                  <a:gd name="T29" fmla="*/ 763 h 3411"/>
                  <a:gd name="T30" fmla="*/ 2702 w 6560"/>
                  <a:gd name="T31" fmla="*/ 713 h 3411"/>
                  <a:gd name="T32" fmla="*/ 2455 w 6560"/>
                  <a:gd name="T33" fmla="*/ 691 h 3411"/>
                  <a:gd name="T34" fmla="*/ 2197 w 6560"/>
                  <a:gd name="T35" fmla="*/ 711 h 3411"/>
                  <a:gd name="T36" fmla="*/ 2010 w 6560"/>
                  <a:gd name="T37" fmla="*/ 761 h 3411"/>
                  <a:gd name="T38" fmla="*/ 1886 w 6560"/>
                  <a:gd name="T39" fmla="*/ 819 h 3411"/>
                  <a:gd name="T40" fmla="*/ 1817 w 6560"/>
                  <a:gd name="T41" fmla="*/ 868 h 3411"/>
                  <a:gd name="T42" fmla="*/ 1791 w 6560"/>
                  <a:gd name="T43" fmla="*/ 894 h 3411"/>
                  <a:gd name="T44" fmla="*/ 1982 w 6560"/>
                  <a:gd name="T45" fmla="*/ 2182 h 3411"/>
                  <a:gd name="T46" fmla="*/ 6104 w 6560"/>
                  <a:gd name="T47" fmla="*/ 813 h 3411"/>
                  <a:gd name="T48" fmla="*/ 6170 w 6560"/>
                  <a:gd name="T49" fmla="*/ 683 h 3411"/>
                  <a:gd name="T50" fmla="*/ 6154 w 6560"/>
                  <a:gd name="T51" fmla="*/ 542 h 3411"/>
                  <a:gd name="T52" fmla="*/ 6061 w 6560"/>
                  <a:gd name="T53" fmla="*/ 425 h 3411"/>
                  <a:gd name="T54" fmla="*/ 5917 w 6560"/>
                  <a:gd name="T55" fmla="*/ 383 h 3411"/>
                  <a:gd name="T56" fmla="*/ 6112 w 6560"/>
                  <a:gd name="T57" fmla="*/ 27 h 3411"/>
                  <a:gd name="T58" fmla="*/ 6303 w 6560"/>
                  <a:gd name="T59" fmla="*/ 127 h 3411"/>
                  <a:gd name="T60" fmla="*/ 6453 w 6560"/>
                  <a:gd name="T61" fmla="*/ 286 h 3411"/>
                  <a:gd name="T62" fmla="*/ 6544 w 6560"/>
                  <a:gd name="T63" fmla="*/ 497 h 3411"/>
                  <a:gd name="T64" fmla="*/ 6554 w 6560"/>
                  <a:gd name="T65" fmla="*/ 717 h 3411"/>
                  <a:gd name="T66" fmla="*/ 6488 w 6560"/>
                  <a:gd name="T67" fmla="*/ 930 h 3411"/>
                  <a:gd name="T68" fmla="*/ 6351 w 6560"/>
                  <a:gd name="T69" fmla="*/ 1109 h 3411"/>
                  <a:gd name="T70" fmla="*/ 2183 w 6560"/>
                  <a:gd name="T71" fmla="*/ 2566 h 3411"/>
                  <a:gd name="T72" fmla="*/ 0 w 6560"/>
                  <a:gd name="T73" fmla="*/ 1244 h 3411"/>
                  <a:gd name="T74" fmla="*/ 1506 w 6560"/>
                  <a:gd name="T75" fmla="*/ 634 h 3411"/>
                  <a:gd name="T76" fmla="*/ 1560 w 6560"/>
                  <a:gd name="T77" fmla="*/ 580 h 3411"/>
                  <a:gd name="T78" fmla="*/ 1665 w 6560"/>
                  <a:gd name="T79" fmla="*/ 503 h 3411"/>
                  <a:gd name="T80" fmla="*/ 1827 w 6560"/>
                  <a:gd name="T81" fmla="*/ 419 h 3411"/>
                  <a:gd name="T82" fmla="*/ 2051 w 6560"/>
                  <a:gd name="T83" fmla="*/ 349 h 3411"/>
                  <a:gd name="T84" fmla="*/ 2342 w 6560"/>
                  <a:gd name="T85" fmla="*/ 310 h 3411"/>
                  <a:gd name="T86" fmla="*/ 2666 w 6560"/>
                  <a:gd name="T87" fmla="*/ 318 h 3411"/>
                  <a:gd name="T88" fmla="*/ 2925 w 6560"/>
                  <a:gd name="T89" fmla="*/ 371 h 3411"/>
                  <a:gd name="T90" fmla="*/ 3120 w 6560"/>
                  <a:gd name="T91" fmla="*/ 451 h 3411"/>
                  <a:gd name="T92" fmla="*/ 3257 w 6560"/>
                  <a:gd name="T93" fmla="*/ 540 h 3411"/>
                  <a:gd name="T94" fmla="*/ 4009 w 6560"/>
                  <a:gd name="T95" fmla="*/ 598 h 3411"/>
                  <a:gd name="T96" fmla="*/ 4242 w 6560"/>
                  <a:gd name="T97" fmla="*/ 648 h 3411"/>
                  <a:gd name="T98" fmla="*/ 4427 w 6560"/>
                  <a:gd name="T99" fmla="*/ 789 h 3411"/>
                  <a:gd name="T100" fmla="*/ 5631 w 6560"/>
                  <a:gd name="T101" fmla="*/ 65 h 3411"/>
                  <a:gd name="T102" fmla="*/ 5872 w 6560"/>
                  <a:gd name="T10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0" h="3411">
                    <a:moveTo>
                      <a:pt x="1009" y="1151"/>
                    </a:moveTo>
                    <a:lnTo>
                      <a:pt x="519" y="1407"/>
                    </a:lnTo>
                    <a:lnTo>
                      <a:pt x="1295" y="2892"/>
                    </a:lnTo>
                    <a:lnTo>
                      <a:pt x="1785" y="2636"/>
                    </a:lnTo>
                    <a:lnTo>
                      <a:pt x="1009" y="1151"/>
                    </a:lnTo>
                    <a:close/>
                    <a:moveTo>
                      <a:pt x="5917" y="383"/>
                    </a:moveTo>
                    <a:lnTo>
                      <a:pt x="5868" y="387"/>
                    </a:lnTo>
                    <a:lnTo>
                      <a:pt x="5820" y="403"/>
                    </a:lnTo>
                    <a:lnTo>
                      <a:pt x="5774" y="427"/>
                    </a:lnTo>
                    <a:lnTo>
                      <a:pt x="4554" y="1262"/>
                    </a:lnTo>
                    <a:lnTo>
                      <a:pt x="4533" y="1336"/>
                    </a:lnTo>
                    <a:lnTo>
                      <a:pt x="4503" y="1405"/>
                    </a:lnTo>
                    <a:lnTo>
                      <a:pt x="4465" y="1471"/>
                    </a:lnTo>
                    <a:lnTo>
                      <a:pt x="4417" y="1528"/>
                    </a:lnTo>
                    <a:lnTo>
                      <a:pt x="4363" y="1580"/>
                    </a:lnTo>
                    <a:lnTo>
                      <a:pt x="4302" y="1624"/>
                    </a:lnTo>
                    <a:lnTo>
                      <a:pt x="4236" y="1660"/>
                    </a:lnTo>
                    <a:lnTo>
                      <a:pt x="4164" y="1685"/>
                    </a:lnTo>
                    <a:lnTo>
                      <a:pt x="4087" y="1703"/>
                    </a:lnTo>
                    <a:lnTo>
                      <a:pt x="4009" y="1709"/>
                    </a:lnTo>
                    <a:lnTo>
                      <a:pt x="2851" y="1709"/>
                    </a:lnTo>
                    <a:lnTo>
                      <a:pt x="2851" y="1324"/>
                    </a:lnTo>
                    <a:lnTo>
                      <a:pt x="4009" y="1324"/>
                    </a:lnTo>
                    <a:lnTo>
                      <a:pt x="4053" y="1318"/>
                    </a:lnTo>
                    <a:lnTo>
                      <a:pt x="4095" y="1300"/>
                    </a:lnTo>
                    <a:lnTo>
                      <a:pt x="4129" y="1274"/>
                    </a:lnTo>
                    <a:lnTo>
                      <a:pt x="4156" y="1238"/>
                    </a:lnTo>
                    <a:lnTo>
                      <a:pt x="4172" y="1198"/>
                    </a:lnTo>
                    <a:lnTo>
                      <a:pt x="4178" y="1153"/>
                    </a:lnTo>
                    <a:lnTo>
                      <a:pt x="4172" y="1107"/>
                    </a:lnTo>
                    <a:lnTo>
                      <a:pt x="4156" y="1067"/>
                    </a:lnTo>
                    <a:lnTo>
                      <a:pt x="4129" y="1031"/>
                    </a:lnTo>
                    <a:lnTo>
                      <a:pt x="4095" y="1006"/>
                    </a:lnTo>
                    <a:lnTo>
                      <a:pt x="4053" y="988"/>
                    </a:lnTo>
                    <a:lnTo>
                      <a:pt x="4009" y="982"/>
                    </a:lnTo>
                    <a:lnTo>
                      <a:pt x="3122" y="982"/>
                    </a:lnTo>
                    <a:lnTo>
                      <a:pt x="3074" y="894"/>
                    </a:lnTo>
                    <a:lnTo>
                      <a:pt x="3068" y="888"/>
                    </a:lnTo>
                    <a:lnTo>
                      <a:pt x="3056" y="876"/>
                    </a:lnTo>
                    <a:lnTo>
                      <a:pt x="3042" y="860"/>
                    </a:lnTo>
                    <a:lnTo>
                      <a:pt x="3020" y="844"/>
                    </a:lnTo>
                    <a:lnTo>
                      <a:pt x="2994" y="825"/>
                    </a:lnTo>
                    <a:lnTo>
                      <a:pt x="2963" y="805"/>
                    </a:lnTo>
                    <a:lnTo>
                      <a:pt x="2925" y="785"/>
                    </a:lnTo>
                    <a:lnTo>
                      <a:pt x="2879" y="763"/>
                    </a:lnTo>
                    <a:lnTo>
                      <a:pt x="2827" y="745"/>
                    </a:lnTo>
                    <a:lnTo>
                      <a:pt x="2770" y="727"/>
                    </a:lnTo>
                    <a:lnTo>
                      <a:pt x="2702" y="713"/>
                    </a:lnTo>
                    <a:lnTo>
                      <a:pt x="2628" y="701"/>
                    </a:lnTo>
                    <a:lnTo>
                      <a:pt x="2547" y="693"/>
                    </a:lnTo>
                    <a:lnTo>
                      <a:pt x="2455" y="691"/>
                    </a:lnTo>
                    <a:lnTo>
                      <a:pt x="2362" y="693"/>
                    </a:lnTo>
                    <a:lnTo>
                      <a:pt x="2274" y="701"/>
                    </a:lnTo>
                    <a:lnTo>
                      <a:pt x="2197" y="711"/>
                    </a:lnTo>
                    <a:lnTo>
                      <a:pt x="2127" y="725"/>
                    </a:lnTo>
                    <a:lnTo>
                      <a:pt x="2065" y="743"/>
                    </a:lnTo>
                    <a:lnTo>
                      <a:pt x="2010" y="761"/>
                    </a:lnTo>
                    <a:lnTo>
                      <a:pt x="1962" y="781"/>
                    </a:lnTo>
                    <a:lnTo>
                      <a:pt x="1920" y="799"/>
                    </a:lnTo>
                    <a:lnTo>
                      <a:pt x="1886" y="819"/>
                    </a:lnTo>
                    <a:lnTo>
                      <a:pt x="1856" y="837"/>
                    </a:lnTo>
                    <a:lnTo>
                      <a:pt x="1834" y="854"/>
                    </a:lnTo>
                    <a:lnTo>
                      <a:pt x="1817" y="868"/>
                    </a:lnTo>
                    <a:lnTo>
                      <a:pt x="1805" y="878"/>
                    </a:lnTo>
                    <a:lnTo>
                      <a:pt x="1799" y="884"/>
                    </a:lnTo>
                    <a:lnTo>
                      <a:pt x="1791" y="894"/>
                    </a:lnTo>
                    <a:lnTo>
                      <a:pt x="1787" y="898"/>
                    </a:lnTo>
                    <a:lnTo>
                      <a:pt x="1476" y="1214"/>
                    </a:lnTo>
                    <a:lnTo>
                      <a:pt x="1982" y="2182"/>
                    </a:lnTo>
                    <a:lnTo>
                      <a:pt x="4190" y="2182"/>
                    </a:lnTo>
                    <a:lnTo>
                      <a:pt x="6067" y="844"/>
                    </a:lnTo>
                    <a:lnTo>
                      <a:pt x="6104" y="813"/>
                    </a:lnTo>
                    <a:lnTo>
                      <a:pt x="6134" y="773"/>
                    </a:lnTo>
                    <a:lnTo>
                      <a:pt x="6156" y="731"/>
                    </a:lnTo>
                    <a:lnTo>
                      <a:pt x="6170" y="683"/>
                    </a:lnTo>
                    <a:lnTo>
                      <a:pt x="6174" y="636"/>
                    </a:lnTo>
                    <a:lnTo>
                      <a:pt x="6170" y="588"/>
                    </a:lnTo>
                    <a:lnTo>
                      <a:pt x="6154" y="542"/>
                    </a:lnTo>
                    <a:lnTo>
                      <a:pt x="6132" y="497"/>
                    </a:lnTo>
                    <a:lnTo>
                      <a:pt x="6098" y="457"/>
                    </a:lnTo>
                    <a:lnTo>
                      <a:pt x="6061" y="425"/>
                    </a:lnTo>
                    <a:lnTo>
                      <a:pt x="6017" y="403"/>
                    </a:lnTo>
                    <a:lnTo>
                      <a:pt x="5967" y="387"/>
                    </a:lnTo>
                    <a:lnTo>
                      <a:pt x="5917" y="383"/>
                    </a:lnTo>
                    <a:close/>
                    <a:moveTo>
                      <a:pt x="5957" y="0"/>
                    </a:moveTo>
                    <a:lnTo>
                      <a:pt x="6041" y="10"/>
                    </a:lnTo>
                    <a:lnTo>
                      <a:pt x="6112" y="27"/>
                    </a:lnTo>
                    <a:lnTo>
                      <a:pt x="6180" y="53"/>
                    </a:lnTo>
                    <a:lnTo>
                      <a:pt x="6244" y="87"/>
                    </a:lnTo>
                    <a:lnTo>
                      <a:pt x="6303" y="127"/>
                    </a:lnTo>
                    <a:lnTo>
                      <a:pt x="6359" y="173"/>
                    </a:lnTo>
                    <a:lnTo>
                      <a:pt x="6409" y="226"/>
                    </a:lnTo>
                    <a:lnTo>
                      <a:pt x="6453" y="286"/>
                    </a:lnTo>
                    <a:lnTo>
                      <a:pt x="6492" y="353"/>
                    </a:lnTo>
                    <a:lnTo>
                      <a:pt x="6522" y="423"/>
                    </a:lnTo>
                    <a:lnTo>
                      <a:pt x="6544" y="497"/>
                    </a:lnTo>
                    <a:lnTo>
                      <a:pt x="6556" y="570"/>
                    </a:lnTo>
                    <a:lnTo>
                      <a:pt x="6560" y="644"/>
                    </a:lnTo>
                    <a:lnTo>
                      <a:pt x="6554" y="717"/>
                    </a:lnTo>
                    <a:lnTo>
                      <a:pt x="6540" y="791"/>
                    </a:lnTo>
                    <a:lnTo>
                      <a:pt x="6520" y="860"/>
                    </a:lnTo>
                    <a:lnTo>
                      <a:pt x="6488" y="930"/>
                    </a:lnTo>
                    <a:lnTo>
                      <a:pt x="6451" y="994"/>
                    </a:lnTo>
                    <a:lnTo>
                      <a:pt x="6405" y="1053"/>
                    </a:lnTo>
                    <a:lnTo>
                      <a:pt x="6351" y="1109"/>
                    </a:lnTo>
                    <a:lnTo>
                      <a:pt x="6289" y="1159"/>
                    </a:lnTo>
                    <a:lnTo>
                      <a:pt x="4314" y="2566"/>
                    </a:lnTo>
                    <a:lnTo>
                      <a:pt x="2183" y="2566"/>
                    </a:lnTo>
                    <a:lnTo>
                      <a:pt x="2304" y="2799"/>
                    </a:lnTo>
                    <a:lnTo>
                      <a:pt x="1132" y="3411"/>
                    </a:lnTo>
                    <a:lnTo>
                      <a:pt x="0" y="1244"/>
                    </a:lnTo>
                    <a:lnTo>
                      <a:pt x="1172" y="632"/>
                    </a:lnTo>
                    <a:lnTo>
                      <a:pt x="1289" y="854"/>
                    </a:lnTo>
                    <a:lnTo>
                      <a:pt x="1506" y="634"/>
                    </a:lnTo>
                    <a:lnTo>
                      <a:pt x="1520" y="620"/>
                    </a:lnTo>
                    <a:lnTo>
                      <a:pt x="1538" y="602"/>
                    </a:lnTo>
                    <a:lnTo>
                      <a:pt x="1560" y="580"/>
                    </a:lnTo>
                    <a:lnTo>
                      <a:pt x="1590" y="556"/>
                    </a:lnTo>
                    <a:lnTo>
                      <a:pt x="1626" y="530"/>
                    </a:lnTo>
                    <a:lnTo>
                      <a:pt x="1665" y="503"/>
                    </a:lnTo>
                    <a:lnTo>
                      <a:pt x="1713" y="475"/>
                    </a:lnTo>
                    <a:lnTo>
                      <a:pt x="1767" y="447"/>
                    </a:lnTo>
                    <a:lnTo>
                      <a:pt x="1827" y="419"/>
                    </a:lnTo>
                    <a:lnTo>
                      <a:pt x="1894" y="393"/>
                    </a:lnTo>
                    <a:lnTo>
                      <a:pt x="1970" y="369"/>
                    </a:lnTo>
                    <a:lnTo>
                      <a:pt x="2051" y="349"/>
                    </a:lnTo>
                    <a:lnTo>
                      <a:pt x="2141" y="332"/>
                    </a:lnTo>
                    <a:lnTo>
                      <a:pt x="2236" y="318"/>
                    </a:lnTo>
                    <a:lnTo>
                      <a:pt x="2342" y="310"/>
                    </a:lnTo>
                    <a:lnTo>
                      <a:pt x="2455" y="306"/>
                    </a:lnTo>
                    <a:lnTo>
                      <a:pt x="2565" y="310"/>
                    </a:lnTo>
                    <a:lnTo>
                      <a:pt x="2666" y="318"/>
                    </a:lnTo>
                    <a:lnTo>
                      <a:pt x="2760" y="332"/>
                    </a:lnTo>
                    <a:lnTo>
                      <a:pt x="2845" y="349"/>
                    </a:lnTo>
                    <a:lnTo>
                      <a:pt x="2925" y="371"/>
                    </a:lnTo>
                    <a:lnTo>
                      <a:pt x="2996" y="395"/>
                    </a:lnTo>
                    <a:lnTo>
                      <a:pt x="3060" y="423"/>
                    </a:lnTo>
                    <a:lnTo>
                      <a:pt x="3120" y="451"/>
                    </a:lnTo>
                    <a:lnTo>
                      <a:pt x="3172" y="481"/>
                    </a:lnTo>
                    <a:lnTo>
                      <a:pt x="3217" y="510"/>
                    </a:lnTo>
                    <a:lnTo>
                      <a:pt x="3257" y="540"/>
                    </a:lnTo>
                    <a:lnTo>
                      <a:pt x="3293" y="570"/>
                    </a:lnTo>
                    <a:lnTo>
                      <a:pt x="3323" y="598"/>
                    </a:lnTo>
                    <a:lnTo>
                      <a:pt x="4009" y="598"/>
                    </a:lnTo>
                    <a:lnTo>
                      <a:pt x="4091" y="604"/>
                    </a:lnTo>
                    <a:lnTo>
                      <a:pt x="4168" y="620"/>
                    </a:lnTo>
                    <a:lnTo>
                      <a:pt x="4242" y="648"/>
                    </a:lnTo>
                    <a:lnTo>
                      <a:pt x="4310" y="687"/>
                    </a:lnTo>
                    <a:lnTo>
                      <a:pt x="4373" y="733"/>
                    </a:lnTo>
                    <a:lnTo>
                      <a:pt x="4427" y="789"/>
                    </a:lnTo>
                    <a:lnTo>
                      <a:pt x="4475" y="850"/>
                    </a:lnTo>
                    <a:lnTo>
                      <a:pt x="5557" y="109"/>
                    </a:lnTo>
                    <a:lnTo>
                      <a:pt x="5631" y="65"/>
                    </a:lnTo>
                    <a:lnTo>
                      <a:pt x="5708" y="33"/>
                    </a:lnTo>
                    <a:lnTo>
                      <a:pt x="5790" y="11"/>
                    </a:lnTo>
                    <a:lnTo>
                      <a:pt x="5872" y="0"/>
                    </a:lnTo>
                    <a:lnTo>
                      <a:pt x="59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4" name="Freeform 34"/>
              <p:cNvSpPr>
                <a:spLocks noEditPoints="1"/>
              </p:cNvSpPr>
              <p:nvPr/>
            </p:nvSpPr>
            <p:spPr bwMode="auto">
              <a:xfrm>
                <a:off x="-3675063" y="188913"/>
                <a:ext cx="2921000" cy="1373188"/>
              </a:xfrm>
              <a:custGeom>
                <a:avLst/>
                <a:gdLst>
                  <a:gd name="T0" fmla="*/ 2744 w 3681"/>
                  <a:gd name="T1" fmla="*/ 390 h 1730"/>
                  <a:gd name="T2" fmla="*/ 2612 w 3681"/>
                  <a:gd name="T3" fmla="*/ 429 h 1730"/>
                  <a:gd name="T4" fmla="*/ 2499 w 3681"/>
                  <a:gd name="T5" fmla="*/ 501 h 1730"/>
                  <a:gd name="T6" fmla="*/ 2411 w 3681"/>
                  <a:gd name="T7" fmla="*/ 602 h 1730"/>
                  <a:gd name="T8" fmla="*/ 2354 w 3681"/>
                  <a:gd name="T9" fmla="*/ 726 h 1730"/>
                  <a:gd name="T10" fmla="*/ 2334 w 3681"/>
                  <a:gd name="T11" fmla="*/ 865 h 1730"/>
                  <a:gd name="T12" fmla="*/ 2358 w 3681"/>
                  <a:gd name="T13" fmla="*/ 1016 h 1730"/>
                  <a:gd name="T14" fmla="*/ 2427 w 3681"/>
                  <a:gd name="T15" fmla="*/ 1149 h 1730"/>
                  <a:gd name="T16" fmla="*/ 2531 w 3681"/>
                  <a:gd name="T17" fmla="*/ 1252 h 1730"/>
                  <a:gd name="T18" fmla="*/ 2662 w 3681"/>
                  <a:gd name="T19" fmla="*/ 1320 h 1730"/>
                  <a:gd name="T20" fmla="*/ 2815 w 3681"/>
                  <a:gd name="T21" fmla="*/ 1346 h 1730"/>
                  <a:gd name="T22" fmla="*/ 2953 w 3681"/>
                  <a:gd name="T23" fmla="*/ 1324 h 1730"/>
                  <a:gd name="T24" fmla="*/ 3076 w 3681"/>
                  <a:gd name="T25" fmla="*/ 1268 h 1730"/>
                  <a:gd name="T26" fmla="*/ 3177 w 3681"/>
                  <a:gd name="T27" fmla="*/ 1179 h 1730"/>
                  <a:gd name="T28" fmla="*/ 3251 w 3681"/>
                  <a:gd name="T29" fmla="*/ 1067 h 1730"/>
                  <a:gd name="T30" fmla="*/ 3291 w 3681"/>
                  <a:gd name="T31" fmla="*/ 936 h 1730"/>
                  <a:gd name="T32" fmla="*/ 3289 w 3681"/>
                  <a:gd name="T33" fmla="*/ 787 h 1730"/>
                  <a:gd name="T34" fmla="*/ 3241 w 3681"/>
                  <a:gd name="T35" fmla="*/ 644 h 1730"/>
                  <a:gd name="T36" fmla="*/ 3154 w 3681"/>
                  <a:gd name="T37" fmla="*/ 525 h 1730"/>
                  <a:gd name="T38" fmla="*/ 3036 w 3681"/>
                  <a:gd name="T39" fmla="*/ 437 h 1730"/>
                  <a:gd name="T40" fmla="*/ 2893 w 3681"/>
                  <a:gd name="T41" fmla="*/ 390 h 1730"/>
                  <a:gd name="T42" fmla="*/ 2815 w 3681"/>
                  <a:gd name="T43" fmla="*/ 0 h 1730"/>
                  <a:gd name="T44" fmla="*/ 3012 w 3681"/>
                  <a:gd name="T45" fmla="*/ 22 h 1730"/>
                  <a:gd name="T46" fmla="*/ 3195 w 3681"/>
                  <a:gd name="T47" fmla="*/ 87 h 1730"/>
                  <a:gd name="T48" fmla="*/ 3357 w 3681"/>
                  <a:gd name="T49" fmla="*/ 189 h 1730"/>
                  <a:gd name="T50" fmla="*/ 3490 w 3681"/>
                  <a:gd name="T51" fmla="*/ 324 h 1730"/>
                  <a:gd name="T52" fmla="*/ 3593 w 3681"/>
                  <a:gd name="T53" fmla="*/ 485 h 1730"/>
                  <a:gd name="T54" fmla="*/ 3657 w 3681"/>
                  <a:gd name="T55" fmla="*/ 666 h 1730"/>
                  <a:gd name="T56" fmla="*/ 3681 w 3681"/>
                  <a:gd name="T57" fmla="*/ 865 h 1730"/>
                  <a:gd name="T58" fmla="*/ 3657 w 3681"/>
                  <a:gd name="T59" fmla="*/ 1064 h 1730"/>
                  <a:gd name="T60" fmla="*/ 3593 w 3681"/>
                  <a:gd name="T61" fmla="*/ 1244 h 1730"/>
                  <a:gd name="T62" fmla="*/ 3490 w 3681"/>
                  <a:gd name="T63" fmla="*/ 1405 h 1730"/>
                  <a:gd name="T64" fmla="*/ 3357 w 3681"/>
                  <a:gd name="T65" fmla="*/ 1539 h 1730"/>
                  <a:gd name="T66" fmla="*/ 3195 w 3681"/>
                  <a:gd name="T67" fmla="*/ 1642 h 1730"/>
                  <a:gd name="T68" fmla="*/ 3012 w 3681"/>
                  <a:gd name="T69" fmla="*/ 1708 h 1730"/>
                  <a:gd name="T70" fmla="*/ 2815 w 3681"/>
                  <a:gd name="T71" fmla="*/ 1730 h 1730"/>
                  <a:gd name="T72" fmla="*/ 2614 w 3681"/>
                  <a:gd name="T73" fmla="*/ 1708 h 1730"/>
                  <a:gd name="T74" fmla="*/ 2431 w 3681"/>
                  <a:gd name="T75" fmla="*/ 1640 h 1730"/>
                  <a:gd name="T76" fmla="*/ 2270 w 3681"/>
                  <a:gd name="T77" fmla="*/ 1537 h 1730"/>
                  <a:gd name="T78" fmla="*/ 2137 w 3681"/>
                  <a:gd name="T79" fmla="*/ 1401 h 1730"/>
                  <a:gd name="T80" fmla="*/ 2035 w 3681"/>
                  <a:gd name="T81" fmla="*/ 1240 h 1730"/>
                  <a:gd name="T82" fmla="*/ 1970 w 3681"/>
                  <a:gd name="T83" fmla="*/ 1058 h 1730"/>
                  <a:gd name="T84" fmla="*/ 1110 w 3681"/>
                  <a:gd name="T85" fmla="*/ 1380 h 1730"/>
                  <a:gd name="T86" fmla="*/ 726 w 3681"/>
                  <a:gd name="T87" fmla="*/ 1058 h 1730"/>
                  <a:gd name="T88" fmla="*/ 386 w 3681"/>
                  <a:gd name="T89" fmla="*/ 1302 h 1730"/>
                  <a:gd name="T90" fmla="*/ 0 w 3681"/>
                  <a:gd name="T91" fmla="*/ 672 h 1730"/>
                  <a:gd name="T92" fmla="*/ 1998 w 3681"/>
                  <a:gd name="T93" fmla="*/ 578 h 1730"/>
                  <a:gd name="T94" fmla="*/ 2081 w 3681"/>
                  <a:gd name="T95" fmla="*/ 403 h 1730"/>
                  <a:gd name="T96" fmla="*/ 2201 w 3681"/>
                  <a:gd name="T97" fmla="*/ 254 h 1730"/>
                  <a:gd name="T98" fmla="*/ 2348 w 3681"/>
                  <a:gd name="T99" fmla="*/ 135 h 1730"/>
                  <a:gd name="T100" fmla="*/ 2521 w 3681"/>
                  <a:gd name="T101" fmla="*/ 50 h 1730"/>
                  <a:gd name="T102" fmla="*/ 2714 w 3681"/>
                  <a:gd name="T103" fmla="*/ 4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1" h="1730">
                    <a:moveTo>
                      <a:pt x="2815" y="384"/>
                    </a:moveTo>
                    <a:lnTo>
                      <a:pt x="2744" y="390"/>
                    </a:lnTo>
                    <a:lnTo>
                      <a:pt x="2676" y="403"/>
                    </a:lnTo>
                    <a:lnTo>
                      <a:pt x="2612" y="429"/>
                    </a:lnTo>
                    <a:lnTo>
                      <a:pt x="2553" y="461"/>
                    </a:lnTo>
                    <a:lnTo>
                      <a:pt x="2499" y="501"/>
                    </a:lnTo>
                    <a:lnTo>
                      <a:pt x="2451" y="549"/>
                    </a:lnTo>
                    <a:lnTo>
                      <a:pt x="2411" y="602"/>
                    </a:lnTo>
                    <a:lnTo>
                      <a:pt x="2378" y="662"/>
                    </a:lnTo>
                    <a:lnTo>
                      <a:pt x="2354" y="726"/>
                    </a:lnTo>
                    <a:lnTo>
                      <a:pt x="2338" y="793"/>
                    </a:lnTo>
                    <a:lnTo>
                      <a:pt x="2334" y="865"/>
                    </a:lnTo>
                    <a:lnTo>
                      <a:pt x="2340" y="942"/>
                    </a:lnTo>
                    <a:lnTo>
                      <a:pt x="2358" y="1016"/>
                    </a:lnTo>
                    <a:lnTo>
                      <a:pt x="2388" y="1085"/>
                    </a:lnTo>
                    <a:lnTo>
                      <a:pt x="2427" y="1149"/>
                    </a:lnTo>
                    <a:lnTo>
                      <a:pt x="2475" y="1205"/>
                    </a:lnTo>
                    <a:lnTo>
                      <a:pt x="2531" y="1252"/>
                    </a:lnTo>
                    <a:lnTo>
                      <a:pt x="2594" y="1292"/>
                    </a:lnTo>
                    <a:lnTo>
                      <a:pt x="2662" y="1320"/>
                    </a:lnTo>
                    <a:lnTo>
                      <a:pt x="2736" y="1338"/>
                    </a:lnTo>
                    <a:lnTo>
                      <a:pt x="2815" y="1346"/>
                    </a:lnTo>
                    <a:lnTo>
                      <a:pt x="2885" y="1340"/>
                    </a:lnTo>
                    <a:lnTo>
                      <a:pt x="2953" y="1324"/>
                    </a:lnTo>
                    <a:lnTo>
                      <a:pt x="3016" y="1300"/>
                    </a:lnTo>
                    <a:lnTo>
                      <a:pt x="3076" y="1268"/>
                    </a:lnTo>
                    <a:lnTo>
                      <a:pt x="3130" y="1227"/>
                    </a:lnTo>
                    <a:lnTo>
                      <a:pt x="3177" y="1179"/>
                    </a:lnTo>
                    <a:lnTo>
                      <a:pt x="3217" y="1125"/>
                    </a:lnTo>
                    <a:lnTo>
                      <a:pt x="3251" y="1067"/>
                    </a:lnTo>
                    <a:lnTo>
                      <a:pt x="3275" y="1004"/>
                    </a:lnTo>
                    <a:lnTo>
                      <a:pt x="3291" y="936"/>
                    </a:lnTo>
                    <a:lnTo>
                      <a:pt x="3295" y="865"/>
                    </a:lnTo>
                    <a:lnTo>
                      <a:pt x="3289" y="787"/>
                    </a:lnTo>
                    <a:lnTo>
                      <a:pt x="3271" y="714"/>
                    </a:lnTo>
                    <a:lnTo>
                      <a:pt x="3241" y="644"/>
                    </a:lnTo>
                    <a:lnTo>
                      <a:pt x="3203" y="580"/>
                    </a:lnTo>
                    <a:lnTo>
                      <a:pt x="3154" y="525"/>
                    </a:lnTo>
                    <a:lnTo>
                      <a:pt x="3098" y="477"/>
                    </a:lnTo>
                    <a:lnTo>
                      <a:pt x="3036" y="437"/>
                    </a:lnTo>
                    <a:lnTo>
                      <a:pt x="2967" y="407"/>
                    </a:lnTo>
                    <a:lnTo>
                      <a:pt x="2893" y="390"/>
                    </a:lnTo>
                    <a:lnTo>
                      <a:pt x="2815" y="384"/>
                    </a:lnTo>
                    <a:close/>
                    <a:moveTo>
                      <a:pt x="2815" y="0"/>
                    </a:moveTo>
                    <a:lnTo>
                      <a:pt x="2915" y="4"/>
                    </a:lnTo>
                    <a:lnTo>
                      <a:pt x="3012" y="22"/>
                    </a:lnTo>
                    <a:lnTo>
                      <a:pt x="3106" y="50"/>
                    </a:lnTo>
                    <a:lnTo>
                      <a:pt x="3195" y="87"/>
                    </a:lnTo>
                    <a:lnTo>
                      <a:pt x="3279" y="133"/>
                    </a:lnTo>
                    <a:lnTo>
                      <a:pt x="3357" y="189"/>
                    </a:lnTo>
                    <a:lnTo>
                      <a:pt x="3426" y="252"/>
                    </a:lnTo>
                    <a:lnTo>
                      <a:pt x="3490" y="324"/>
                    </a:lnTo>
                    <a:lnTo>
                      <a:pt x="3546" y="401"/>
                    </a:lnTo>
                    <a:lnTo>
                      <a:pt x="3593" y="485"/>
                    </a:lnTo>
                    <a:lnTo>
                      <a:pt x="3631" y="572"/>
                    </a:lnTo>
                    <a:lnTo>
                      <a:pt x="3657" y="666"/>
                    </a:lnTo>
                    <a:lnTo>
                      <a:pt x="3675" y="763"/>
                    </a:lnTo>
                    <a:lnTo>
                      <a:pt x="3681" y="865"/>
                    </a:lnTo>
                    <a:lnTo>
                      <a:pt x="3675" y="966"/>
                    </a:lnTo>
                    <a:lnTo>
                      <a:pt x="3657" y="1064"/>
                    </a:lnTo>
                    <a:lnTo>
                      <a:pt x="3631" y="1157"/>
                    </a:lnTo>
                    <a:lnTo>
                      <a:pt x="3593" y="1244"/>
                    </a:lnTo>
                    <a:lnTo>
                      <a:pt x="3546" y="1328"/>
                    </a:lnTo>
                    <a:lnTo>
                      <a:pt x="3490" y="1405"/>
                    </a:lnTo>
                    <a:lnTo>
                      <a:pt x="3426" y="1477"/>
                    </a:lnTo>
                    <a:lnTo>
                      <a:pt x="3357" y="1539"/>
                    </a:lnTo>
                    <a:lnTo>
                      <a:pt x="3279" y="1594"/>
                    </a:lnTo>
                    <a:lnTo>
                      <a:pt x="3195" y="1642"/>
                    </a:lnTo>
                    <a:lnTo>
                      <a:pt x="3106" y="1680"/>
                    </a:lnTo>
                    <a:lnTo>
                      <a:pt x="3012" y="1708"/>
                    </a:lnTo>
                    <a:lnTo>
                      <a:pt x="2915" y="1724"/>
                    </a:lnTo>
                    <a:lnTo>
                      <a:pt x="2815" y="1730"/>
                    </a:lnTo>
                    <a:lnTo>
                      <a:pt x="2714" y="1724"/>
                    </a:lnTo>
                    <a:lnTo>
                      <a:pt x="2614" y="1708"/>
                    </a:lnTo>
                    <a:lnTo>
                      <a:pt x="2521" y="1678"/>
                    </a:lnTo>
                    <a:lnTo>
                      <a:pt x="2431" y="1640"/>
                    </a:lnTo>
                    <a:lnTo>
                      <a:pt x="2348" y="1594"/>
                    </a:lnTo>
                    <a:lnTo>
                      <a:pt x="2270" y="1537"/>
                    </a:lnTo>
                    <a:lnTo>
                      <a:pt x="2201" y="1473"/>
                    </a:lnTo>
                    <a:lnTo>
                      <a:pt x="2137" y="1401"/>
                    </a:lnTo>
                    <a:lnTo>
                      <a:pt x="2081" y="1324"/>
                    </a:lnTo>
                    <a:lnTo>
                      <a:pt x="2035" y="1240"/>
                    </a:lnTo>
                    <a:lnTo>
                      <a:pt x="1998" y="1151"/>
                    </a:lnTo>
                    <a:lnTo>
                      <a:pt x="1970" y="1058"/>
                    </a:lnTo>
                    <a:lnTo>
                      <a:pt x="1110" y="1058"/>
                    </a:lnTo>
                    <a:lnTo>
                      <a:pt x="1110" y="1380"/>
                    </a:lnTo>
                    <a:lnTo>
                      <a:pt x="726" y="1380"/>
                    </a:lnTo>
                    <a:lnTo>
                      <a:pt x="726" y="1058"/>
                    </a:lnTo>
                    <a:lnTo>
                      <a:pt x="386" y="1058"/>
                    </a:lnTo>
                    <a:lnTo>
                      <a:pt x="386" y="1302"/>
                    </a:lnTo>
                    <a:lnTo>
                      <a:pt x="0" y="1302"/>
                    </a:lnTo>
                    <a:lnTo>
                      <a:pt x="0" y="672"/>
                    </a:lnTo>
                    <a:lnTo>
                      <a:pt x="1970" y="672"/>
                    </a:lnTo>
                    <a:lnTo>
                      <a:pt x="1998" y="578"/>
                    </a:lnTo>
                    <a:lnTo>
                      <a:pt x="2035" y="489"/>
                    </a:lnTo>
                    <a:lnTo>
                      <a:pt x="2081" y="403"/>
                    </a:lnTo>
                    <a:lnTo>
                      <a:pt x="2137" y="326"/>
                    </a:lnTo>
                    <a:lnTo>
                      <a:pt x="2201" y="254"/>
                    </a:lnTo>
                    <a:lnTo>
                      <a:pt x="2270" y="191"/>
                    </a:lnTo>
                    <a:lnTo>
                      <a:pt x="2348" y="135"/>
                    </a:lnTo>
                    <a:lnTo>
                      <a:pt x="2433" y="87"/>
                    </a:lnTo>
                    <a:lnTo>
                      <a:pt x="2521" y="50"/>
                    </a:lnTo>
                    <a:lnTo>
                      <a:pt x="2614" y="22"/>
                    </a:lnTo>
                    <a:lnTo>
                      <a:pt x="2714" y="4"/>
                    </a:lnTo>
                    <a:lnTo>
                      <a:pt x="28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5" name="Group 214"/>
            <p:cNvGrpSpPr/>
            <p:nvPr/>
          </p:nvGrpSpPr>
          <p:grpSpPr>
            <a:xfrm>
              <a:off x="7686983" y="5268686"/>
              <a:ext cx="359620" cy="228458"/>
              <a:chOff x="9190038" y="984250"/>
              <a:chExt cx="4905375" cy="3116263"/>
            </a:xfrm>
            <a:solidFill>
              <a:schemeClr val="accent6"/>
            </a:solidFill>
          </p:grpSpPr>
          <p:sp>
            <p:nvSpPr>
              <p:cNvPr id="216" name="Freeform 68"/>
              <p:cNvSpPr>
                <a:spLocks/>
              </p:cNvSpPr>
              <p:nvPr/>
            </p:nvSpPr>
            <p:spPr bwMode="auto">
              <a:xfrm>
                <a:off x="9632951" y="984250"/>
                <a:ext cx="4021138" cy="962025"/>
              </a:xfrm>
              <a:custGeom>
                <a:avLst/>
                <a:gdLst>
                  <a:gd name="T0" fmla="*/ 4425 w 5066"/>
                  <a:gd name="T1" fmla="*/ 0 h 1211"/>
                  <a:gd name="T2" fmla="*/ 4595 w 5066"/>
                  <a:gd name="T3" fmla="*/ 22 h 1211"/>
                  <a:gd name="T4" fmla="*/ 4749 w 5066"/>
                  <a:gd name="T5" fmla="*/ 88 h 1211"/>
                  <a:gd name="T6" fmla="*/ 4879 w 5066"/>
                  <a:gd name="T7" fmla="*/ 187 h 1211"/>
                  <a:gd name="T8" fmla="*/ 4980 w 5066"/>
                  <a:gd name="T9" fmla="*/ 319 h 1211"/>
                  <a:gd name="T10" fmla="*/ 5044 w 5066"/>
                  <a:gd name="T11" fmla="*/ 470 h 1211"/>
                  <a:gd name="T12" fmla="*/ 5066 w 5066"/>
                  <a:gd name="T13" fmla="*/ 641 h 1211"/>
                  <a:gd name="T14" fmla="*/ 4920 w 5066"/>
                  <a:gd name="T15" fmla="*/ 1211 h 1211"/>
                  <a:gd name="T16" fmla="*/ 4914 w 5066"/>
                  <a:gd name="T17" fmla="*/ 1106 h 1211"/>
                  <a:gd name="T18" fmla="*/ 4875 w 5066"/>
                  <a:gd name="T19" fmla="*/ 958 h 1211"/>
                  <a:gd name="T20" fmla="*/ 4798 w 5066"/>
                  <a:gd name="T21" fmla="*/ 827 h 1211"/>
                  <a:gd name="T22" fmla="*/ 4693 w 5066"/>
                  <a:gd name="T23" fmla="*/ 722 h 1211"/>
                  <a:gd name="T24" fmla="*/ 4564 w 5066"/>
                  <a:gd name="T25" fmla="*/ 647 h 1211"/>
                  <a:gd name="T26" fmla="*/ 4415 w 5066"/>
                  <a:gd name="T27" fmla="*/ 605 h 1211"/>
                  <a:gd name="T28" fmla="*/ 3023 w 5066"/>
                  <a:gd name="T29" fmla="*/ 600 h 1211"/>
                  <a:gd name="T30" fmla="*/ 2875 w 5066"/>
                  <a:gd name="T31" fmla="*/ 619 h 1211"/>
                  <a:gd name="T32" fmla="*/ 2742 w 5066"/>
                  <a:gd name="T33" fmla="*/ 673 h 1211"/>
                  <a:gd name="T34" fmla="*/ 2625 w 5066"/>
                  <a:gd name="T35" fmla="*/ 755 h 1211"/>
                  <a:gd name="T36" fmla="*/ 2533 w 5066"/>
                  <a:gd name="T37" fmla="*/ 862 h 1211"/>
                  <a:gd name="T38" fmla="*/ 2441 w 5066"/>
                  <a:gd name="T39" fmla="*/ 755 h 1211"/>
                  <a:gd name="T40" fmla="*/ 2327 w 5066"/>
                  <a:gd name="T41" fmla="*/ 673 h 1211"/>
                  <a:gd name="T42" fmla="*/ 2194 w 5066"/>
                  <a:gd name="T43" fmla="*/ 619 h 1211"/>
                  <a:gd name="T44" fmla="*/ 2046 w 5066"/>
                  <a:gd name="T45" fmla="*/ 600 h 1211"/>
                  <a:gd name="T46" fmla="*/ 653 w 5066"/>
                  <a:gd name="T47" fmla="*/ 605 h 1211"/>
                  <a:gd name="T48" fmla="*/ 505 w 5066"/>
                  <a:gd name="T49" fmla="*/ 647 h 1211"/>
                  <a:gd name="T50" fmla="*/ 374 w 5066"/>
                  <a:gd name="T51" fmla="*/ 722 h 1211"/>
                  <a:gd name="T52" fmla="*/ 269 w 5066"/>
                  <a:gd name="T53" fmla="*/ 827 h 1211"/>
                  <a:gd name="T54" fmla="*/ 194 w 5066"/>
                  <a:gd name="T55" fmla="*/ 958 h 1211"/>
                  <a:gd name="T56" fmla="*/ 152 w 5066"/>
                  <a:gd name="T57" fmla="*/ 1106 h 1211"/>
                  <a:gd name="T58" fmla="*/ 147 w 5066"/>
                  <a:gd name="T59" fmla="*/ 1185 h 1211"/>
                  <a:gd name="T60" fmla="*/ 0 w 5066"/>
                  <a:gd name="T61" fmla="*/ 1211 h 1211"/>
                  <a:gd name="T62" fmla="*/ 6 w 5066"/>
                  <a:gd name="T63" fmla="*/ 555 h 1211"/>
                  <a:gd name="T64" fmla="*/ 51 w 5066"/>
                  <a:gd name="T65" fmla="*/ 392 h 1211"/>
                  <a:gd name="T66" fmla="*/ 134 w 5066"/>
                  <a:gd name="T67" fmla="*/ 249 h 1211"/>
                  <a:gd name="T68" fmla="*/ 250 w 5066"/>
                  <a:gd name="T69" fmla="*/ 133 h 1211"/>
                  <a:gd name="T70" fmla="*/ 392 w 5066"/>
                  <a:gd name="T71" fmla="*/ 50 h 1211"/>
                  <a:gd name="T72" fmla="*/ 556 w 5066"/>
                  <a:gd name="T73" fmla="*/ 5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66" h="1211">
                    <a:moveTo>
                      <a:pt x="642" y="0"/>
                    </a:moveTo>
                    <a:lnTo>
                      <a:pt x="4425" y="0"/>
                    </a:lnTo>
                    <a:lnTo>
                      <a:pt x="4513" y="5"/>
                    </a:lnTo>
                    <a:lnTo>
                      <a:pt x="4595" y="22"/>
                    </a:lnTo>
                    <a:lnTo>
                      <a:pt x="4674" y="50"/>
                    </a:lnTo>
                    <a:lnTo>
                      <a:pt x="4749" y="88"/>
                    </a:lnTo>
                    <a:lnTo>
                      <a:pt x="4817" y="133"/>
                    </a:lnTo>
                    <a:lnTo>
                      <a:pt x="4879" y="187"/>
                    </a:lnTo>
                    <a:lnTo>
                      <a:pt x="4933" y="249"/>
                    </a:lnTo>
                    <a:lnTo>
                      <a:pt x="4980" y="319"/>
                    </a:lnTo>
                    <a:lnTo>
                      <a:pt x="5016" y="392"/>
                    </a:lnTo>
                    <a:lnTo>
                      <a:pt x="5044" y="470"/>
                    </a:lnTo>
                    <a:lnTo>
                      <a:pt x="5061" y="555"/>
                    </a:lnTo>
                    <a:lnTo>
                      <a:pt x="5066" y="641"/>
                    </a:lnTo>
                    <a:lnTo>
                      <a:pt x="5066" y="1211"/>
                    </a:lnTo>
                    <a:lnTo>
                      <a:pt x="4920" y="1211"/>
                    </a:lnTo>
                    <a:lnTo>
                      <a:pt x="4920" y="1185"/>
                    </a:lnTo>
                    <a:lnTo>
                      <a:pt x="4914" y="1106"/>
                    </a:lnTo>
                    <a:lnTo>
                      <a:pt x="4899" y="1029"/>
                    </a:lnTo>
                    <a:lnTo>
                      <a:pt x="4875" y="958"/>
                    </a:lnTo>
                    <a:lnTo>
                      <a:pt x="4841" y="890"/>
                    </a:lnTo>
                    <a:lnTo>
                      <a:pt x="4798" y="827"/>
                    </a:lnTo>
                    <a:lnTo>
                      <a:pt x="4749" y="770"/>
                    </a:lnTo>
                    <a:lnTo>
                      <a:pt x="4693" y="722"/>
                    </a:lnTo>
                    <a:lnTo>
                      <a:pt x="4631" y="680"/>
                    </a:lnTo>
                    <a:lnTo>
                      <a:pt x="4564" y="647"/>
                    </a:lnTo>
                    <a:lnTo>
                      <a:pt x="4490" y="620"/>
                    </a:lnTo>
                    <a:lnTo>
                      <a:pt x="4415" y="605"/>
                    </a:lnTo>
                    <a:lnTo>
                      <a:pt x="4337" y="600"/>
                    </a:lnTo>
                    <a:lnTo>
                      <a:pt x="3023" y="600"/>
                    </a:lnTo>
                    <a:lnTo>
                      <a:pt x="2946" y="605"/>
                    </a:lnTo>
                    <a:lnTo>
                      <a:pt x="2875" y="619"/>
                    </a:lnTo>
                    <a:lnTo>
                      <a:pt x="2805" y="641"/>
                    </a:lnTo>
                    <a:lnTo>
                      <a:pt x="2742" y="673"/>
                    </a:lnTo>
                    <a:lnTo>
                      <a:pt x="2680" y="710"/>
                    </a:lnTo>
                    <a:lnTo>
                      <a:pt x="2625" y="755"/>
                    </a:lnTo>
                    <a:lnTo>
                      <a:pt x="2577" y="806"/>
                    </a:lnTo>
                    <a:lnTo>
                      <a:pt x="2533" y="862"/>
                    </a:lnTo>
                    <a:lnTo>
                      <a:pt x="2490" y="806"/>
                    </a:lnTo>
                    <a:lnTo>
                      <a:pt x="2441" y="755"/>
                    </a:lnTo>
                    <a:lnTo>
                      <a:pt x="2387" y="710"/>
                    </a:lnTo>
                    <a:lnTo>
                      <a:pt x="2327" y="673"/>
                    </a:lnTo>
                    <a:lnTo>
                      <a:pt x="2261" y="641"/>
                    </a:lnTo>
                    <a:lnTo>
                      <a:pt x="2194" y="619"/>
                    </a:lnTo>
                    <a:lnTo>
                      <a:pt x="2121" y="605"/>
                    </a:lnTo>
                    <a:lnTo>
                      <a:pt x="2046" y="600"/>
                    </a:lnTo>
                    <a:lnTo>
                      <a:pt x="732" y="600"/>
                    </a:lnTo>
                    <a:lnTo>
                      <a:pt x="653" y="605"/>
                    </a:lnTo>
                    <a:lnTo>
                      <a:pt x="576" y="620"/>
                    </a:lnTo>
                    <a:lnTo>
                      <a:pt x="505" y="647"/>
                    </a:lnTo>
                    <a:lnTo>
                      <a:pt x="437" y="680"/>
                    </a:lnTo>
                    <a:lnTo>
                      <a:pt x="374" y="722"/>
                    </a:lnTo>
                    <a:lnTo>
                      <a:pt x="317" y="770"/>
                    </a:lnTo>
                    <a:lnTo>
                      <a:pt x="269" y="827"/>
                    </a:lnTo>
                    <a:lnTo>
                      <a:pt x="227" y="890"/>
                    </a:lnTo>
                    <a:lnTo>
                      <a:pt x="194" y="958"/>
                    </a:lnTo>
                    <a:lnTo>
                      <a:pt x="167" y="1029"/>
                    </a:lnTo>
                    <a:lnTo>
                      <a:pt x="152" y="1106"/>
                    </a:lnTo>
                    <a:lnTo>
                      <a:pt x="147" y="1185"/>
                    </a:lnTo>
                    <a:lnTo>
                      <a:pt x="147" y="1185"/>
                    </a:lnTo>
                    <a:lnTo>
                      <a:pt x="147" y="1211"/>
                    </a:lnTo>
                    <a:lnTo>
                      <a:pt x="0" y="1211"/>
                    </a:lnTo>
                    <a:lnTo>
                      <a:pt x="0" y="641"/>
                    </a:lnTo>
                    <a:lnTo>
                      <a:pt x="6" y="555"/>
                    </a:lnTo>
                    <a:lnTo>
                      <a:pt x="23" y="470"/>
                    </a:lnTo>
                    <a:lnTo>
                      <a:pt x="51" y="392"/>
                    </a:lnTo>
                    <a:lnTo>
                      <a:pt x="88" y="319"/>
                    </a:lnTo>
                    <a:lnTo>
                      <a:pt x="134" y="249"/>
                    </a:lnTo>
                    <a:lnTo>
                      <a:pt x="188" y="187"/>
                    </a:lnTo>
                    <a:lnTo>
                      <a:pt x="250" y="133"/>
                    </a:lnTo>
                    <a:lnTo>
                      <a:pt x="319" y="88"/>
                    </a:lnTo>
                    <a:lnTo>
                      <a:pt x="392" y="50"/>
                    </a:lnTo>
                    <a:lnTo>
                      <a:pt x="471" y="22"/>
                    </a:lnTo>
                    <a:lnTo>
                      <a:pt x="556" y="5"/>
                    </a:lnTo>
                    <a:lnTo>
                      <a:pt x="6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7" name="Freeform 69"/>
              <p:cNvSpPr>
                <a:spLocks/>
              </p:cNvSpPr>
              <p:nvPr/>
            </p:nvSpPr>
            <p:spPr bwMode="auto">
              <a:xfrm>
                <a:off x="9190038" y="2163763"/>
                <a:ext cx="4905375" cy="1936750"/>
              </a:xfrm>
              <a:custGeom>
                <a:avLst/>
                <a:gdLst>
                  <a:gd name="T0" fmla="*/ 5935 w 6181"/>
                  <a:gd name="T1" fmla="*/ 0 h 2440"/>
                  <a:gd name="T2" fmla="*/ 6031 w 6181"/>
                  <a:gd name="T3" fmla="*/ 18 h 2440"/>
                  <a:gd name="T4" fmla="*/ 6109 w 6181"/>
                  <a:gd name="T5" fmla="*/ 71 h 2440"/>
                  <a:gd name="T6" fmla="*/ 6162 w 6181"/>
                  <a:gd name="T7" fmla="*/ 150 h 2440"/>
                  <a:gd name="T8" fmla="*/ 6181 w 6181"/>
                  <a:gd name="T9" fmla="*/ 245 h 2440"/>
                  <a:gd name="T10" fmla="*/ 6177 w 6181"/>
                  <a:gd name="T11" fmla="*/ 1721 h 2440"/>
                  <a:gd name="T12" fmla="*/ 6139 w 6181"/>
                  <a:gd name="T13" fmla="*/ 1809 h 2440"/>
                  <a:gd name="T14" fmla="*/ 6074 w 6181"/>
                  <a:gd name="T15" fmla="*/ 1874 h 2440"/>
                  <a:gd name="T16" fmla="*/ 5986 w 6181"/>
                  <a:gd name="T17" fmla="*/ 1912 h 2440"/>
                  <a:gd name="T18" fmla="*/ 5834 w 6181"/>
                  <a:gd name="T19" fmla="*/ 1917 h 2440"/>
                  <a:gd name="T20" fmla="*/ 5961 w 6181"/>
                  <a:gd name="T21" fmla="*/ 2294 h 2440"/>
                  <a:gd name="T22" fmla="*/ 5948 w 6181"/>
                  <a:gd name="T23" fmla="*/ 2362 h 2440"/>
                  <a:gd name="T24" fmla="*/ 5903 w 6181"/>
                  <a:gd name="T25" fmla="*/ 2416 h 2440"/>
                  <a:gd name="T26" fmla="*/ 5849 w 6181"/>
                  <a:gd name="T27" fmla="*/ 2439 h 2440"/>
                  <a:gd name="T28" fmla="*/ 5792 w 6181"/>
                  <a:gd name="T29" fmla="*/ 2437 h 2440"/>
                  <a:gd name="T30" fmla="*/ 5734 w 6181"/>
                  <a:gd name="T31" fmla="*/ 2405 h 2440"/>
                  <a:gd name="T32" fmla="*/ 5697 w 6181"/>
                  <a:gd name="T33" fmla="*/ 2349 h 2440"/>
                  <a:gd name="T34" fmla="*/ 638 w 6181"/>
                  <a:gd name="T35" fmla="*/ 1917 h 2440"/>
                  <a:gd name="T36" fmla="*/ 469 w 6181"/>
                  <a:gd name="T37" fmla="*/ 2380 h 2440"/>
                  <a:gd name="T38" fmla="*/ 420 w 6181"/>
                  <a:gd name="T39" fmla="*/ 2424 h 2440"/>
                  <a:gd name="T40" fmla="*/ 357 w 6181"/>
                  <a:gd name="T41" fmla="*/ 2440 h 2440"/>
                  <a:gd name="T42" fmla="*/ 310 w 6181"/>
                  <a:gd name="T43" fmla="*/ 2433 h 2440"/>
                  <a:gd name="T44" fmla="*/ 251 w 6181"/>
                  <a:gd name="T45" fmla="*/ 2392 h 2440"/>
                  <a:gd name="T46" fmla="*/ 221 w 6181"/>
                  <a:gd name="T47" fmla="*/ 2330 h 2440"/>
                  <a:gd name="T48" fmla="*/ 227 w 6181"/>
                  <a:gd name="T49" fmla="*/ 2259 h 2440"/>
                  <a:gd name="T50" fmla="*/ 246 w 6181"/>
                  <a:gd name="T51" fmla="*/ 1917 h 2440"/>
                  <a:gd name="T52" fmla="*/ 150 w 6181"/>
                  <a:gd name="T53" fmla="*/ 1897 h 2440"/>
                  <a:gd name="T54" fmla="*/ 71 w 6181"/>
                  <a:gd name="T55" fmla="*/ 1844 h 2440"/>
                  <a:gd name="T56" fmla="*/ 19 w 6181"/>
                  <a:gd name="T57" fmla="*/ 1767 h 2440"/>
                  <a:gd name="T58" fmla="*/ 0 w 6181"/>
                  <a:gd name="T59" fmla="*/ 1672 h 2440"/>
                  <a:gd name="T60" fmla="*/ 6 w 6181"/>
                  <a:gd name="T61" fmla="*/ 195 h 2440"/>
                  <a:gd name="T62" fmla="*/ 41 w 6181"/>
                  <a:gd name="T63" fmla="*/ 108 h 2440"/>
                  <a:gd name="T64" fmla="*/ 109 w 6181"/>
                  <a:gd name="T65" fmla="*/ 41 h 2440"/>
                  <a:gd name="T66" fmla="*/ 197 w 6181"/>
                  <a:gd name="T67" fmla="*/ 3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81" h="2440">
                    <a:moveTo>
                      <a:pt x="246" y="0"/>
                    </a:moveTo>
                    <a:lnTo>
                      <a:pt x="5935" y="0"/>
                    </a:lnTo>
                    <a:lnTo>
                      <a:pt x="5986" y="3"/>
                    </a:lnTo>
                    <a:lnTo>
                      <a:pt x="6031" y="18"/>
                    </a:lnTo>
                    <a:lnTo>
                      <a:pt x="6074" y="41"/>
                    </a:lnTo>
                    <a:lnTo>
                      <a:pt x="6109" y="71"/>
                    </a:lnTo>
                    <a:lnTo>
                      <a:pt x="6139" y="108"/>
                    </a:lnTo>
                    <a:lnTo>
                      <a:pt x="6162" y="150"/>
                    </a:lnTo>
                    <a:lnTo>
                      <a:pt x="6177" y="195"/>
                    </a:lnTo>
                    <a:lnTo>
                      <a:pt x="6181" y="245"/>
                    </a:lnTo>
                    <a:lnTo>
                      <a:pt x="6181" y="1672"/>
                    </a:lnTo>
                    <a:lnTo>
                      <a:pt x="6177" y="1721"/>
                    </a:lnTo>
                    <a:lnTo>
                      <a:pt x="6162" y="1767"/>
                    </a:lnTo>
                    <a:lnTo>
                      <a:pt x="6139" y="1809"/>
                    </a:lnTo>
                    <a:lnTo>
                      <a:pt x="6109" y="1844"/>
                    </a:lnTo>
                    <a:lnTo>
                      <a:pt x="6074" y="1874"/>
                    </a:lnTo>
                    <a:lnTo>
                      <a:pt x="6031" y="1897"/>
                    </a:lnTo>
                    <a:lnTo>
                      <a:pt x="5986" y="1912"/>
                    </a:lnTo>
                    <a:lnTo>
                      <a:pt x="5935" y="1917"/>
                    </a:lnTo>
                    <a:lnTo>
                      <a:pt x="5834" y="1917"/>
                    </a:lnTo>
                    <a:lnTo>
                      <a:pt x="5954" y="2259"/>
                    </a:lnTo>
                    <a:lnTo>
                      <a:pt x="5961" y="2294"/>
                    </a:lnTo>
                    <a:lnTo>
                      <a:pt x="5959" y="2330"/>
                    </a:lnTo>
                    <a:lnTo>
                      <a:pt x="5948" y="2362"/>
                    </a:lnTo>
                    <a:lnTo>
                      <a:pt x="5929" y="2392"/>
                    </a:lnTo>
                    <a:lnTo>
                      <a:pt x="5903" y="2416"/>
                    </a:lnTo>
                    <a:lnTo>
                      <a:pt x="5871" y="2433"/>
                    </a:lnTo>
                    <a:lnTo>
                      <a:pt x="5849" y="2439"/>
                    </a:lnTo>
                    <a:lnTo>
                      <a:pt x="5826" y="2440"/>
                    </a:lnTo>
                    <a:lnTo>
                      <a:pt x="5792" y="2437"/>
                    </a:lnTo>
                    <a:lnTo>
                      <a:pt x="5762" y="2424"/>
                    </a:lnTo>
                    <a:lnTo>
                      <a:pt x="5734" y="2405"/>
                    </a:lnTo>
                    <a:lnTo>
                      <a:pt x="5712" y="2380"/>
                    </a:lnTo>
                    <a:lnTo>
                      <a:pt x="5697" y="2349"/>
                    </a:lnTo>
                    <a:lnTo>
                      <a:pt x="5543" y="1917"/>
                    </a:lnTo>
                    <a:lnTo>
                      <a:pt x="638" y="1917"/>
                    </a:lnTo>
                    <a:lnTo>
                      <a:pt x="484" y="2349"/>
                    </a:lnTo>
                    <a:lnTo>
                      <a:pt x="469" y="2380"/>
                    </a:lnTo>
                    <a:lnTo>
                      <a:pt x="447" y="2405"/>
                    </a:lnTo>
                    <a:lnTo>
                      <a:pt x="420" y="2424"/>
                    </a:lnTo>
                    <a:lnTo>
                      <a:pt x="388" y="2437"/>
                    </a:lnTo>
                    <a:lnTo>
                      <a:pt x="357" y="2440"/>
                    </a:lnTo>
                    <a:lnTo>
                      <a:pt x="334" y="2439"/>
                    </a:lnTo>
                    <a:lnTo>
                      <a:pt x="310" y="2433"/>
                    </a:lnTo>
                    <a:lnTo>
                      <a:pt x="278" y="2416"/>
                    </a:lnTo>
                    <a:lnTo>
                      <a:pt x="251" y="2392"/>
                    </a:lnTo>
                    <a:lnTo>
                      <a:pt x="233" y="2362"/>
                    </a:lnTo>
                    <a:lnTo>
                      <a:pt x="221" y="2330"/>
                    </a:lnTo>
                    <a:lnTo>
                      <a:pt x="220" y="2294"/>
                    </a:lnTo>
                    <a:lnTo>
                      <a:pt x="227" y="2259"/>
                    </a:lnTo>
                    <a:lnTo>
                      <a:pt x="349" y="1917"/>
                    </a:lnTo>
                    <a:lnTo>
                      <a:pt x="246" y="1917"/>
                    </a:lnTo>
                    <a:lnTo>
                      <a:pt x="197" y="1912"/>
                    </a:lnTo>
                    <a:lnTo>
                      <a:pt x="150" y="1897"/>
                    </a:lnTo>
                    <a:lnTo>
                      <a:pt x="109" y="1874"/>
                    </a:lnTo>
                    <a:lnTo>
                      <a:pt x="71" y="1844"/>
                    </a:lnTo>
                    <a:lnTo>
                      <a:pt x="41" y="1809"/>
                    </a:lnTo>
                    <a:lnTo>
                      <a:pt x="19" y="1767"/>
                    </a:lnTo>
                    <a:lnTo>
                      <a:pt x="6" y="1721"/>
                    </a:lnTo>
                    <a:lnTo>
                      <a:pt x="0" y="1672"/>
                    </a:lnTo>
                    <a:lnTo>
                      <a:pt x="0" y="245"/>
                    </a:lnTo>
                    <a:lnTo>
                      <a:pt x="6" y="195"/>
                    </a:lnTo>
                    <a:lnTo>
                      <a:pt x="19" y="150"/>
                    </a:lnTo>
                    <a:lnTo>
                      <a:pt x="41" y="108"/>
                    </a:lnTo>
                    <a:lnTo>
                      <a:pt x="71" y="71"/>
                    </a:lnTo>
                    <a:lnTo>
                      <a:pt x="109" y="41"/>
                    </a:lnTo>
                    <a:lnTo>
                      <a:pt x="150" y="18"/>
                    </a:lnTo>
                    <a:lnTo>
                      <a:pt x="197" y="3"/>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8" name="Freeform 70"/>
              <p:cNvSpPr>
                <a:spLocks/>
              </p:cNvSpPr>
              <p:nvPr/>
            </p:nvSpPr>
            <p:spPr bwMode="auto">
              <a:xfrm>
                <a:off x="11782426" y="1677988"/>
                <a:ext cx="1539875" cy="268288"/>
              </a:xfrm>
              <a:custGeom>
                <a:avLst/>
                <a:gdLst>
                  <a:gd name="T0" fmla="*/ 313 w 1938"/>
                  <a:gd name="T1" fmla="*/ 0 h 338"/>
                  <a:gd name="T2" fmla="*/ 1627 w 1938"/>
                  <a:gd name="T3" fmla="*/ 0 h 338"/>
                  <a:gd name="T4" fmla="*/ 1681 w 1938"/>
                  <a:gd name="T5" fmla="*/ 4 h 338"/>
                  <a:gd name="T6" fmla="*/ 1734 w 1938"/>
                  <a:gd name="T7" fmla="*/ 19 h 338"/>
                  <a:gd name="T8" fmla="*/ 1782 w 1938"/>
                  <a:gd name="T9" fmla="*/ 42 h 338"/>
                  <a:gd name="T10" fmla="*/ 1827 w 1938"/>
                  <a:gd name="T11" fmla="*/ 74 h 338"/>
                  <a:gd name="T12" fmla="*/ 1865 w 1938"/>
                  <a:gd name="T13" fmla="*/ 111 h 338"/>
                  <a:gd name="T14" fmla="*/ 1895 w 1938"/>
                  <a:gd name="T15" fmla="*/ 154 h 338"/>
                  <a:gd name="T16" fmla="*/ 1917 w 1938"/>
                  <a:gd name="T17" fmla="*/ 203 h 338"/>
                  <a:gd name="T18" fmla="*/ 1932 w 1938"/>
                  <a:gd name="T19" fmla="*/ 255 h 338"/>
                  <a:gd name="T20" fmla="*/ 1938 w 1938"/>
                  <a:gd name="T21" fmla="*/ 312 h 338"/>
                  <a:gd name="T22" fmla="*/ 1938 w 1938"/>
                  <a:gd name="T23" fmla="*/ 338 h 338"/>
                  <a:gd name="T24" fmla="*/ 0 w 1938"/>
                  <a:gd name="T25" fmla="*/ 338 h 338"/>
                  <a:gd name="T26" fmla="*/ 0 w 1938"/>
                  <a:gd name="T27" fmla="*/ 312 h 338"/>
                  <a:gd name="T28" fmla="*/ 5 w 1938"/>
                  <a:gd name="T29" fmla="*/ 255 h 338"/>
                  <a:gd name="T30" fmla="*/ 20 w 1938"/>
                  <a:gd name="T31" fmla="*/ 203 h 338"/>
                  <a:gd name="T32" fmla="*/ 43 w 1938"/>
                  <a:gd name="T33" fmla="*/ 154 h 338"/>
                  <a:gd name="T34" fmla="*/ 73 w 1938"/>
                  <a:gd name="T35" fmla="*/ 111 h 338"/>
                  <a:gd name="T36" fmla="*/ 112 w 1938"/>
                  <a:gd name="T37" fmla="*/ 74 h 338"/>
                  <a:gd name="T38" fmla="*/ 155 w 1938"/>
                  <a:gd name="T39" fmla="*/ 42 h 338"/>
                  <a:gd name="T40" fmla="*/ 204 w 1938"/>
                  <a:gd name="T41" fmla="*/ 19 h 338"/>
                  <a:gd name="T42" fmla="*/ 257 w 1938"/>
                  <a:gd name="T43" fmla="*/ 4 h 338"/>
                  <a:gd name="T44" fmla="*/ 313 w 1938"/>
                  <a:gd name="T4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8" h="338">
                    <a:moveTo>
                      <a:pt x="313" y="0"/>
                    </a:moveTo>
                    <a:lnTo>
                      <a:pt x="1627" y="0"/>
                    </a:lnTo>
                    <a:lnTo>
                      <a:pt x="1681" y="4"/>
                    </a:lnTo>
                    <a:lnTo>
                      <a:pt x="1734" y="19"/>
                    </a:lnTo>
                    <a:lnTo>
                      <a:pt x="1782" y="42"/>
                    </a:lnTo>
                    <a:lnTo>
                      <a:pt x="1827" y="74"/>
                    </a:lnTo>
                    <a:lnTo>
                      <a:pt x="1865" y="111"/>
                    </a:lnTo>
                    <a:lnTo>
                      <a:pt x="1895" y="154"/>
                    </a:lnTo>
                    <a:lnTo>
                      <a:pt x="1917" y="203"/>
                    </a:lnTo>
                    <a:lnTo>
                      <a:pt x="1932" y="255"/>
                    </a:lnTo>
                    <a:lnTo>
                      <a:pt x="1938" y="312"/>
                    </a:lnTo>
                    <a:lnTo>
                      <a:pt x="1938" y="338"/>
                    </a:lnTo>
                    <a:lnTo>
                      <a:pt x="0" y="338"/>
                    </a:lnTo>
                    <a:lnTo>
                      <a:pt x="0" y="312"/>
                    </a:lnTo>
                    <a:lnTo>
                      <a:pt x="5" y="255"/>
                    </a:lnTo>
                    <a:lnTo>
                      <a:pt x="20" y="203"/>
                    </a:lnTo>
                    <a:lnTo>
                      <a:pt x="43" y="154"/>
                    </a:lnTo>
                    <a:lnTo>
                      <a:pt x="73" y="111"/>
                    </a:lnTo>
                    <a:lnTo>
                      <a:pt x="112" y="74"/>
                    </a:lnTo>
                    <a:lnTo>
                      <a:pt x="155" y="42"/>
                    </a:lnTo>
                    <a:lnTo>
                      <a:pt x="204" y="19"/>
                    </a:lnTo>
                    <a:lnTo>
                      <a:pt x="257" y="4"/>
                    </a:lnTo>
                    <a:lnTo>
                      <a:pt x="3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9" name="Freeform 71"/>
              <p:cNvSpPr>
                <a:spLocks/>
              </p:cNvSpPr>
              <p:nvPr/>
            </p:nvSpPr>
            <p:spPr bwMode="auto">
              <a:xfrm>
                <a:off x="9966326" y="1677988"/>
                <a:ext cx="1536700" cy="268288"/>
              </a:xfrm>
              <a:custGeom>
                <a:avLst/>
                <a:gdLst>
                  <a:gd name="T0" fmla="*/ 311 w 1936"/>
                  <a:gd name="T1" fmla="*/ 0 h 338"/>
                  <a:gd name="T2" fmla="*/ 1625 w 1936"/>
                  <a:gd name="T3" fmla="*/ 0 h 338"/>
                  <a:gd name="T4" fmla="*/ 1681 w 1936"/>
                  <a:gd name="T5" fmla="*/ 4 h 338"/>
                  <a:gd name="T6" fmla="*/ 1733 w 1936"/>
                  <a:gd name="T7" fmla="*/ 19 h 338"/>
                  <a:gd name="T8" fmla="*/ 1782 w 1936"/>
                  <a:gd name="T9" fmla="*/ 42 h 338"/>
                  <a:gd name="T10" fmla="*/ 1825 w 1936"/>
                  <a:gd name="T11" fmla="*/ 74 h 338"/>
                  <a:gd name="T12" fmla="*/ 1863 w 1936"/>
                  <a:gd name="T13" fmla="*/ 111 h 338"/>
                  <a:gd name="T14" fmla="*/ 1893 w 1936"/>
                  <a:gd name="T15" fmla="*/ 154 h 338"/>
                  <a:gd name="T16" fmla="*/ 1917 w 1936"/>
                  <a:gd name="T17" fmla="*/ 203 h 338"/>
                  <a:gd name="T18" fmla="*/ 1930 w 1936"/>
                  <a:gd name="T19" fmla="*/ 255 h 338"/>
                  <a:gd name="T20" fmla="*/ 1936 w 1936"/>
                  <a:gd name="T21" fmla="*/ 312 h 338"/>
                  <a:gd name="T22" fmla="*/ 1936 w 1936"/>
                  <a:gd name="T23" fmla="*/ 338 h 338"/>
                  <a:gd name="T24" fmla="*/ 0 w 1936"/>
                  <a:gd name="T25" fmla="*/ 338 h 338"/>
                  <a:gd name="T26" fmla="*/ 0 w 1936"/>
                  <a:gd name="T27" fmla="*/ 312 h 338"/>
                  <a:gd name="T28" fmla="*/ 3 w 1936"/>
                  <a:gd name="T29" fmla="*/ 255 h 338"/>
                  <a:gd name="T30" fmla="*/ 18 w 1936"/>
                  <a:gd name="T31" fmla="*/ 203 h 338"/>
                  <a:gd name="T32" fmla="*/ 41 w 1936"/>
                  <a:gd name="T33" fmla="*/ 154 h 338"/>
                  <a:gd name="T34" fmla="*/ 73 w 1936"/>
                  <a:gd name="T35" fmla="*/ 111 h 338"/>
                  <a:gd name="T36" fmla="*/ 110 w 1936"/>
                  <a:gd name="T37" fmla="*/ 74 h 338"/>
                  <a:gd name="T38" fmla="*/ 153 w 1936"/>
                  <a:gd name="T39" fmla="*/ 42 h 338"/>
                  <a:gd name="T40" fmla="*/ 202 w 1936"/>
                  <a:gd name="T41" fmla="*/ 19 h 338"/>
                  <a:gd name="T42" fmla="*/ 255 w 1936"/>
                  <a:gd name="T43" fmla="*/ 4 h 338"/>
                  <a:gd name="T44" fmla="*/ 311 w 1936"/>
                  <a:gd name="T4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6" h="338">
                    <a:moveTo>
                      <a:pt x="311" y="0"/>
                    </a:moveTo>
                    <a:lnTo>
                      <a:pt x="1625" y="0"/>
                    </a:lnTo>
                    <a:lnTo>
                      <a:pt x="1681" y="4"/>
                    </a:lnTo>
                    <a:lnTo>
                      <a:pt x="1733" y="19"/>
                    </a:lnTo>
                    <a:lnTo>
                      <a:pt x="1782" y="42"/>
                    </a:lnTo>
                    <a:lnTo>
                      <a:pt x="1825" y="74"/>
                    </a:lnTo>
                    <a:lnTo>
                      <a:pt x="1863" y="111"/>
                    </a:lnTo>
                    <a:lnTo>
                      <a:pt x="1893" y="154"/>
                    </a:lnTo>
                    <a:lnTo>
                      <a:pt x="1917" y="203"/>
                    </a:lnTo>
                    <a:lnTo>
                      <a:pt x="1930" y="255"/>
                    </a:lnTo>
                    <a:lnTo>
                      <a:pt x="1936" y="312"/>
                    </a:lnTo>
                    <a:lnTo>
                      <a:pt x="1936" y="338"/>
                    </a:lnTo>
                    <a:lnTo>
                      <a:pt x="0" y="338"/>
                    </a:lnTo>
                    <a:lnTo>
                      <a:pt x="0" y="312"/>
                    </a:lnTo>
                    <a:lnTo>
                      <a:pt x="3" y="255"/>
                    </a:lnTo>
                    <a:lnTo>
                      <a:pt x="18" y="203"/>
                    </a:lnTo>
                    <a:lnTo>
                      <a:pt x="41" y="154"/>
                    </a:lnTo>
                    <a:lnTo>
                      <a:pt x="73" y="111"/>
                    </a:lnTo>
                    <a:lnTo>
                      <a:pt x="110" y="74"/>
                    </a:lnTo>
                    <a:lnTo>
                      <a:pt x="153" y="42"/>
                    </a:lnTo>
                    <a:lnTo>
                      <a:pt x="202" y="19"/>
                    </a:lnTo>
                    <a:lnTo>
                      <a:pt x="255" y="4"/>
                    </a:lnTo>
                    <a:lnTo>
                      <a:pt x="3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0" name="Group 219"/>
            <p:cNvGrpSpPr/>
            <p:nvPr/>
          </p:nvGrpSpPr>
          <p:grpSpPr>
            <a:xfrm>
              <a:off x="7323320" y="4875164"/>
              <a:ext cx="376405" cy="362622"/>
              <a:chOff x="-2330450" y="2897188"/>
              <a:chExt cx="3381375" cy="3257550"/>
            </a:xfrm>
            <a:solidFill>
              <a:schemeClr val="accent4"/>
            </a:solidFill>
          </p:grpSpPr>
          <p:sp>
            <p:nvSpPr>
              <p:cNvPr id="221" name="Rectangle 17"/>
              <p:cNvSpPr>
                <a:spLocks noChangeArrowheads="1"/>
              </p:cNvSpPr>
              <p:nvPr/>
            </p:nvSpPr>
            <p:spPr bwMode="auto">
              <a:xfrm>
                <a:off x="-1258888" y="3173413"/>
                <a:ext cx="935038" cy="1031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18"/>
              <p:cNvSpPr>
                <a:spLocks noChangeArrowheads="1"/>
              </p:cNvSpPr>
              <p:nvPr/>
            </p:nvSpPr>
            <p:spPr bwMode="auto">
              <a:xfrm>
                <a:off x="-1258888" y="3432176"/>
                <a:ext cx="935038" cy="1031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Freeform 19"/>
              <p:cNvSpPr>
                <a:spLocks noEditPoints="1"/>
              </p:cNvSpPr>
              <p:nvPr/>
            </p:nvSpPr>
            <p:spPr bwMode="auto">
              <a:xfrm>
                <a:off x="-2330450" y="2897188"/>
                <a:ext cx="3381375" cy="3257550"/>
              </a:xfrm>
              <a:custGeom>
                <a:avLst/>
                <a:gdLst>
                  <a:gd name="T0" fmla="*/ 1512 w 4260"/>
                  <a:gd name="T1" fmla="*/ 3196 h 4105"/>
                  <a:gd name="T2" fmla="*/ 2055 w 4260"/>
                  <a:gd name="T3" fmla="*/ 2890 h 4105"/>
                  <a:gd name="T4" fmla="*/ 489 w 4260"/>
                  <a:gd name="T5" fmla="*/ 2890 h 4105"/>
                  <a:gd name="T6" fmla="*/ 1032 w 4260"/>
                  <a:gd name="T7" fmla="*/ 3196 h 4105"/>
                  <a:gd name="T8" fmla="*/ 489 w 4260"/>
                  <a:gd name="T9" fmla="*/ 2890 h 4105"/>
                  <a:gd name="T10" fmla="*/ 3223 w 4260"/>
                  <a:gd name="T11" fmla="*/ 2903 h 4105"/>
                  <a:gd name="T12" fmla="*/ 3889 w 4260"/>
                  <a:gd name="T13" fmla="*/ 2634 h 4105"/>
                  <a:gd name="T14" fmla="*/ 1512 w 4260"/>
                  <a:gd name="T15" fmla="*/ 2377 h 4105"/>
                  <a:gd name="T16" fmla="*/ 2055 w 4260"/>
                  <a:gd name="T17" fmla="*/ 2684 h 4105"/>
                  <a:gd name="T18" fmla="*/ 1512 w 4260"/>
                  <a:gd name="T19" fmla="*/ 2377 h 4105"/>
                  <a:gd name="T20" fmla="*/ 489 w 4260"/>
                  <a:gd name="T21" fmla="*/ 2684 h 4105"/>
                  <a:gd name="T22" fmla="*/ 1032 w 4260"/>
                  <a:gd name="T23" fmla="*/ 2377 h 4105"/>
                  <a:gd name="T24" fmla="*/ 3223 w 4260"/>
                  <a:gd name="T25" fmla="*/ 2123 h 4105"/>
                  <a:gd name="T26" fmla="*/ 3889 w 4260"/>
                  <a:gd name="T27" fmla="*/ 2392 h 4105"/>
                  <a:gd name="T28" fmla="*/ 3223 w 4260"/>
                  <a:gd name="T29" fmla="*/ 2123 h 4105"/>
                  <a:gd name="T30" fmla="*/ 1512 w 4260"/>
                  <a:gd name="T31" fmla="*/ 2173 h 4105"/>
                  <a:gd name="T32" fmla="*/ 2055 w 4260"/>
                  <a:gd name="T33" fmla="*/ 1867 h 4105"/>
                  <a:gd name="T34" fmla="*/ 489 w 4260"/>
                  <a:gd name="T35" fmla="*/ 1867 h 4105"/>
                  <a:gd name="T36" fmla="*/ 1032 w 4260"/>
                  <a:gd name="T37" fmla="*/ 2173 h 4105"/>
                  <a:gd name="T38" fmla="*/ 489 w 4260"/>
                  <a:gd name="T39" fmla="*/ 1867 h 4105"/>
                  <a:gd name="T40" fmla="*/ 3223 w 4260"/>
                  <a:gd name="T41" fmla="*/ 1881 h 4105"/>
                  <a:gd name="T42" fmla="*/ 3889 w 4260"/>
                  <a:gd name="T43" fmla="*/ 1610 h 4105"/>
                  <a:gd name="T44" fmla="*/ 1512 w 4260"/>
                  <a:gd name="T45" fmla="*/ 1356 h 4105"/>
                  <a:gd name="T46" fmla="*/ 2055 w 4260"/>
                  <a:gd name="T47" fmla="*/ 1662 h 4105"/>
                  <a:gd name="T48" fmla="*/ 1512 w 4260"/>
                  <a:gd name="T49" fmla="*/ 1356 h 4105"/>
                  <a:gd name="T50" fmla="*/ 489 w 4260"/>
                  <a:gd name="T51" fmla="*/ 1662 h 4105"/>
                  <a:gd name="T52" fmla="*/ 1032 w 4260"/>
                  <a:gd name="T53" fmla="*/ 1356 h 4105"/>
                  <a:gd name="T54" fmla="*/ 3223 w 4260"/>
                  <a:gd name="T55" fmla="*/ 1100 h 4105"/>
                  <a:gd name="T56" fmla="*/ 3889 w 4260"/>
                  <a:gd name="T57" fmla="*/ 1369 h 4105"/>
                  <a:gd name="T58" fmla="*/ 3223 w 4260"/>
                  <a:gd name="T59" fmla="*/ 1100 h 4105"/>
                  <a:gd name="T60" fmla="*/ 1162 w 4260"/>
                  <a:gd name="T61" fmla="*/ 1091 h 4105"/>
                  <a:gd name="T62" fmla="*/ 2371 w 4260"/>
                  <a:gd name="T63" fmla="*/ 3721 h 4105"/>
                  <a:gd name="T64" fmla="*/ 2564 w 4260"/>
                  <a:gd name="T65" fmla="*/ 1088 h 4105"/>
                  <a:gd name="T66" fmla="*/ 2714 w 4260"/>
                  <a:gd name="T67" fmla="*/ 177 h 4105"/>
                  <a:gd name="T68" fmla="*/ 985 w 4260"/>
                  <a:gd name="T69" fmla="*/ 0 h 4105"/>
                  <a:gd name="T70" fmla="*/ 2892 w 4260"/>
                  <a:gd name="T71" fmla="*/ 907 h 4105"/>
                  <a:gd name="T72" fmla="*/ 4087 w 4260"/>
                  <a:gd name="T73" fmla="*/ 832 h 4105"/>
                  <a:gd name="T74" fmla="*/ 4260 w 4260"/>
                  <a:gd name="T75" fmla="*/ 3721 h 4105"/>
                  <a:gd name="T76" fmla="*/ 0 w 4260"/>
                  <a:gd name="T77" fmla="*/ 4105 h 4105"/>
                  <a:gd name="T78" fmla="*/ 174 w 4260"/>
                  <a:gd name="T79" fmla="*/ 3721 h 4105"/>
                  <a:gd name="T80" fmla="*/ 985 w 4260"/>
                  <a:gd name="T81" fmla="*/ 1091 h 4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0" h="4105">
                    <a:moveTo>
                      <a:pt x="1512" y="2890"/>
                    </a:moveTo>
                    <a:lnTo>
                      <a:pt x="1512" y="3196"/>
                    </a:lnTo>
                    <a:lnTo>
                      <a:pt x="2055" y="3196"/>
                    </a:lnTo>
                    <a:lnTo>
                      <a:pt x="2055" y="2890"/>
                    </a:lnTo>
                    <a:lnTo>
                      <a:pt x="1512" y="2890"/>
                    </a:lnTo>
                    <a:close/>
                    <a:moveTo>
                      <a:pt x="489" y="2890"/>
                    </a:moveTo>
                    <a:lnTo>
                      <a:pt x="489" y="3196"/>
                    </a:lnTo>
                    <a:lnTo>
                      <a:pt x="1032" y="3196"/>
                    </a:lnTo>
                    <a:lnTo>
                      <a:pt x="1032" y="2890"/>
                    </a:lnTo>
                    <a:lnTo>
                      <a:pt x="489" y="2890"/>
                    </a:lnTo>
                    <a:close/>
                    <a:moveTo>
                      <a:pt x="3223" y="2634"/>
                    </a:moveTo>
                    <a:lnTo>
                      <a:pt x="3223" y="2903"/>
                    </a:lnTo>
                    <a:lnTo>
                      <a:pt x="3889" y="2903"/>
                    </a:lnTo>
                    <a:lnTo>
                      <a:pt x="3889" y="2634"/>
                    </a:lnTo>
                    <a:lnTo>
                      <a:pt x="3223" y="2634"/>
                    </a:lnTo>
                    <a:close/>
                    <a:moveTo>
                      <a:pt x="1512" y="2377"/>
                    </a:moveTo>
                    <a:lnTo>
                      <a:pt x="1512" y="2684"/>
                    </a:lnTo>
                    <a:lnTo>
                      <a:pt x="2055" y="2684"/>
                    </a:lnTo>
                    <a:lnTo>
                      <a:pt x="2055" y="2377"/>
                    </a:lnTo>
                    <a:lnTo>
                      <a:pt x="1512" y="2377"/>
                    </a:lnTo>
                    <a:close/>
                    <a:moveTo>
                      <a:pt x="489" y="2377"/>
                    </a:moveTo>
                    <a:lnTo>
                      <a:pt x="489" y="2684"/>
                    </a:lnTo>
                    <a:lnTo>
                      <a:pt x="1032" y="2684"/>
                    </a:lnTo>
                    <a:lnTo>
                      <a:pt x="1032" y="2377"/>
                    </a:lnTo>
                    <a:lnTo>
                      <a:pt x="489" y="2377"/>
                    </a:lnTo>
                    <a:close/>
                    <a:moveTo>
                      <a:pt x="3223" y="2123"/>
                    </a:moveTo>
                    <a:lnTo>
                      <a:pt x="3223" y="2392"/>
                    </a:lnTo>
                    <a:lnTo>
                      <a:pt x="3889" y="2392"/>
                    </a:lnTo>
                    <a:lnTo>
                      <a:pt x="3889" y="2123"/>
                    </a:lnTo>
                    <a:lnTo>
                      <a:pt x="3223" y="2123"/>
                    </a:lnTo>
                    <a:close/>
                    <a:moveTo>
                      <a:pt x="1512" y="1867"/>
                    </a:moveTo>
                    <a:lnTo>
                      <a:pt x="1512" y="2173"/>
                    </a:lnTo>
                    <a:lnTo>
                      <a:pt x="2055" y="2173"/>
                    </a:lnTo>
                    <a:lnTo>
                      <a:pt x="2055" y="1867"/>
                    </a:lnTo>
                    <a:lnTo>
                      <a:pt x="1512" y="1867"/>
                    </a:lnTo>
                    <a:close/>
                    <a:moveTo>
                      <a:pt x="489" y="1867"/>
                    </a:moveTo>
                    <a:lnTo>
                      <a:pt x="489" y="2173"/>
                    </a:lnTo>
                    <a:lnTo>
                      <a:pt x="1032" y="2173"/>
                    </a:lnTo>
                    <a:lnTo>
                      <a:pt x="1032" y="1867"/>
                    </a:lnTo>
                    <a:lnTo>
                      <a:pt x="489" y="1867"/>
                    </a:lnTo>
                    <a:close/>
                    <a:moveTo>
                      <a:pt x="3223" y="1610"/>
                    </a:moveTo>
                    <a:lnTo>
                      <a:pt x="3223" y="1881"/>
                    </a:lnTo>
                    <a:lnTo>
                      <a:pt x="3889" y="1881"/>
                    </a:lnTo>
                    <a:lnTo>
                      <a:pt x="3889" y="1610"/>
                    </a:lnTo>
                    <a:lnTo>
                      <a:pt x="3223" y="1610"/>
                    </a:lnTo>
                    <a:close/>
                    <a:moveTo>
                      <a:pt x="1512" y="1356"/>
                    </a:moveTo>
                    <a:lnTo>
                      <a:pt x="1512" y="1662"/>
                    </a:lnTo>
                    <a:lnTo>
                      <a:pt x="2055" y="1662"/>
                    </a:lnTo>
                    <a:lnTo>
                      <a:pt x="2055" y="1356"/>
                    </a:lnTo>
                    <a:lnTo>
                      <a:pt x="1512" y="1356"/>
                    </a:lnTo>
                    <a:close/>
                    <a:moveTo>
                      <a:pt x="489" y="1356"/>
                    </a:moveTo>
                    <a:lnTo>
                      <a:pt x="489" y="1662"/>
                    </a:lnTo>
                    <a:lnTo>
                      <a:pt x="1032" y="1662"/>
                    </a:lnTo>
                    <a:lnTo>
                      <a:pt x="1032" y="1356"/>
                    </a:lnTo>
                    <a:lnTo>
                      <a:pt x="489" y="1356"/>
                    </a:lnTo>
                    <a:close/>
                    <a:moveTo>
                      <a:pt x="3223" y="1100"/>
                    </a:moveTo>
                    <a:lnTo>
                      <a:pt x="3223" y="1369"/>
                    </a:lnTo>
                    <a:lnTo>
                      <a:pt x="3889" y="1369"/>
                    </a:lnTo>
                    <a:lnTo>
                      <a:pt x="3889" y="1100"/>
                    </a:lnTo>
                    <a:lnTo>
                      <a:pt x="3223" y="1100"/>
                    </a:lnTo>
                    <a:close/>
                    <a:moveTo>
                      <a:pt x="1162" y="177"/>
                    </a:moveTo>
                    <a:lnTo>
                      <a:pt x="1162" y="1091"/>
                    </a:lnTo>
                    <a:lnTo>
                      <a:pt x="2371" y="1091"/>
                    </a:lnTo>
                    <a:lnTo>
                      <a:pt x="2371" y="3721"/>
                    </a:lnTo>
                    <a:lnTo>
                      <a:pt x="2564" y="3721"/>
                    </a:lnTo>
                    <a:lnTo>
                      <a:pt x="2564" y="1088"/>
                    </a:lnTo>
                    <a:lnTo>
                      <a:pt x="2714" y="1005"/>
                    </a:lnTo>
                    <a:lnTo>
                      <a:pt x="2714" y="177"/>
                    </a:lnTo>
                    <a:lnTo>
                      <a:pt x="1162" y="177"/>
                    </a:lnTo>
                    <a:close/>
                    <a:moveTo>
                      <a:pt x="985" y="0"/>
                    </a:moveTo>
                    <a:lnTo>
                      <a:pt x="2892" y="0"/>
                    </a:lnTo>
                    <a:lnTo>
                      <a:pt x="2892" y="907"/>
                    </a:lnTo>
                    <a:lnTo>
                      <a:pt x="3025" y="832"/>
                    </a:lnTo>
                    <a:lnTo>
                      <a:pt x="4087" y="832"/>
                    </a:lnTo>
                    <a:lnTo>
                      <a:pt x="4087" y="3721"/>
                    </a:lnTo>
                    <a:lnTo>
                      <a:pt x="4260" y="3721"/>
                    </a:lnTo>
                    <a:lnTo>
                      <a:pt x="4260" y="4105"/>
                    </a:lnTo>
                    <a:lnTo>
                      <a:pt x="0" y="4105"/>
                    </a:lnTo>
                    <a:lnTo>
                      <a:pt x="0" y="3721"/>
                    </a:lnTo>
                    <a:lnTo>
                      <a:pt x="174" y="3721"/>
                    </a:lnTo>
                    <a:lnTo>
                      <a:pt x="174" y="1091"/>
                    </a:lnTo>
                    <a:lnTo>
                      <a:pt x="985" y="1091"/>
                    </a:lnTo>
                    <a:lnTo>
                      <a:pt x="9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5" name="Group 224"/>
            <p:cNvGrpSpPr/>
            <p:nvPr/>
          </p:nvGrpSpPr>
          <p:grpSpPr>
            <a:xfrm>
              <a:off x="4122370" y="4592335"/>
              <a:ext cx="425882" cy="475831"/>
              <a:chOff x="-1751013" y="4664075"/>
              <a:chExt cx="2057401" cy="2298700"/>
            </a:xfrm>
            <a:solidFill>
              <a:schemeClr val="accent2"/>
            </a:solidFill>
          </p:grpSpPr>
          <p:sp>
            <p:nvSpPr>
              <p:cNvPr id="226" name="Freeform 24"/>
              <p:cNvSpPr>
                <a:spLocks noEditPoints="1"/>
              </p:cNvSpPr>
              <p:nvPr/>
            </p:nvSpPr>
            <p:spPr bwMode="auto">
              <a:xfrm>
                <a:off x="-1751013" y="4664075"/>
                <a:ext cx="2057401" cy="2298700"/>
              </a:xfrm>
              <a:custGeom>
                <a:avLst/>
                <a:gdLst>
                  <a:gd name="T0" fmla="*/ 1945 w 3890"/>
                  <a:gd name="T1" fmla="*/ 280 h 4345"/>
                  <a:gd name="T2" fmla="*/ 269 w 3890"/>
                  <a:gd name="T3" fmla="*/ 980 h 4345"/>
                  <a:gd name="T4" fmla="*/ 269 w 3890"/>
                  <a:gd name="T5" fmla="*/ 4076 h 4345"/>
                  <a:gd name="T6" fmla="*/ 3621 w 3890"/>
                  <a:gd name="T7" fmla="*/ 4076 h 4345"/>
                  <a:gd name="T8" fmla="*/ 3621 w 3890"/>
                  <a:gd name="T9" fmla="*/ 980 h 4345"/>
                  <a:gd name="T10" fmla="*/ 1945 w 3890"/>
                  <a:gd name="T11" fmla="*/ 280 h 4345"/>
                  <a:gd name="T12" fmla="*/ 1945 w 3890"/>
                  <a:gd name="T13" fmla="*/ 0 h 4345"/>
                  <a:gd name="T14" fmla="*/ 1971 w 3890"/>
                  <a:gd name="T15" fmla="*/ 3 h 4345"/>
                  <a:gd name="T16" fmla="*/ 1996 w 3890"/>
                  <a:gd name="T17" fmla="*/ 10 h 4345"/>
                  <a:gd name="T18" fmla="*/ 3807 w 3890"/>
                  <a:gd name="T19" fmla="*/ 765 h 4345"/>
                  <a:gd name="T20" fmla="*/ 3831 w 3890"/>
                  <a:gd name="T21" fmla="*/ 778 h 4345"/>
                  <a:gd name="T22" fmla="*/ 3851 w 3890"/>
                  <a:gd name="T23" fmla="*/ 794 h 4345"/>
                  <a:gd name="T24" fmla="*/ 3867 w 3890"/>
                  <a:gd name="T25" fmla="*/ 815 h 4345"/>
                  <a:gd name="T26" fmla="*/ 3880 w 3890"/>
                  <a:gd name="T27" fmla="*/ 838 h 4345"/>
                  <a:gd name="T28" fmla="*/ 3888 w 3890"/>
                  <a:gd name="T29" fmla="*/ 863 h 4345"/>
                  <a:gd name="T30" fmla="*/ 3890 w 3890"/>
                  <a:gd name="T31" fmla="*/ 890 h 4345"/>
                  <a:gd name="T32" fmla="*/ 3890 w 3890"/>
                  <a:gd name="T33" fmla="*/ 4210 h 4345"/>
                  <a:gd name="T34" fmla="*/ 3886 w 3890"/>
                  <a:gd name="T35" fmla="*/ 4242 h 4345"/>
                  <a:gd name="T36" fmla="*/ 3876 w 3890"/>
                  <a:gd name="T37" fmla="*/ 4270 h 4345"/>
                  <a:gd name="T38" fmla="*/ 3860 w 3890"/>
                  <a:gd name="T39" fmla="*/ 4295 h 4345"/>
                  <a:gd name="T40" fmla="*/ 3839 w 3890"/>
                  <a:gd name="T41" fmla="*/ 4316 h 4345"/>
                  <a:gd name="T42" fmla="*/ 3815 w 3890"/>
                  <a:gd name="T43" fmla="*/ 4332 h 4345"/>
                  <a:gd name="T44" fmla="*/ 3786 w 3890"/>
                  <a:gd name="T45" fmla="*/ 4341 h 4345"/>
                  <a:gd name="T46" fmla="*/ 3756 w 3890"/>
                  <a:gd name="T47" fmla="*/ 4345 h 4345"/>
                  <a:gd name="T48" fmla="*/ 134 w 3890"/>
                  <a:gd name="T49" fmla="*/ 4345 h 4345"/>
                  <a:gd name="T50" fmla="*/ 103 w 3890"/>
                  <a:gd name="T51" fmla="*/ 4341 h 4345"/>
                  <a:gd name="T52" fmla="*/ 76 w 3890"/>
                  <a:gd name="T53" fmla="*/ 4332 h 4345"/>
                  <a:gd name="T54" fmla="*/ 51 w 3890"/>
                  <a:gd name="T55" fmla="*/ 4316 h 4345"/>
                  <a:gd name="T56" fmla="*/ 29 w 3890"/>
                  <a:gd name="T57" fmla="*/ 4295 h 4345"/>
                  <a:gd name="T58" fmla="*/ 14 w 3890"/>
                  <a:gd name="T59" fmla="*/ 4270 h 4345"/>
                  <a:gd name="T60" fmla="*/ 4 w 3890"/>
                  <a:gd name="T61" fmla="*/ 4242 h 4345"/>
                  <a:gd name="T62" fmla="*/ 0 w 3890"/>
                  <a:gd name="T63" fmla="*/ 4210 h 4345"/>
                  <a:gd name="T64" fmla="*/ 0 w 3890"/>
                  <a:gd name="T65" fmla="*/ 890 h 4345"/>
                  <a:gd name="T66" fmla="*/ 3 w 3890"/>
                  <a:gd name="T67" fmla="*/ 863 h 4345"/>
                  <a:gd name="T68" fmla="*/ 11 w 3890"/>
                  <a:gd name="T69" fmla="*/ 838 h 4345"/>
                  <a:gd name="T70" fmla="*/ 23 w 3890"/>
                  <a:gd name="T71" fmla="*/ 815 h 4345"/>
                  <a:gd name="T72" fmla="*/ 39 w 3890"/>
                  <a:gd name="T73" fmla="*/ 794 h 4345"/>
                  <a:gd name="T74" fmla="*/ 60 w 3890"/>
                  <a:gd name="T75" fmla="*/ 778 h 4345"/>
                  <a:gd name="T76" fmla="*/ 82 w 3890"/>
                  <a:gd name="T77" fmla="*/ 765 h 4345"/>
                  <a:gd name="T78" fmla="*/ 1893 w 3890"/>
                  <a:gd name="T79" fmla="*/ 10 h 4345"/>
                  <a:gd name="T80" fmla="*/ 1918 w 3890"/>
                  <a:gd name="T81" fmla="*/ 3 h 4345"/>
                  <a:gd name="T82" fmla="*/ 1945 w 3890"/>
                  <a:gd name="T83" fmla="*/ 0 h 4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90" h="4345">
                    <a:moveTo>
                      <a:pt x="1945" y="280"/>
                    </a:moveTo>
                    <a:lnTo>
                      <a:pt x="269" y="980"/>
                    </a:lnTo>
                    <a:lnTo>
                      <a:pt x="269" y="4076"/>
                    </a:lnTo>
                    <a:lnTo>
                      <a:pt x="3621" y="4076"/>
                    </a:lnTo>
                    <a:lnTo>
                      <a:pt x="3621" y="980"/>
                    </a:lnTo>
                    <a:lnTo>
                      <a:pt x="1945" y="280"/>
                    </a:lnTo>
                    <a:close/>
                    <a:moveTo>
                      <a:pt x="1945" y="0"/>
                    </a:moveTo>
                    <a:lnTo>
                      <a:pt x="1971" y="3"/>
                    </a:lnTo>
                    <a:lnTo>
                      <a:pt x="1996" y="10"/>
                    </a:lnTo>
                    <a:lnTo>
                      <a:pt x="3807" y="765"/>
                    </a:lnTo>
                    <a:lnTo>
                      <a:pt x="3831" y="778"/>
                    </a:lnTo>
                    <a:lnTo>
                      <a:pt x="3851" y="794"/>
                    </a:lnTo>
                    <a:lnTo>
                      <a:pt x="3867" y="815"/>
                    </a:lnTo>
                    <a:lnTo>
                      <a:pt x="3880" y="838"/>
                    </a:lnTo>
                    <a:lnTo>
                      <a:pt x="3888" y="863"/>
                    </a:lnTo>
                    <a:lnTo>
                      <a:pt x="3890" y="890"/>
                    </a:lnTo>
                    <a:lnTo>
                      <a:pt x="3890" y="4210"/>
                    </a:lnTo>
                    <a:lnTo>
                      <a:pt x="3886" y="4242"/>
                    </a:lnTo>
                    <a:lnTo>
                      <a:pt x="3876" y="4270"/>
                    </a:lnTo>
                    <a:lnTo>
                      <a:pt x="3860" y="4295"/>
                    </a:lnTo>
                    <a:lnTo>
                      <a:pt x="3839" y="4316"/>
                    </a:lnTo>
                    <a:lnTo>
                      <a:pt x="3815" y="4332"/>
                    </a:lnTo>
                    <a:lnTo>
                      <a:pt x="3786" y="4341"/>
                    </a:lnTo>
                    <a:lnTo>
                      <a:pt x="3756" y="4345"/>
                    </a:lnTo>
                    <a:lnTo>
                      <a:pt x="134" y="4345"/>
                    </a:lnTo>
                    <a:lnTo>
                      <a:pt x="103" y="4341"/>
                    </a:lnTo>
                    <a:lnTo>
                      <a:pt x="76" y="4332"/>
                    </a:lnTo>
                    <a:lnTo>
                      <a:pt x="51" y="4316"/>
                    </a:lnTo>
                    <a:lnTo>
                      <a:pt x="29" y="4295"/>
                    </a:lnTo>
                    <a:lnTo>
                      <a:pt x="14" y="4270"/>
                    </a:lnTo>
                    <a:lnTo>
                      <a:pt x="4" y="4242"/>
                    </a:lnTo>
                    <a:lnTo>
                      <a:pt x="0" y="4210"/>
                    </a:lnTo>
                    <a:lnTo>
                      <a:pt x="0" y="890"/>
                    </a:lnTo>
                    <a:lnTo>
                      <a:pt x="3" y="863"/>
                    </a:lnTo>
                    <a:lnTo>
                      <a:pt x="11" y="838"/>
                    </a:lnTo>
                    <a:lnTo>
                      <a:pt x="23" y="815"/>
                    </a:lnTo>
                    <a:lnTo>
                      <a:pt x="39" y="794"/>
                    </a:lnTo>
                    <a:lnTo>
                      <a:pt x="60" y="778"/>
                    </a:lnTo>
                    <a:lnTo>
                      <a:pt x="82" y="765"/>
                    </a:lnTo>
                    <a:lnTo>
                      <a:pt x="1893" y="10"/>
                    </a:lnTo>
                    <a:lnTo>
                      <a:pt x="1918" y="3"/>
                    </a:lnTo>
                    <a:lnTo>
                      <a:pt x="19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7" name="Freeform 25"/>
              <p:cNvSpPr>
                <a:spLocks/>
              </p:cNvSpPr>
              <p:nvPr/>
            </p:nvSpPr>
            <p:spPr bwMode="auto">
              <a:xfrm>
                <a:off x="-1409700" y="5218113"/>
                <a:ext cx="1374776" cy="841375"/>
              </a:xfrm>
              <a:custGeom>
                <a:avLst/>
                <a:gdLst>
                  <a:gd name="T0" fmla="*/ 2464 w 2597"/>
                  <a:gd name="T1" fmla="*/ 0 h 1588"/>
                  <a:gd name="T2" fmla="*/ 2522 w 2597"/>
                  <a:gd name="T3" fmla="*/ 13 h 1588"/>
                  <a:gd name="T4" fmla="*/ 2568 w 2597"/>
                  <a:gd name="T5" fmla="*/ 50 h 1588"/>
                  <a:gd name="T6" fmla="*/ 2594 w 2597"/>
                  <a:gd name="T7" fmla="*/ 103 h 1588"/>
                  <a:gd name="T8" fmla="*/ 2597 w 2597"/>
                  <a:gd name="T9" fmla="*/ 608 h 1588"/>
                  <a:gd name="T10" fmla="*/ 2584 w 2597"/>
                  <a:gd name="T11" fmla="*/ 668 h 1588"/>
                  <a:gd name="T12" fmla="*/ 2547 w 2597"/>
                  <a:gd name="T13" fmla="*/ 714 h 1588"/>
                  <a:gd name="T14" fmla="*/ 2494 w 2597"/>
                  <a:gd name="T15" fmla="*/ 739 h 1588"/>
                  <a:gd name="T16" fmla="*/ 2433 w 2597"/>
                  <a:gd name="T17" fmla="*/ 739 h 1588"/>
                  <a:gd name="T18" fmla="*/ 2379 w 2597"/>
                  <a:gd name="T19" fmla="*/ 714 h 1588"/>
                  <a:gd name="T20" fmla="*/ 2343 w 2597"/>
                  <a:gd name="T21" fmla="*/ 668 h 1588"/>
                  <a:gd name="T22" fmla="*/ 2329 w 2597"/>
                  <a:gd name="T23" fmla="*/ 608 h 1588"/>
                  <a:gd name="T24" fmla="*/ 1863 w 2597"/>
                  <a:gd name="T25" fmla="*/ 924 h 1588"/>
                  <a:gd name="T26" fmla="*/ 1767 w 2597"/>
                  <a:gd name="T27" fmla="*/ 1000 h 1588"/>
                  <a:gd name="T28" fmla="*/ 1659 w 2597"/>
                  <a:gd name="T29" fmla="*/ 1052 h 1588"/>
                  <a:gd name="T30" fmla="*/ 1544 w 2597"/>
                  <a:gd name="T31" fmla="*/ 1077 h 1588"/>
                  <a:gd name="T32" fmla="*/ 1426 w 2597"/>
                  <a:gd name="T33" fmla="*/ 1077 h 1588"/>
                  <a:gd name="T34" fmla="*/ 1310 w 2597"/>
                  <a:gd name="T35" fmla="*/ 1049 h 1588"/>
                  <a:gd name="T36" fmla="*/ 1201 w 2597"/>
                  <a:gd name="T37" fmla="*/ 996 h 1588"/>
                  <a:gd name="T38" fmla="*/ 1117 w 2597"/>
                  <a:gd name="T39" fmla="*/ 937 h 1588"/>
                  <a:gd name="T40" fmla="*/ 1045 w 2597"/>
                  <a:gd name="T41" fmla="*/ 908 h 1588"/>
                  <a:gd name="T42" fmla="*/ 970 w 2597"/>
                  <a:gd name="T43" fmla="*/ 900 h 1588"/>
                  <a:gd name="T44" fmla="*/ 896 w 2597"/>
                  <a:gd name="T45" fmla="*/ 916 h 1588"/>
                  <a:gd name="T46" fmla="*/ 827 w 2597"/>
                  <a:gd name="T47" fmla="*/ 951 h 1588"/>
                  <a:gd name="T48" fmla="*/ 227 w 2597"/>
                  <a:gd name="T49" fmla="*/ 1548 h 1588"/>
                  <a:gd name="T50" fmla="*/ 183 w 2597"/>
                  <a:gd name="T51" fmla="*/ 1578 h 1588"/>
                  <a:gd name="T52" fmla="*/ 133 w 2597"/>
                  <a:gd name="T53" fmla="*/ 1588 h 1588"/>
                  <a:gd name="T54" fmla="*/ 82 w 2597"/>
                  <a:gd name="T55" fmla="*/ 1578 h 1588"/>
                  <a:gd name="T56" fmla="*/ 38 w 2597"/>
                  <a:gd name="T57" fmla="*/ 1548 h 1588"/>
                  <a:gd name="T58" fmla="*/ 6 w 2597"/>
                  <a:gd name="T59" fmla="*/ 1496 h 1588"/>
                  <a:gd name="T60" fmla="*/ 0 w 2597"/>
                  <a:gd name="T61" fmla="*/ 1438 h 1588"/>
                  <a:gd name="T62" fmla="*/ 18 w 2597"/>
                  <a:gd name="T63" fmla="*/ 1382 h 1588"/>
                  <a:gd name="T64" fmla="*/ 606 w 2597"/>
                  <a:gd name="T65" fmla="*/ 787 h 1588"/>
                  <a:gd name="T66" fmla="*/ 703 w 2597"/>
                  <a:gd name="T67" fmla="*/ 710 h 1588"/>
                  <a:gd name="T68" fmla="*/ 811 w 2597"/>
                  <a:gd name="T69" fmla="*/ 658 h 1588"/>
                  <a:gd name="T70" fmla="*/ 926 w 2597"/>
                  <a:gd name="T71" fmla="*/ 633 h 1588"/>
                  <a:gd name="T72" fmla="*/ 1044 w 2597"/>
                  <a:gd name="T73" fmla="*/ 635 h 1588"/>
                  <a:gd name="T74" fmla="*/ 1160 w 2597"/>
                  <a:gd name="T75" fmla="*/ 661 h 1588"/>
                  <a:gd name="T76" fmla="*/ 1269 w 2597"/>
                  <a:gd name="T77" fmla="*/ 714 h 1588"/>
                  <a:gd name="T78" fmla="*/ 1353 w 2597"/>
                  <a:gd name="T79" fmla="*/ 774 h 1588"/>
                  <a:gd name="T80" fmla="*/ 1425 w 2597"/>
                  <a:gd name="T81" fmla="*/ 803 h 1588"/>
                  <a:gd name="T82" fmla="*/ 1500 w 2597"/>
                  <a:gd name="T83" fmla="*/ 811 h 1588"/>
                  <a:gd name="T84" fmla="*/ 1575 w 2597"/>
                  <a:gd name="T85" fmla="*/ 796 h 1588"/>
                  <a:gd name="T86" fmla="*/ 1643 w 2597"/>
                  <a:gd name="T87" fmla="*/ 759 h 1588"/>
                  <a:gd name="T88" fmla="*/ 2137 w 2597"/>
                  <a:gd name="T89" fmla="*/ 269 h 1588"/>
                  <a:gd name="T90" fmla="*/ 1959 w 2597"/>
                  <a:gd name="T91" fmla="*/ 265 h 1588"/>
                  <a:gd name="T92" fmla="*/ 1906 w 2597"/>
                  <a:gd name="T93" fmla="*/ 238 h 1588"/>
                  <a:gd name="T94" fmla="*/ 1869 w 2597"/>
                  <a:gd name="T95" fmla="*/ 193 h 1588"/>
                  <a:gd name="T96" fmla="*/ 1856 w 2597"/>
                  <a:gd name="T97" fmla="*/ 134 h 1588"/>
                  <a:gd name="T98" fmla="*/ 1869 w 2597"/>
                  <a:gd name="T99" fmla="*/ 74 h 1588"/>
                  <a:gd name="T100" fmla="*/ 1906 w 2597"/>
                  <a:gd name="T101" fmla="*/ 29 h 1588"/>
                  <a:gd name="T102" fmla="*/ 1959 w 2597"/>
                  <a:gd name="T103" fmla="*/ 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97" h="1588">
                    <a:moveTo>
                      <a:pt x="1990" y="0"/>
                    </a:moveTo>
                    <a:lnTo>
                      <a:pt x="2464" y="0"/>
                    </a:lnTo>
                    <a:lnTo>
                      <a:pt x="2494" y="2"/>
                    </a:lnTo>
                    <a:lnTo>
                      <a:pt x="2522" y="13"/>
                    </a:lnTo>
                    <a:lnTo>
                      <a:pt x="2547" y="29"/>
                    </a:lnTo>
                    <a:lnTo>
                      <a:pt x="2568" y="50"/>
                    </a:lnTo>
                    <a:lnTo>
                      <a:pt x="2584" y="74"/>
                    </a:lnTo>
                    <a:lnTo>
                      <a:pt x="2594" y="103"/>
                    </a:lnTo>
                    <a:lnTo>
                      <a:pt x="2597" y="134"/>
                    </a:lnTo>
                    <a:lnTo>
                      <a:pt x="2597" y="608"/>
                    </a:lnTo>
                    <a:lnTo>
                      <a:pt x="2594" y="640"/>
                    </a:lnTo>
                    <a:lnTo>
                      <a:pt x="2584" y="668"/>
                    </a:lnTo>
                    <a:lnTo>
                      <a:pt x="2568" y="693"/>
                    </a:lnTo>
                    <a:lnTo>
                      <a:pt x="2547" y="714"/>
                    </a:lnTo>
                    <a:lnTo>
                      <a:pt x="2522" y="730"/>
                    </a:lnTo>
                    <a:lnTo>
                      <a:pt x="2494" y="739"/>
                    </a:lnTo>
                    <a:lnTo>
                      <a:pt x="2464" y="743"/>
                    </a:lnTo>
                    <a:lnTo>
                      <a:pt x="2433" y="739"/>
                    </a:lnTo>
                    <a:lnTo>
                      <a:pt x="2404" y="730"/>
                    </a:lnTo>
                    <a:lnTo>
                      <a:pt x="2379" y="714"/>
                    </a:lnTo>
                    <a:lnTo>
                      <a:pt x="2359" y="693"/>
                    </a:lnTo>
                    <a:lnTo>
                      <a:pt x="2343" y="668"/>
                    </a:lnTo>
                    <a:lnTo>
                      <a:pt x="2333" y="640"/>
                    </a:lnTo>
                    <a:lnTo>
                      <a:pt x="2329" y="608"/>
                    </a:lnTo>
                    <a:lnTo>
                      <a:pt x="2329" y="457"/>
                    </a:lnTo>
                    <a:lnTo>
                      <a:pt x="1863" y="924"/>
                    </a:lnTo>
                    <a:lnTo>
                      <a:pt x="1817" y="965"/>
                    </a:lnTo>
                    <a:lnTo>
                      <a:pt x="1767" y="1000"/>
                    </a:lnTo>
                    <a:lnTo>
                      <a:pt x="1714" y="1030"/>
                    </a:lnTo>
                    <a:lnTo>
                      <a:pt x="1659" y="1052"/>
                    </a:lnTo>
                    <a:lnTo>
                      <a:pt x="1602" y="1068"/>
                    </a:lnTo>
                    <a:lnTo>
                      <a:pt x="1544" y="1077"/>
                    </a:lnTo>
                    <a:lnTo>
                      <a:pt x="1484" y="1080"/>
                    </a:lnTo>
                    <a:lnTo>
                      <a:pt x="1426" y="1077"/>
                    </a:lnTo>
                    <a:lnTo>
                      <a:pt x="1368" y="1067"/>
                    </a:lnTo>
                    <a:lnTo>
                      <a:pt x="1310" y="1049"/>
                    </a:lnTo>
                    <a:lnTo>
                      <a:pt x="1254" y="1027"/>
                    </a:lnTo>
                    <a:lnTo>
                      <a:pt x="1201" y="996"/>
                    </a:lnTo>
                    <a:lnTo>
                      <a:pt x="1150" y="959"/>
                    </a:lnTo>
                    <a:lnTo>
                      <a:pt x="1117" y="937"/>
                    </a:lnTo>
                    <a:lnTo>
                      <a:pt x="1082" y="920"/>
                    </a:lnTo>
                    <a:lnTo>
                      <a:pt x="1045" y="908"/>
                    </a:lnTo>
                    <a:lnTo>
                      <a:pt x="1008" y="901"/>
                    </a:lnTo>
                    <a:lnTo>
                      <a:pt x="970" y="900"/>
                    </a:lnTo>
                    <a:lnTo>
                      <a:pt x="932" y="905"/>
                    </a:lnTo>
                    <a:lnTo>
                      <a:pt x="896" y="916"/>
                    </a:lnTo>
                    <a:lnTo>
                      <a:pt x="860" y="930"/>
                    </a:lnTo>
                    <a:lnTo>
                      <a:pt x="827" y="951"/>
                    </a:lnTo>
                    <a:lnTo>
                      <a:pt x="797" y="978"/>
                    </a:lnTo>
                    <a:lnTo>
                      <a:pt x="227" y="1548"/>
                    </a:lnTo>
                    <a:lnTo>
                      <a:pt x="206" y="1565"/>
                    </a:lnTo>
                    <a:lnTo>
                      <a:pt x="183" y="1578"/>
                    </a:lnTo>
                    <a:lnTo>
                      <a:pt x="158" y="1585"/>
                    </a:lnTo>
                    <a:lnTo>
                      <a:pt x="133" y="1588"/>
                    </a:lnTo>
                    <a:lnTo>
                      <a:pt x="107" y="1585"/>
                    </a:lnTo>
                    <a:lnTo>
                      <a:pt x="82" y="1578"/>
                    </a:lnTo>
                    <a:lnTo>
                      <a:pt x="59" y="1565"/>
                    </a:lnTo>
                    <a:lnTo>
                      <a:pt x="38" y="1548"/>
                    </a:lnTo>
                    <a:lnTo>
                      <a:pt x="18" y="1524"/>
                    </a:lnTo>
                    <a:lnTo>
                      <a:pt x="6" y="1496"/>
                    </a:lnTo>
                    <a:lnTo>
                      <a:pt x="0" y="1468"/>
                    </a:lnTo>
                    <a:lnTo>
                      <a:pt x="0" y="1438"/>
                    </a:lnTo>
                    <a:lnTo>
                      <a:pt x="6" y="1410"/>
                    </a:lnTo>
                    <a:lnTo>
                      <a:pt x="18" y="1382"/>
                    </a:lnTo>
                    <a:lnTo>
                      <a:pt x="38" y="1358"/>
                    </a:lnTo>
                    <a:lnTo>
                      <a:pt x="606" y="787"/>
                    </a:lnTo>
                    <a:lnTo>
                      <a:pt x="653" y="746"/>
                    </a:lnTo>
                    <a:lnTo>
                      <a:pt x="703" y="710"/>
                    </a:lnTo>
                    <a:lnTo>
                      <a:pt x="756" y="681"/>
                    </a:lnTo>
                    <a:lnTo>
                      <a:pt x="811" y="658"/>
                    </a:lnTo>
                    <a:lnTo>
                      <a:pt x="868" y="643"/>
                    </a:lnTo>
                    <a:lnTo>
                      <a:pt x="926" y="633"/>
                    </a:lnTo>
                    <a:lnTo>
                      <a:pt x="986" y="631"/>
                    </a:lnTo>
                    <a:lnTo>
                      <a:pt x="1044" y="635"/>
                    </a:lnTo>
                    <a:lnTo>
                      <a:pt x="1103" y="644"/>
                    </a:lnTo>
                    <a:lnTo>
                      <a:pt x="1160" y="661"/>
                    </a:lnTo>
                    <a:lnTo>
                      <a:pt x="1216" y="685"/>
                    </a:lnTo>
                    <a:lnTo>
                      <a:pt x="1269" y="714"/>
                    </a:lnTo>
                    <a:lnTo>
                      <a:pt x="1320" y="751"/>
                    </a:lnTo>
                    <a:lnTo>
                      <a:pt x="1353" y="774"/>
                    </a:lnTo>
                    <a:lnTo>
                      <a:pt x="1388" y="792"/>
                    </a:lnTo>
                    <a:lnTo>
                      <a:pt x="1425" y="803"/>
                    </a:lnTo>
                    <a:lnTo>
                      <a:pt x="1462" y="810"/>
                    </a:lnTo>
                    <a:lnTo>
                      <a:pt x="1500" y="811"/>
                    </a:lnTo>
                    <a:lnTo>
                      <a:pt x="1538" y="806"/>
                    </a:lnTo>
                    <a:lnTo>
                      <a:pt x="1575" y="796"/>
                    </a:lnTo>
                    <a:lnTo>
                      <a:pt x="1610" y="780"/>
                    </a:lnTo>
                    <a:lnTo>
                      <a:pt x="1643" y="759"/>
                    </a:lnTo>
                    <a:lnTo>
                      <a:pt x="1673" y="733"/>
                    </a:lnTo>
                    <a:lnTo>
                      <a:pt x="2137" y="269"/>
                    </a:lnTo>
                    <a:lnTo>
                      <a:pt x="1990" y="269"/>
                    </a:lnTo>
                    <a:lnTo>
                      <a:pt x="1959" y="265"/>
                    </a:lnTo>
                    <a:lnTo>
                      <a:pt x="1931" y="254"/>
                    </a:lnTo>
                    <a:lnTo>
                      <a:pt x="1906" y="238"/>
                    </a:lnTo>
                    <a:lnTo>
                      <a:pt x="1885" y="218"/>
                    </a:lnTo>
                    <a:lnTo>
                      <a:pt x="1869" y="193"/>
                    </a:lnTo>
                    <a:lnTo>
                      <a:pt x="1859" y="164"/>
                    </a:lnTo>
                    <a:lnTo>
                      <a:pt x="1856" y="134"/>
                    </a:lnTo>
                    <a:lnTo>
                      <a:pt x="1859" y="103"/>
                    </a:lnTo>
                    <a:lnTo>
                      <a:pt x="1869" y="74"/>
                    </a:lnTo>
                    <a:lnTo>
                      <a:pt x="1885" y="50"/>
                    </a:lnTo>
                    <a:lnTo>
                      <a:pt x="1906" y="29"/>
                    </a:lnTo>
                    <a:lnTo>
                      <a:pt x="1931" y="13"/>
                    </a:lnTo>
                    <a:lnTo>
                      <a:pt x="1959" y="2"/>
                    </a:lnTo>
                    <a:lnTo>
                      <a:pt x="19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8" name="Freeform 26"/>
              <p:cNvSpPr>
                <a:spLocks/>
              </p:cNvSpPr>
              <p:nvPr/>
            </p:nvSpPr>
            <p:spPr bwMode="auto">
              <a:xfrm>
                <a:off x="-1511300" y="6126163"/>
                <a:ext cx="1577976" cy="141288"/>
              </a:xfrm>
              <a:custGeom>
                <a:avLst/>
                <a:gdLst>
                  <a:gd name="T0" fmla="*/ 135 w 2982"/>
                  <a:gd name="T1" fmla="*/ 0 h 269"/>
                  <a:gd name="T2" fmla="*/ 2847 w 2982"/>
                  <a:gd name="T3" fmla="*/ 0 h 269"/>
                  <a:gd name="T4" fmla="*/ 2879 w 2982"/>
                  <a:gd name="T5" fmla="*/ 4 h 269"/>
                  <a:gd name="T6" fmla="*/ 2906 w 2982"/>
                  <a:gd name="T7" fmla="*/ 14 h 269"/>
                  <a:gd name="T8" fmla="*/ 2931 w 2982"/>
                  <a:gd name="T9" fmla="*/ 30 h 269"/>
                  <a:gd name="T10" fmla="*/ 2953 w 2982"/>
                  <a:gd name="T11" fmla="*/ 50 h 269"/>
                  <a:gd name="T12" fmla="*/ 2968 w 2982"/>
                  <a:gd name="T13" fmla="*/ 75 h 269"/>
                  <a:gd name="T14" fmla="*/ 2978 w 2982"/>
                  <a:gd name="T15" fmla="*/ 104 h 269"/>
                  <a:gd name="T16" fmla="*/ 2982 w 2982"/>
                  <a:gd name="T17" fmla="*/ 135 h 269"/>
                  <a:gd name="T18" fmla="*/ 2978 w 2982"/>
                  <a:gd name="T19" fmla="*/ 165 h 269"/>
                  <a:gd name="T20" fmla="*/ 2968 w 2982"/>
                  <a:gd name="T21" fmla="*/ 193 h 269"/>
                  <a:gd name="T22" fmla="*/ 2953 w 2982"/>
                  <a:gd name="T23" fmla="*/ 218 h 269"/>
                  <a:gd name="T24" fmla="*/ 2931 w 2982"/>
                  <a:gd name="T25" fmla="*/ 239 h 269"/>
                  <a:gd name="T26" fmla="*/ 2906 w 2982"/>
                  <a:gd name="T27" fmla="*/ 255 h 269"/>
                  <a:gd name="T28" fmla="*/ 2879 w 2982"/>
                  <a:gd name="T29" fmla="*/ 266 h 269"/>
                  <a:gd name="T30" fmla="*/ 2847 w 2982"/>
                  <a:gd name="T31" fmla="*/ 269 h 269"/>
                  <a:gd name="T32" fmla="*/ 135 w 2982"/>
                  <a:gd name="T33" fmla="*/ 269 h 269"/>
                  <a:gd name="T34" fmla="*/ 104 w 2982"/>
                  <a:gd name="T35" fmla="*/ 266 h 269"/>
                  <a:gd name="T36" fmla="*/ 75 w 2982"/>
                  <a:gd name="T37" fmla="*/ 255 h 269"/>
                  <a:gd name="T38" fmla="*/ 50 w 2982"/>
                  <a:gd name="T39" fmla="*/ 239 h 269"/>
                  <a:gd name="T40" fmla="*/ 30 w 2982"/>
                  <a:gd name="T41" fmla="*/ 218 h 269"/>
                  <a:gd name="T42" fmla="*/ 14 w 2982"/>
                  <a:gd name="T43" fmla="*/ 193 h 269"/>
                  <a:gd name="T44" fmla="*/ 4 w 2982"/>
                  <a:gd name="T45" fmla="*/ 165 h 269"/>
                  <a:gd name="T46" fmla="*/ 0 w 2982"/>
                  <a:gd name="T47" fmla="*/ 135 h 269"/>
                  <a:gd name="T48" fmla="*/ 4 w 2982"/>
                  <a:gd name="T49" fmla="*/ 104 h 269"/>
                  <a:gd name="T50" fmla="*/ 14 w 2982"/>
                  <a:gd name="T51" fmla="*/ 75 h 269"/>
                  <a:gd name="T52" fmla="*/ 30 w 2982"/>
                  <a:gd name="T53" fmla="*/ 50 h 269"/>
                  <a:gd name="T54" fmla="*/ 50 w 2982"/>
                  <a:gd name="T55" fmla="*/ 30 h 269"/>
                  <a:gd name="T56" fmla="*/ 75 w 2982"/>
                  <a:gd name="T57" fmla="*/ 14 h 269"/>
                  <a:gd name="T58" fmla="*/ 104 w 2982"/>
                  <a:gd name="T59" fmla="*/ 4 h 269"/>
                  <a:gd name="T60" fmla="*/ 135 w 2982"/>
                  <a:gd name="T6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2" h="269">
                    <a:moveTo>
                      <a:pt x="135" y="0"/>
                    </a:moveTo>
                    <a:lnTo>
                      <a:pt x="2847" y="0"/>
                    </a:lnTo>
                    <a:lnTo>
                      <a:pt x="2879" y="4"/>
                    </a:lnTo>
                    <a:lnTo>
                      <a:pt x="2906" y="14"/>
                    </a:lnTo>
                    <a:lnTo>
                      <a:pt x="2931" y="30"/>
                    </a:lnTo>
                    <a:lnTo>
                      <a:pt x="2953" y="50"/>
                    </a:lnTo>
                    <a:lnTo>
                      <a:pt x="2968" y="75"/>
                    </a:lnTo>
                    <a:lnTo>
                      <a:pt x="2978" y="104"/>
                    </a:lnTo>
                    <a:lnTo>
                      <a:pt x="2982" y="135"/>
                    </a:lnTo>
                    <a:lnTo>
                      <a:pt x="2978" y="165"/>
                    </a:lnTo>
                    <a:lnTo>
                      <a:pt x="2968" y="193"/>
                    </a:lnTo>
                    <a:lnTo>
                      <a:pt x="2953" y="218"/>
                    </a:lnTo>
                    <a:lnTo>
                      <a:pt x="2931" y="239"/>
                    </a:lnTo>
                    <a:lnTo>
                      <a:pt x="2906" y="255"/>
                    </a:lnTo>
                    <a:lnTo>
                      <a:pt x="2879" y="266"/>
                    </a:lnTo>
                    <a:lnTo>
                      <a:pt x="2847" y="269"/>
                    </a:lnTo>
                    <a:lnTo>
                      <a:pt x="135" y="269"/>
                    </a:lnTo>
                    <a:lnTo>
                      <a:pt x="104" y="266"/>
                    </a:lnTo>
                    <a:lnTo>
                      <a:pt x="75" y="255"/>
                    </a:lnTo>
                    <a:lnTo>
                      <a:pt x="50" y="239"/>
                    </a:lnTo>
                    <a:lnTo>
                      <a:pt x="30" y="218"/>
                    </a:lnTo>
                    <a:lnTo>
                      <a:pt x="14" y="193"/>
                    </a:lnTo>
                    <a:lnTo>
                      <a:pt x="4" y="165"/>
                    </a:lnTo>
                    <a:lnTo>
                      <a:pt x="0" y="135"/>
                    </a:lnTo>
                    <a:lnTo>
                      <a:pt x="4" y="104"/>
                    </a:lnTo>
                    <a:lnTo>
                      <a:pt x="14" y="75"/>
                    </a:lnTo>
                    <a:lnTo>
                      <a:pt x="30" y="50"/>
                    </a:lnTo>
                    <a:lnTo>
                      <a:pt x="50" y="30"/>
                    </a:lnTo>
                    <a:lnTo>
                      <a:pt x="75" y="14"/>
                    </a:lnTo>
                    <a:lnTo>
                      <a:pt x="104"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9" name="Freeform 27"/>
              <p:cNvSpPr>
                <a:spLocks/>
              </p:cNvSpPr>
              <p:nvPr/>
            </p:nvSpPr>
            <p:spPr bwMode="auto">
              <a:xfrm>
                <a:off x="-1511300" y="6334125"/>
                <a:ext cx="1577976" cy="141288"/>
              </a:xfrm>
              <a:custGeom>
                <a:avLst/>
                <a:gdLst>
                  <a:gd name="T0" fmla="*/ 135 w 2982"/>
                  <a:gd name="T1" fmla="*/ 0 h 269"/>
                  <a:gd name="T2" fmla="*/ 2847 w 2982"/>
                  <a:gd name="T3" fmla="*/ 0 h 269"/>
                  <a:gd name="T4" fmla="*/ 2879 w 2982"/>
                  <a:gd name="T5" fmla="*/ 3 h 269"/>
                  <a:gd name="T6" fmla="*/ 2906 w 2982"/>
                  <a:gd name="T7" fmla="*/ 13 h 269"/>
                  <a:gd name="T8" fmla="*/ 2931 w 2982"/>
                  <a:gd name="T9" fmla="*/ 29 h 269"/>
                  <a:gd name="T10" fmla="*/ 2953 w 2982"/>
                  <a:gd name="T11" fmla="*/ 51 h 269"/>
                  <a:gd name="T12" fmla="*/ 2968 w 2982"/>
                  <a:gd name="T13" fmla="*/ 74 h 269"/>
                  <a:gd name="T14" fmla="*/ 2978 w 2982"/>
                  <a:gd name="T15" fmla="*/ 104 h 269"/>
                  <a:gd name="T16" fmla="*/ 2982 w 2982"/>
                  <a:gd name="T17" fmla="*/ 134 h 269"/>
                  <a:gd name="T18" fmla="*/ 2978 w 2982"/>
                  <a:gd name="T19" fmla="*/ 165 h 269"/>
                  <a:gd name="T20" fmla="*/ 2968 w 2982"/>
                  <a:gd name="T21" fmla="*/ 194 h 269"/>
                  <a:gd name="T22" fmla="*/ 2953 w 2982"/>
                  <a:gd name="T23" fmla="*/ 219 h 269"/>
                  <a:gd name="T24" fmla="*/ 2931 w 2982"/>
                  <a:gd name="T25" fmla="*/ 239 h 269"/>
                  <a:gd name="T26" fmla="*/ 2906 w 2982"/>
                  <a:gd name="T27" fmla="*/ 255 h 269"/>
                  <a:gd name="T28" fmla="*/ 2879 w 2982"/>
                  <a:gd name="T29" fmla="*/ 265 h 269"/>
                  <a:gd name="T30" fmla="*/ 2847 w 2982"/>
                  <a:gd name="T31" fmla="*/ 269 h 269"/>
                  <a:gd name="T32" fmla="*/ 135 w 2982"/>
                  <a:gd name="T33" fmla="*/ 269 h 269"/>
                  <a:gd name="T34" fmla="*/ 104 w 2982"/>
                  <a:gd name="T35" fmla="*/ 265 h 269"/>
                  <a:gd name="T36" fmla="*/ 75 w 2982"/>
                  <a:gd name="T37" fmla="*/ 255 h 269"/>
                  <a:gd name="T38" fmla="*/ 50 w 2982"/>
                  <a:gd name="T39" fmla="*/ 239 h 269"/>
                  <a:gd name="T40" fmla="*/ 30 w 2982"/>
                  <a:gd name="T41" fmla="*/ 219 h 269"/>
                  <a:gd name="T42" fmla="*/ 14 w 2982"/>
                  <a:gd name="T43" fmla="*/ 194 h 269"/>
                  <a:gd name="T44" fmla="*/ 4 w 2982"/>
                  <a:gd name="T45" fmla="*/ 165 h 269"/>
                  <a:gd name="T46" fmla="*/ 0 w 2982"/>
                  <a:gd name="T47" fmla="*/ 134 h 269"/>
                  <a:gd name="T48" fmla="*/ 4 w 2982"/>
                  <a:gd name="T49" fmla="*/ 104 h 269"/>
                  <a:gd name="T50" fmla="*/ 14 w 2982"/>
                  <a:gd name="T51" fmla="*/ 74 h 269"/>
                  <a:gd name="T52" fmla="*/ 30 w 2982"/>
                  <a:gd name="T53" fmla="*/ 51 h 269"/>
                  <a:gd name="T54" fmla="*/ 50 w 2982"/>
                  <a:gd name="T55" fmla="*/ 29 h 269"/>
                  <a:gd name="T56" fmla="*/ 75 w 2982"/>
                  <a:gd name="T57" fmla="*/ 13 h 269"/>
                  <a:gd name="T58" fmla="*/ 104 w 2982"/>
                  <a:gd name="T59" fmla="*/ 3 h 269"/>
                  <a:gd name="T60" fmla="*/ 135 w 2982"/>
                  <a:gd name="T6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2" h="269">
                    <a:moveTo>
                      <a:pt x="135" y="0"/>
                    </a:moveTo>
                    <a:lnTo>
                      <a:pt x="2847" y="0"/>
                    </a:lnTo>
                    <a:lnTo>
                      <a:pt x="2879" y="3"/>
                    </a:lnTo>
                    <a:lnTo>
                      <a:pt x="2906" y="13"/>
                    </a:lnTo>
                    <a:lnTo>
                      <a:pt x="2931" y="29"/>
                    </a:lnTo>
                    <a:lnTo>
                      <a:pt x="2953" y="51"/>
                    </a:lnTo>
                    <a:lnTo>
                      <a:pt x="2968" y="74"/>
                    </a:lnTo>
                    <a:lnTo>
                      <a:pt x="2978" y="104"/>
                    </a:lnTo>
                    <a:lnTo>
                      <a:pt x="2982" y="134"/>
                    </a:lnTo>
                    <a:lnTo>
                      <a:pt x="2978" y="165"/>
                    </a:lnTo>
                    <a:lnTo>
                      <a:pt x="2968" y="194"/>
                    </a:lnTo>
                    <a:lnTo>
                      <a:pt x="2953" y="219"/>
                    </a:lnTo>
                    <a:lnTo>
                      <a:pt x="2931" y="239"/>
                    </a:lnTo>
                    <a:lnTo>
                      <a:pt x="2906" y="255"/>
                    </a:lnTo>
                    <a:lnTo>
                      <a:pt x="2879" y="265"/>
                    </a:lnTo>
                    <a:lnTo>
                      <a:pt x="2847" y="269"/>
                    </a:lnTo>
                    <a:lnTo>
                      <a:pt x="135" y="269"/>
                    </a:lnTo>
                    <a:lnTo>
                      <a:pt x="104" y="265"/>
                    </a:lnTo>
                    <a:lnTo>
                      <a:pt x="75" y="255"/>
                    </a:lnTo>
                    <a:lnTo>
                      <a:pt x="50" y="239"/>
                    </a:lnTo>
                    <a:lnTo>
                      <a:pt x="30" y="219"/>
                    </a:lnTo>
                    <a:lnTo>
                      <a:pt x="14" y="194"/>
                    </a:lnTo>
                    <a:lnTo>
                      <a:pt x="4" y="165"/>
                    </a:lnTo>
                    <a:lnTo>
                      <a:pt x="0" y="134"/>
                    </a:lnTo>
                    <a:lnTo>
                      <a:pt x="4" y="104"/>
                    </a:lnTo>
                    <a:lnTo>
                      <a:pt x="14" y="74"/>
                    </a:lnTo>
                    <a:lnTo>
                      <a:pt x="30" y="51"/>
                    </a:lnTo>
                    <a:lnTo>
                      <a:pt x="50" y="29"/>
                    </a:lnTo>
                    <a:lnTo>
                      <a:pt x="75" y="13"/>
                    </a:lnTo>
                    <a:lnTo>
                      <a:pt x="104" y="3"/>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0" name="Freeform 28"/>
              <p:cNvSpPr>
                <a:spLocks/>
              </p:cNvSpPr>
              <p:nvPr/>
            </p:nvSpPr>
            <p:spPr bwMode="auto">
              <a:xfrm>
                <a:off x="-1511300" y="6542088"/>
                <a:ext cx="1577976" cy="141288"/>
              </a:xfrm>
              <a:custGeom>
                <a:avLst/>
                <a:gdLst>
                  <a:gd name="T0" fmla="*/ 135 w 2982"/>
                  <a:gd name="T1" fmla="*/ 0 h 269"/>
                  <a:gd name="T2" fmla="*/ 2847 w 2982"/>
                  <a:gd name="T3" fmla="*/ 0 h 269"/>
                  <a:gd name="T4" fmla="*/ 2879 w 2982"/>
                  <a:gd name="T5" fmla="*/ 4 h 269"/>
                  <a:gd name="T6" fmla="*/ 2906 w 2982"/>
                  <a:gd name="T7" fmla="*/ 13 h 269"/>
                  <a:gd name="T8" fmla="*/ 2931 w 2982"/>
                  <a:gd name="T9" fmla="*/ 29 h 269"/>
                  <a:gd name="T10" fmla="*/ 2953 w 2982"/>
                  <a:gd name="T11" fmla="*/ 50 h 269"/>
                  <a:gd name="T12" fmla="*/ 2968 w 2982"/>
                  <a:gd name="T13" fmla="*/ 75 h 269"/>
                  <a:gd name="T14" fmla="*/ 2978 w 2982"/>
                  <a:gd name="T15" fmla="*/ 103 h 269"/>
                  <a:gd name="T16" fmla="*/ 2982 w 2982"/>
                  <a:gd name="T17" fmla="*/ 133 h 269"/>
                  <a:gd name="T18" fmla="*/ 2978 w 2982"/>
                  <a:gd name="T19" fmla="*/ 165 h 269"/>
                  <a:gd name="T20" fmla="*/ 2968 w 2982"/>
                  <a:gd name="T21" fmla="*/ 193 h 269"/>
                  <a:gd name="T22" fmla="*/ 2953 w 2982"/>
                  <a:gd name="T23" fmla="*/ 218 h 269"/>
                  <a:gd name="T24" fmla="*/ 2931 w 2982"/>
                  <a:gd name="T25" fmla="*/ 239 h 269"/>
                  <a:gd name="T26" fmla="*/ 2906 w 2982"/>
                  <a:gd name="T27" fmla="*/ 255 h 269"/>
                  <a:gd name="T28" fmla="*/ 2879 w 2982"/>
                  <a:gd name="T29" fmla="*/ 265 h 269"/>
                  <a:gd name="T30" fmla="*/ 2847 w 2982"/>
                  <a:gd name="T31" fmla="*/ 269 h 269"/>
                  <a:gd name="T32" fmla="*/ 135 w 2982"/>
                  <a:gd name="T33" fmla="*/ 269 h 269"/>
                  <a:gd name="T34" fmla="*/ 104 w 2982"/>
                  <a:gd name="T35" fmla="*/ 265 h 269"/>
                  <a:gd name="T36" fmla="*/ 75 w 2982"/>
                  <a:gd name="T37" fmla="*/ 255 h 269"/>
                  <a:gd name="T38" fmla="*/ 50 w 2982"/>
                  <a:gd name="T39" fmla="*/ 239 h 269"/>
                  <a:gd name="T40" fmla="*/ 30 w 2982"/>
                  <a:gd name="T41" fmla="*/ 218 h 269"/>
                  <a:gd name="T42" fmla="*/ 14 w 2982"/>
                  <a:gd name="T43" fmla="*/ 193 h 269"/>
                  <a:gd name="T44" fmla="*/ 4 w 2982"/>
                  <a:gd name="T45" fmla="*/ 165 h 269"/>
                  <a:gd name="T46" fmla="*/ 0 w 2982"/>
                  <a:gd name="T47" fmla="*/ 133 h 269"/>
                  <a:gd name="T48" fmla="*/ 4 w 2982"/>
                  <a:gd name="T49" fmla="*/ 103 h 269"/>
                  <a:gd name="T50" fmla="*/ 14 w 2982"/>
                  <a:gd name="T51" fmla="*/ 75 h 269"/>
                  <a:gd name="T52" fmla="*/ 30 w 2982"/>
                  <a:gd name="T53" fmla="*/ 50 h 269"/>
                  <a:gd name="T54" fmla="*/ 50 w 2982"/>
                  <a:gd name="T55" fmla="*/ 29 h 269"/>
                  <a:gd name="T56" fmla="*/ 75 w 2982"/>
                  <a:gd name="T57" fmla="*/ 13 h 269"/>
                  <a:gd name="T58" fmla="*/ 104 w 2982"/>
                  <a:gd name="T59" fmla="*/ 4 h 269"/>
                  <a:gd name="T60" fmla="*/ 135 w 2982"/>
                  <a:gd name="T6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82" h="269">
                    <a:moveTo>
                      <a:pt x="135" y="0"/>
                    </a:moveTo>
                    <a:lnTo>
                      <a:pt x="2847" y="0"/>
                    </a:lnTo>
                    <a:lnTo>
                      <a:pt x="2879" y="4"/>
                    </a:lnTo>
                    <a:lnTo>
                      <a:pt x="2906" y="13"/>
                    </a:lnTo>
                    <a:lnTo>
                      <a:pt x="2931" y="29"/>
                    </a:lnTo>
                    <a:lnTo>
                      <a:pt x="2953" y="50"/>
                    </a:lnTo>
                    <a:lnTo>
                      <a:pt x="2968" y="75"/>
                    </a:lnTo>
                    <a:lnTo>
                      <a:pt x="2978" y="103"/>
                    </a:lnTo>
                    <a:lnTo>
                      <a:pt x="2982" y="133"/>
                    </a:lnTo>
                    <a:lnTo>
                      <a:pt x="2978" y="165"/>
                    </a:lnTo>
                    <a:lnTo>
                      <a:pt x="2968" y="193"/>
                    </a:lnTo>
                    <a:lnTo>
                      <a:pt x="2953" y="218"/>
                    </a:lnTo>
                    <a:lnTo>
                      <a:pt x="2931" y="239"/>
                    </a:lnTo>
                    <a:lnTo>
                      <a:pt x="2906" y="255"/>
                    </a:lnTo>
                    <a:lnTo>
                      <a:pt x="2879" y="265"/>
                    </a:lnTo>
                    <a:lnTo>
                      <a:pt x="2847" y="269"/>
                    </a:lnTo>
                    <a:lnTo>
                      <a:pt x="135" y="269"/>
                    </a:lnTo>
                    <a:lnTo>
                      <a:pt x="104" y="265"/>
                    </a:lnTo>
                    <a:lnTo>
                      <a:pt x="75" y="255"/>
                    </a:lnTo>
                    <a:lnTo>
                      <a:pt x="50" y="239"/>
                    </a:lnTo>
                    <a:lnTo>
                      <a:pt x="30" y="218"/>
                    </a:lnTo>
                    <a:lnTo>
                      <a:pt x="14" y="193"/>
                    </a:lnTo>
                    <a:lnTo>
                      <a:pt x="4" y="165"/>
                    </a:lnTo>
                    <a:lnTo>
                      <a:pt x="0" y="133"/>
                    </a:lnTo>
                    <a:lnTo>
                      <a:pt x="4" y="103"/>
                    </a:lnTo>
                    <a:lnTo>
                      <a:pt x="14" y="75"/>
                    </a:lnTo>
                    <a:lnTo>
                      <a:pt x="30" y="50"/>
                    </a:lnTo>
                    <a:lnTo>
                      <a:pt x="50" y="29"/>
                    </a:lnTo>
                    <a:lnTo>
                      <a:pt x="75" y="13"/>
                    </a:lnTo>
                    <a:lnTo>
                      <a:pt x="104"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9" name="Group 238"/>
            <p:cNvGrpSpPr/>
            <p:nvPr/>
          </p:nvGrpSpPr>
          <p:grpSpPr>
            <a:xfrm>
              <a:off x="7156376" y="4152219"/>
              <a:ext cx="413657" cy="410755"/>
              <a:chOff x="11641138" y="-1143000"/>
              <a:chExt cx="5205413" cy="5168900"/>
            </a:xfrm>
            <a:solidFill>
              <a:schemeClr val="accent3"/>
            </a:solidFill>
          </p:grpSpPr>
          <p:sp>
            <p:nvSpPr>
              <p:cNvPr id="235" name="Freeform 131"/>
              <p:cNvSpPr>
                <a:spLocks noEditPoints="1"/>
              </p:cNvSpPr>
              <p:nvPr/>
            </p:nvSpPr>
            <p:spPr bwMode="auto">
              <a:xfrm>
                <a:off x="11641138" y="-1143000"/>
                <a:ext cx="5205413" cy="5168900"/>
              </a:xfrm>
              <a:custGeom>
                <a:avLst/>
                <a:gdLst>
                  <a:gd name="T0" fmla="*/ 271 w 6558"/>
                  <a:gd name="T1" fmla="*/ 5902 h 6512"/>
                  <a:gd name="T2" fmla="*/ 271 w 6558"/>
                  <a:gd name="T3" fmla="*/ 5928 h 6512"/>
                  <a:gd name="T4" fmla="*/ 575 w 6558"/>
                  <a:gd name="T5" fmla="*/ 6236 h 6512"/>
                  <a:gd name="T6" fmla="*/ 603 w 6558"/>
                  <a:gd name="T7" fmla="*/ 6242 h 6512"/>
                  <a:gd name="T8" fmla="*/ 2849 w 6558"/>
                  <a:gd name="T9" fmla="*/ 4010 h 6512"/>
                  <a:gd name="T10" fmla="*/ 2511 w 6558"/>
                  <a:gd name="T11" fmla="*/ 3664 h 6512"/>
                  <a:gd name="T12" fmla="*/ 3983 w 6558"/>
                  <a:gd name="T13" fmla="*/ 294 h 6512"/>
                  <a:gd name="T14" fmla="*/ 3414 w 6558"/>
                  <a:gd name="T15" fmla="*/ 473 h 6512"/>
                  <a:gd name="T16" fmla="*/ 2933 w 6558"/>
                  <a:gd name="T17" fmla="*/ 805 h 6512"/>
                  <a:gd name="T18" fmla="*/ 2569 w 6558"/>
                  <a:gd name="T19" fmla="*/ 1258 h 6512"/>
                  <a:gd name="T20" fmla="*/ 2348 w 6558"/>
                  <a:gd name="T21" fmla="*/ 1808 h 6512"/>
                  <a:gd name="T22" fmla="*/ 2300 w 6558"/>
                  <a:gd name="T23" fmla="*/ 2420 h 6512"/>
                  <a:gd name="T24" fmla="*/ 2437 w 6558"/>
                  <a:gd name="T25" fmla="*/ 3005 h 6512"/>
                  <a:gd name="T26" fmla="*/ 2734 w 6558"/>
                  <a:gd name="T27" fmla="*/ 3509 h 6512"/>
                  <a:gd name="T28" fmla="*/ 3160 w 6558"/>
                  <a:gd name="T29" fmla="*/ 3907 h 6512"/>
                  <a:gd name="T30" fmla="*/ 3689 w 6558"/>
                  <a:gd name="T31" fmla="*/ 4165 h 6512"/>
                  <a:gd name="T32" fmla="*/ 4292 w 6558"/>
                  <a:gd name="T33" fmla="*/ 4259 h 6512"/>
                  <a:gd name="T34" fmla="*/ 4893 w 6558"/>
                  <a:gd name="T35" fmla="*/ 4165 h 6512"/>
                  <a:gd name="T36" fmla="*/ 5422 w 6558"/>
                  <a:gd name="T37" fmla="*/ 3907 h 6512"/>
                  <a:gd name="T38" fmla="*/ 5848 w 6558"/>
                  <a:gd name="T39" fmla="*/ 3509 h 6512"/>
                  <a:gd name="T40" fmla="*/ 6144 w 6558"/>
                  <a:gd name="T41" fmla="*/ 3005 h 6512"/>
                  <a:gd name="T42" fmla="*/ 6281 w 6558"/>
                  <a:gd name="T43" fmla="*/ 2420 h 6512"/>
                  <a:gd name="T44" fmla="*/ 6234 w 6558"/>
                  <a:gd name="T45" fmla="*/ 1808 h 6512"/>
                  <a:gd name="T46" fmla="*/ 6015 w 6558"/>
                  <a:gd name="T47" fmla="*/ 1258 h 6512"/>
                  <a:gd name="T48" fmla="*/ 5649 w 6558"/>
                  <a:gd name="T49" fmla="*/ 805 h 6512"/>
                  <a:gd name="T50" fmla="*/ 5167 w 6558"/>
                  <a:gd name="T51" fmla="*/ 473 h 6512"/>
                  <a:gd name="T52" fmla="*/ 4598 w 6558"/>
                  <a:gd name="T53" fmla="*/ 294 h 6512"/>
                  <a:gd name="T54" fmla="*/ 4459 w 6558"/>
                  <a:gd name="T55" fmla="*/ 6 h 6512"/>
                  <a:gd name="T56" fmla="*/ 5098 w 6558"/>
                  <a:gd name="T57" fmla="*/ 149 h 6512"/>
                  <a:gd name="T58" fmla="*/ 5655 w 6558"/>
                  <a:gd name="T59" fmla="*/ 457 h 6512"/>
                  <a:gd name="T60" fmla="*/ 6100 w 6558"/>
                  <a:gd name="T61" fmla="*/ 902 h 6512"/>
                  <a:gd name="T62" fmla="*/ 6409 w 6558"/>
                  <a:gd name="T63" fmla="*/ 1459 h 6512"/>
                  <a:gd name="T64" fmla="*/ 6552 w 6558"/>
                  <a:gd name="T65" fmla="*/ 2094 h 6512"/>
                  <a:gd name="T66" fmla="*/ 6502 w 6558"/>
                  <a:gd name="T67" fmla="*/ 2760 h 6512"/>
                  <a:gd name="T68" fmla="*/ 6273 w 6558"/>
                  <a:gd name="T69" fmla="*/ 3360 h 6512"/>
                  <a:gd name="T70" fmla="*/ 5893 w 6558"/>
                  <a:gd name="T71" fmla="*/ 3865 h 6512"/>
                  <a:gd name="T72" fmla="*/ 5388 w 6558"/>
                  <a:gd name="T73" fmla="*/ 4245 h 6512"/>
                  <a:gd name="T74" fmla="*/ 4787 w 6558"/>
                  <a:gd name="T75" fmla="*/ 4473 h 6512"/>
                  <a:gd name="T76" fmla="*/ 4125 w 6558"/>
                  <a:gd name="T77" fmla="*/ 4521 h 6512"/>
                  <a:gd name="T78" fmla="*/ 3492 w 6558"/>
                  <a:gd name="T79" fmla="*/ 4384 h 6512"/>
                  <a:gd name="T80" fmla="*/ 816 w 6558"/>
                  <a:gd name="T81" fmla="*/ 6421 h 6512"/>
                  <a:gd name="T82" fmla="*/ 645 w 6558"/>
                  <a:gd name="T83" fmla="*/ 6508 h 6512"/>
                  <a:gd name="T84" fmla="*/ 456 w 6558"/>
                  <a:gd name="T85" fmla="*/ 6480 h 6512"/>
                  <a:gd name="T86" fmla="*/ 54 w 6558"/>
                  <a:gd name="T87" fmla="*/ 6093 h 6512"/>
                  <a:gd name="T88" fmla="*/ 0 w 6558"/>
                  <a:gd name="T89" fmla="*/ 5888 h 6512"/>
                  <a:gd name="T90" fmla="*/ 90 w 6558"/>
                  <a:gd name="T91" fmla="*/ 5695 h 6512"/>
                  <a:gd name="T92" fmla="*/ 2157 w 6558"/>
                  <a:gd name="T93" fmla="*/ 3027 h 6512"/>
                  <a:gd name="T94" fmla="*/ 2029 w 6558"/>
                  <a:gd name="T95" fmla="*/ 2422 h 6512"/>
                  <a:gd name="T96" fmla="*/ 2079 w 6558"/>
                  <a:gd name="T97" fmla="*/ 1769 h 6512"/>
                  <a:gd name="T98" fmla="*/ 2308 w 6558"/>
                  <a:gd name="T99" fmla="*/ 1168 h 6512"/>
                  <a:gd name="T100" fmla="*/ 2688 w 6558"/>
                  <a:gd name="T101" fmla="*/ 664 h 6512"/>
                  <a:gd name="T102" fmla="*/ 3193 w 6558"/>
                  <a:gd name="T103" fmla="*/ 284 h 6512"/>
                  <a:gd name="T104" fmla="*/ 3794 w 6558"/>
                  <a:gd name="T105" fmla="*/ 56 h 6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58" h="6512">
                    <a:moveTo>
                      <a:pt x="2507" y="3662"/>
                    </a:moveTo>
                    <a:lnTo>
                      <a:pt x="281" y="5886"/>
                    </a:lnTo>
                    <a:lnTo>
                      <a:pt x="275" y="5894"/>
                    </a:lnTo>
                    <a:lnTo>
                      <a:pt x="271" y="5902"/>
                    </a:lnTo>
                    <a:lnTo>
                      <a:pt x="269" y="5908"/>
                    </a:lnTo>
                    <a:lnTo>
                      <a:pt x="269" y="5916"/>
                    </a:lnTo>
                    <a:lnTo>
                      <a:pt x="269" y="5922"/>
                    </a:lnTo>
                    <a:lnTo>
                      <a:pt x="271" y="5928"/>
                    </a:lnTo>
                    <a:lnTo>
                      <a:pt x="275" y="5936"/>
                    </a:lnTo>
                    <a:lnTo>
                      <a:pt x="281" y="5944"/>
                    </a:lnTo>
                    <a:lnTo>
                      <a:pt x="567" y="6230"/>
                    </a:lnTo>
                    <a:lnTo>
                      <a:pt x="575" y="6236"/>
                    </a:lnTo>
                    <a:lnTo>
                      <a:pt x="583" y="6240"/>
                    </a:lnTo>
                    <a:lnTo>
                      <a:pt x="589" y="6242"/>
                    </a:lnTo>
                    <a:lnTo>
                      <a:pt x="597" y="6242"/>
                    </a:lnTo>
                    <a:lnTo>
                      <a:pt x="603" y="6242"/>
                    </a:lnTo>
                    <a:lnTo>
                      <a:pt x="609" y="6240"/>
                    </a:lnTo>
                    <a:lnTo>
                      <a:pt x="617" y="6236"/>
                    </a:lnTo>
                    <a:lnTo>
                      <a:pt x="625" y="6230"/>
                    </a:lnTo>
                    <a:lnTo>
                      <a:pt x="2849" y="4010"/>
                    </a:lnTo>
                    <a:lnTo>
                      <a:pt x="2758" y="3931"/>
                    </a:lnTo>
                    <a:lnTo>
                      <a:pt x="2670" y="3845"/>
                    </a:lnTo>
                    <a:lnTo>
                      <a:pt x="2589" y="3758"/>
                    </a:lnTo>
                    <a:lnTo>
                      <a:pt x="2511" y="3664"/>
                    </a:lnTo>
                    <a:lnTo>
                      <a:pt x="2507" y="3662"/>
                    </a:lnTo>
                    <a:close/>
                    <a:moveTo>
                      <a:pt x="4292" y="270"/>
                    </a:moveTo>
                    <a:lnTo>
                      <a:pt x="4135" y="276"/>
                    </a:lnTo>
                    <a:lnTo>
                      <a:pt x="3983" y="294"/>
                    </a:lnTo>
                    <a:lnTo>
                      <a:pt x="3834" y="324"/>
                    </a:lnTo>
                    <a:lnTo>
                      <a:pt x="3689" y="364"/>
                    </a:lnTo>
                    <a:lnTo>
                      <a:pt x="3550" y="413"/>
                    </a:lnTo>
                    <a:lnTo>
                      <a:pt x="3414" y="473"/>
                    </a:lnTo>
                    <a:lnTo>
                      <a:pt x="3285" y="542"/>
                    </a:lnTo>
                    <a:lnTo>
                      <a:pt x="3160" y="622"/>
                    </a:lnTo>
                    <a:lnTo>
                      <a:pt x="3042" y="709"/>
                    </a:lnTo>
                    <a:lnTo>
                      <a:pt x="2933" y="805"/>
                    </a:lnTo>
                    <a:lnTo>
                      <a:pt x="2829" y="908"/>
                    </a:lnTo>
                    <a:lnTo>
                      <a:pt x="2734" y="1017"/>
                    </a:lnTo>
                    <a:lnTo>
                      <a:pt x="2646" y="1135"/>
                    </a:lnTo>
                    <a:lnTo>
                      <a:pt x="2569" y="1258"/>
                    </a:lnTo>
                    <a:lnTo>
                      <a:pt x="2497" y="1389"/>
                    </a:lnTo>
                    <a:lnTo>
                      <a:pt x="2437" y="1522"/>
                    </a:lnTo>
                    <a:lnTo>
                      <a:pt x="2388" y="1663"/>
                    </a:lnTo>
                    <a:lnTo>
                      <a:pt x="2348" y="1808"/>
                    </a:lnTo>
                    <a:lnTo>
                      <a:pt x="2318" y="1955"/>
                    </a:lnTo>
                    <a:lnTo>
                      <a:pt x="2300" y="2108"/>
                    </a:lnTo>
                    <a:lnTo>
                      <a:pt x="2294" y="2263"/>
                    </a:lnTo>
                    <a:lnTo>
                      <a:pt x="2300" y="2420"/>
                    </a:lnTo>
                    <a:lnTo>
                      <a:pt x="2318" y="2571"/>
                    </a:lnTo>
                    <a:lnTo>
                      <a:pt x="2348" y="2720"/>
                    </a:lnTo>
                    <a:lnTo>
                      <a:pt x="2388" y="2866"/>
                    </a:lnTo>
                    <a:lnTo>
                      <a:pt x="2437" y="3005"/>
                    </a:lnTo>
                    <a:lnTo>
                      <a:pt x="2497" y="3140"/>
                    </a:lnTo>
                    <a:lnTo>
                      <a:pt x="2569" y="3269"/>
                    </a:lnTo>
                    <a:lnTo>
                      <a:pt x="2646" y="3392"/>
                    </a:lnTo>
                    <a:lnTo>
                      <a:pt x="2734" y="3509"/>
                    </a:lnTo>
                    <a:lnTo>
                      <a:pt x="2829" y="3621"/>
                    </a:lnTo>
                    <a:lnTo>
                      <a:pt x="2933" y="3724"/>
                    </a:lnTo>
                    <a:lnTo>
                      <a:pt x="3042" y="3819"/>
                    </a:lnTo>
                    <a:lnTo>
                      <a:pt x="3160" y="3907"/>
                    </a:lnTo>
                    <a:lnTo>
                      <a:pt x="3285" y="3984"/>
                    </a:lnTo>
                    <a:lnTo>
                      <a:pt x="3414" y="4054"/>
                    </a:lnTo>
                    <a:lnTo>
                      <a:pt x="3550" y="4116"/>
                    </a:lnTo>
                    <a:lnTo>
                      <a:pt x="3689" y="4165"/>
                    </a:lnTo>
                    <a:lnTo>
                      <a:pt x="3834" y="4205"/>
                    </a:lnTo>
                    <a:lnTo>
                      <a:pt x="3983" y="4235"/>
                    </a:lnTo>
                    <a:lnTo>
                      <a:pt x="4135" y="4251"/>
                    </a:lnTo>
                    <a:lnTo>
                      <a:pt x="4292" y="4259"/>
                    </a:lnTo>
                    <a:lnTo>
                      <a:pt x="4447" y="4251"/>
                    </a:lnTo>
                    <a:lnTo>
                      <a:pt x="4598" y="4235"/>
                    </a:lnTo>
                    <a:lnTo>
                      <a:pt x="4747" y="4205"/>
                    </a:lnTo>
                    <a:lnTo>
                      <a:pt x="4893" y="4165"/>
                    </a:lnTo>
                    <a:lnTo>
                      <a:pt x="5032" y="4116"/>
                    </a:lnTo>
                    <a:lnTo>
                      <a:pt x="5167" y="4054"/>
                    </a:lnTo>
                    <a:lnTo>
                      <a:pt x="5297" y="3984"/>
                    </a:lnTo>
                    <a:lnTo>
                      <a:pt x="5422" y="3907"/>
                    </a:lnTo>
                    <a:lnTo>
                      <a:pt x="5539" y="3819"/>
                    </a:lnTo>
                    <a:lnTo>
                      <a:pt x="5649" y="3724"/>
                    </a:lnTo>
                    <a:lnTo>
                      <a:pt x="5752" y="3621"/>
                    </a:lnTo>
                    <a:lnTo>
                      <a:pt x="5848" y="3509"/>
                    </a:lnTo>
                    <a:lnTo>
                      <a:pt x="5935" y="3392"/>
                    </a:lnTo>
                    <a:lnTo>
                      <a:pt x="6015" y="3269"/>
                    </a:lnTo>
                    <a:lnTo>
                      <a:pt x="6084" y="3140"/>
                    </a:lnTo>
                    <a:lnTo>
                      <a:pt x="6144" y="3005"/>
                    </a:lnTo>
                    <a:lnTo>
                      <a:pt x="6194" y="2866"/>
                    </a:lnTo>
                    <a:lnTo>
                      <a:pt x="6234" y="2720"/>
                    </a:lnTo>
                    <a:lnTo>
                      <a:pt x="6264" y="2571"/>
                    </a:lnTo>
                    <a:lnTo>
                      <a:pt x="6281" y="2420"/>
                    </a:lnTo>
                    <a:lnTo>
                      <a:pt x="6287" y="2263"/>
                    </a:lnTo>
                    <a:lnTo>
                      <a:pt x="6281" y="2108"/>
                    </a:lnTo>
                    <a:lnTo>
                      <a:pt x="6264" y="1955"/>
                    </a:lnTo>
                    <a:lnTo>
                      <a:pt x="6234" y="1808"/>
                    </a:lnTo>
                    <a:lnTo>
                      <a:pt x="6194" y="1663"/>
                    </a:lnTo>
                    <a:lnTo>
                      <a:pt x="6144" y="1522"/>
                    </a:lnTo>
                    <a:lnTo>
                      <a:pt x="6084" y="1389"/>
                    </a:lnTo>
                    <a:lnTo>
                      <a:pt x="6015" y="1258"/>
                    </a:lnTo>
                    <a:lnTo>
                      <a:pt x="5935" y="1135"/>
                    </a:lnTo>
                    <a:lnTo>
                      <a:pt x="5848" y="1017"/>
                    </a:lnTo>
                    <a:lnTo>
                      <a:pt x="5752" y="908"/>
                    </a:lnTo>
                    <a:lnTo>
                      <a:pt x="5649" y="805"/>
                    </a:lnTo>
                    <a:lnTo>
                      <a:pt x="5539" y="709"/>
                    </a:lnTo>
                    <a:lnTo>
                      <a:pt x="5422" y="622"/>
                    </a:lnTo>
                    <a:lnTo>
                      <a:pt x="5297" y="542"/>
                    </a:lnTo>
                    <a:lnTo>
                      <a:pt x="5167" y="473"/>
                    </a:lnTo>
                    <a:lnTo>
                      <a:pt x="5032" y="413"/>
                    </a:lnTo>
                    <a:lnTo>
                      <a:pt x="4893" y="364"/>
                    </a:lnTo>
                    <a:lnTo>
                      <a:pt x="4747" y="324"/>
                    </a:lnTo>
                    <a:lnTo>
                      <a:pt x="4598" y="294"/>
                    </a:lnTo>
                    <a:lnTo>
                      <a:pt x="4447" y="276"/>
                    </a:lnTo>
                    <a:lnTo>
                      <a:pt x="4292" y="270"/>
                    </a:lnTo>
                    <a:close/>
                    <a:moveTo>
                      <a:pt x="4292" y="0"/>
                    </a:moveTo>
                    <a:lnTo>
                      <a:pt x="4459" y="6"/>
                    </a:lnTo>
                    <a:lnTo>
                      <a:pt x="4626" y="24"/>
                    </a:lnTo>
                    <a:lnTo>
                      <a:pt x="4787" y="56"/>
                    </a:lnTo>
                    <a:lnTo>
                      <a:pt x="4944" y="95"/>
                    </a:lnTo>
                    <a:lnTo>
                      <a:pt x="5098" y="149"/>
                    </a:lnTo>
                    <a:lnTo>
                      <a:pt x="5245" y="211"/>
                    </a:lnTo>
                    <a:lnTo>
                      <a:pt x="5388" y="284"/>
                    </a:lnTo>
                    <a:lnTo>
                      <a:pt x="5523" y="366"/>
                    </a:lnTo>
                    <a:lnTo>
                      <a:pt x="5655" y="457"/>
                    </a:lnTo>
                    <a:lnTo>
                      <a:pt x="5778" y="556"/>
                    </a:lnTo>
                    <a:lnTo>
                      <a:pt x="5893" y="664"/>
                    </a:lnTo>
                    <a:lnTo>
                      <a:pt x="6001" y="779"/>
                    </a:lnTo>
                    <a:lnTo>
                      <a:pt x="6100" y="902"/>
                    </a:lnTo>
                    <a:lnTo>
                      <a:pt x="6192" y="1031"/>
                    </a:lnTo>
                    <a:lnTo>
                      <a:pt x="6273" y="1168"/>
                    </a:lnTo>
                    <a:lnTo>
                      <a:pt x="6347" y="1312"/>
                    </a:lnTo>
                    <a:lnTo>
                      <a:pt x="6409" y="1459"/>
                    </a:lnTo>
                    <a:lnTo>
                      <a:pt x="6461" y="1612"/>
                    </a:lnTo>
                    <a:lnTo>
                      <a:pt x="6502" y="1769"/>
                    </a:lnTo>
                    <a:lnTo>
                      <a:pt x="6532" y="1930"/>
                    </a:lnTo>
                    <a:lnTo>
                      <a:pt x="6552" y="2094"/>
                    </a:lnTo>
                    <a:lnTo>
                      <a:pt x="6558" y="2263"/>
                    </a:lnTo>
                    <a:lnTo>
                      <a:pt x="6552" y="2432"/>
                    </a:lnTo>
                    <a:lnTo>
                      <a:pt x="6532" y="2597"/>
                    </a:lnTo>
                    <a:lnTo>
                      <a:pt x="6502" y="2760"/>
                    </a:lnTo>
                    <a:lnTo>
                      <a:pt x="6461" y="2917"/>
                    </a:lnTo>
                    <a:lnTo>
                      <a:pt x="6409" y="3070"/>
                    </a:lnTo>
                    <a:lnTo>
                      <a:pt x="6347" y="3217"/>
                    </a:lnTo>
                    <a:lnTo>
                      <a:pt x="6273" y="3360"/>
                    </a:lnTo>
                    <a:lnTo>
                      <a:pt x="6192" y="3496"/>
                    </a:lnTo>
                    <a:lnTo>
                      <a:pt x="6100" y="3625"/>
                    </a:lnTo>
                    <a:lnTo>
                      <a:pt x="6001" y="3748"/>
                    </a:lnTo>
                    <a:lnTo>
                      <a:pt x="5893" y="3865"/>
                    </a:lnTo>
                    <a:lnTo>
                      <a:pt x="5778" y="3972"/>
                    </a:lnTo>
                    <a:lnTo>
                      <a:pt x="5655" y="4072"/>
                    </a:lnTo>
                    <a:lnTo>
                      <a:pt x="5523" y="4163"/>
                    </a:lnTo>
                    <a:lnTo>
                      <a:pt x="5388" y="4245"/>
                    </a:lnTo>
                    <a:lnTo>
                      <a:pt x="5245" y="4318"/>
                    </a:lnTo>
                    <a:lnTo>
                      <a:pt x="5098" y="4380"/>
                    </a:lnTo>
                    <a:lnTo>
                      <a:pt x="4944" y="4431"/>
                    </a:lnTo>
                    <a:lnTo>
                      <a:pt x="4787" y="4473"/>
                    </a:lnTo>
                    <a:lnTo>
                      <a:pt x="4626" y="4503"/>
                    </a:lnTo>
                    <a:lnTo>
                      <a:pt x="4459" y="4521"/>
                    </a:lnTo>
                    <a:lnTo>
                      <a:pt x="4292" y="4529"/>
                    </a:lnTo>
                    <a:lnTo>
                      <a:pt x="4125" y="4521"/>
                    </a:lnTo>
                    <a:lnTo>
                      <a:pt x="3959" y="4503"/>
                    </a:lnTo>
                    <a:lnTo>
                      <a:pt x="3800" y="4475"/>
                    </a:lnTo>
                    <a:lnTo>
                      <a:pt x="3643" y="4433"/>
                    </a:lnTo>
                    <a:lnTo>
                      <a:pt x="3492" y="4384"/>
                    </a:lnTo>
                    <a:lnTo>
                      <a:pt x="3347" y="4322"/>
                    </a:lnTo>
                    <a:lnTo>
                      <a:pt x="3205" y="4251"/>
                    </a:lnTo>
                    <a:lnTo>
                      <a:pt x="3070" y="4171"/>
                    </a:lnTo>
                    <a:lnTo>
                      <a:pt x="816" y="6421"/>
                    </a:lnTo>
                    <a:lnTo>
                      <a:pt x="778" y="6454"/>
                    </a:lnTo>
                    <a:lnTo>
                      <a:pt x="736" y="6480"/>
                    </a:lnTo>
                    <a:lnTo>
                      <a:pt x="690" y="6498"/>
                    </a:lnTo>
                    <a:lnTo>
                      <a:pt x="645" y="6508"/>
                    </a:lnTo>
                    <a:lnTo>
                      <a:pt x="597" y="6512"/>
                    </a:lnTo>
                    <a:lnTo>
                      <a:pt x="549" y="6508"/>
                    </a:lnTo>
                    <a:lnTo>
                      <a:pt x="501" y="6498"/>
                    </a:lnTo>
                    <a:lnTo>
                      <a:pt x="456" y="6480"/>
                    </a:lnTo>
                    <a:lnTo>
                      <a:pt x="414" y="6454"/>
                    </a:lnTo>
                    <a:lnTo>
                      <a:pt x="376" y="6421"/>
                    </a:lnTo>
                    <a:lnTo>
                      <a:pt x="90" y="6135"/>
                    </a:lnTo>
                    <a:lnTo>
                      <a:pt x="54" y="6093"/>
                    </a:lnTo>
                    <a:lnTo>
                      <a:pt x="26" y="6045"/>
                    </a:lnTo>
                    <a:lnTo>
                      <a:pt x="8" y="5993"/>
                    </a:lnTo>
                    <a:lnTo>
                      <a:pt x="0" y="5942"/>
                    </a:lnTo>
                    <a:lnTo>
                      <a:pt x="0" y="5888"/>
                    </a:lnTo>
                    <a:lnTo>
                      <a:pt x="8" y="5836"/>
                    </a:lnTo>
                    <a:lnTo>
                      <a:pt x="26" y="5785"/>
                    </a:lnTo>
                    <a:lnTo>
                      <a:pt x="54" y="5737"/>
                    </a:lnTo>
                    <a:lnTo>
                      <a:pt x="90" y="5695"/>
                    </a:lnTo>
                    <a:lnTo>
                      <a:pt x="2352" y="3436"/>
                    </a:lnTo>
                    <a:lnTo>
                      <a:pt x="2278" y="3305"/>
                    </a:lnTo>
                    <a:lnTo>
                      <a:pt x="2213" y="3168"/>
                    </a:lnTo>
                    <a:lnTo>
                      <a:pt x="2157" y="3027"/>
                    </a:lnTo>
                    <a:lnTo>
                      <a:pt x="2109" y="2881"/>
                    </a:lnTo>
                    <a:lnTo>
                      <a:pt x="2073" y="2732"/>
                    </a:lnTo>
                    <a:lnTo>
                      <a:pt x="2045" y="2579"/>
                    </a:lnTo>
                    <a:lnTo>
                      <a:pt x="2029" y="2422"/>
                    </a:lnTo>
                    <a:lnTo>
                      <a:pt x="2024" y="2263"/>
                    </a:lnTo>
                    <a:lnTo>
                      <a:pt x="2029" y="2094"/>
                    </a:lnTo>
                    <a:lnTo>
                      <a:pt x="2049" y="1930"/>
                    </a:lnTo>
                    <a:lnTo>
                      <a:pt x="2079" y="1769"/>
                    </a:lnTo>
                    <a:lnTo>
                      <a:pt x="2121" y="1612"/>
                    </a:lnTo>
                    <a:lnTo>
                      <a:pt x="2173" y="1459"/>
                    </a:lnTo>
                    <a:lnTo>
                      <a:pt x="2234" y="1310"/>
                    </a:lnTo>
                    <a:lnTo>
                      <a:pt x="2308" y="1168"/>
                    </a:lnTo>
                    <a:lnTo>
                      <a:pt x="2390" y="1031"/>
                    </a:lnTo>
                    <a:lnTo>
                      <a:pt x="2481" y="902"/>
                    </a:lnTo>
                    <a:lnTo>
                      <a:pt x="2581" y="779"/>
                    </a:lnTo>
                    <a:lnTo>
                      <a:pt x="2688" y="664"/>
                    </a:lnTo>
                    <a:lnTo>
                      <a:pt x="2805" y="556"/>
                    </a:lnTo>
                    <a:lnTo>
                      <a:pt x="2927" y="457"/>
                    </a:lnTo>
                    <a:lnTo>
                      <a:pt x="3058" y="366"/>
                    </a:lnTo>
                    <a:lnTo>
                      <a:pt x="3193" y="284"/>
                    </a:lnTo>
                    <a:lnTo>
                      <a:pt x="3337" y="211"/>
                    </a:lnTo>
                    <a:lnTo>
                      <a:pt x="3484" y="149"/>
                    </a:lnTo>
                    <a:lnTo>
                      <a:pt x="3637" y="95"/>
                    </a:lnTo>
                    <a:lnTo>
                      <a:pt x="3794" y="56"/>
                    </a:lnTo>
                    <a:lnTo>
                      <a:pt x="3956" y="24"/>
                    </a:lnTo>
                    <a:lnTo>
                      <a:pt x="4123" y="6"/>
                    </a:lnTo>
                    <a:lnTo>
                      <a:pt x="42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6" name="Freeform 132"/>
              <p:cNvSpPr>
                <a:spLocks noEditPoints="1"/>
              </p:cNvSpPr>
              <p:nvPr/>
            </p:nvSpPr>
            <p:spPr bwMode="auto">
              <a:xfrm>
                <a:off x="13935075" y="-511175"/>
                <a:ext cx="2319338" cy="2092325"/>
              </a:xfrm>
              <a:custGeom>
                <a:avLst/>
                <a:gdLst>
                  <a:gd name="T0" fmla="*/ 497 w 2923"/>
                  <a:gd name="T1" fmla="*/ 1148 h 2635"/>
                  <a:gd name="T2" fmla="*/ 559 w 2923"/>
                  <a:gd name="T3" fmla="*/ 1154 h 2635"/>
                  <a:gd name="T4" fmla="*/ 619 w 2923"/>
                  <a:gd name="T5" fmla="*/ 1188 h 2635"/>
                  <a:gd name="T6" fmla="*/ 653 w 2923"/>
                  <a:gd name="T7" fmla="*/ 1248 h 2635"/>
                  <a:gd name="T8" fmla="*/ 659 w 2923"/>
                  <a:gd name="T9" fmla="*/ 2365 h 2635"/>
                  <a:gd name="T10" fmla="*/ 2264 w 2923"/>
                  <a:gd name="T11" fmla="*/ 1284 h 2635"/>
                  <a:gd name="T12" fmla="*/ 2284 w 2923"/>
                  <a:gd name="T13" fmla="*/ 1216 h 2635"/>
                  <a:gd name="T14" fmla="*/ 2332 w 2923"/>
                  <a:gd name="T15" fmla="*/ 1168 h 2635"/>
                  <a:gd name="T16" fmla="*/ 2400 w 2923"/>
                  <a:gd name="T17" fmla="*/ 1148 h 2635"/>
                  <a:gd name="T18" fmla="*/ 1460 w 2923"/>
                  <a:gd name="T19" fmla="*/ 314 h 2635"/>
                  <a:gd name="T20" fmla="*/ 1492 w 2923"/>
                  <a:gd name="T21" fmla="*/ 4 h 2635"/>
                  <a:gd name="T22" fmla="*/ 1550 w 2923"/>
                  <a:gd name="T23" fmla="*/ 34 h 2635"/>
                  <a:gd name="T24" fmla="*/ 2899 w 2923"/>
                  <a:gd name="T25" fmla="*/ 1206 h 2635"/>
                  <a:gd name="T26" fmla="*/ 2923 w 2923"/>
                  <a:gd name="T27" fmla="*/ 1268 h 2635"/>
                  <a:gd name="T28" fmla="*/ 2915 w 2923"/>
                  <a:gd name="T29" fmla="*/ 1331 h 2635"/>
                  <a:gd name="T30" fmla="*/ 2879 w 2923"/>
                  <a:gd name="T31" fmla="*/ 1385 h 2635"/>
                  <a:gd name="T32" fmla="*/ 2821 w 2923"/>
                  <a:gd name="T33" fmla="*/ 1415 h 2635"/>
                  <a:gd name="T34" fmla="*/ 2535 w 2923"/>
                  <a:gd name="T35" fmla="*/ 1419 h 2635"/>
                  <a:gd name="T36" fmla="*/ 2531 w 2923"/>
                  <a:gd name="T37" fmla="*/ 2536 h 2635"/>
                  <a:gd name="T38" fmla="*/ 2495 w 2923"/>
                  <a:gd name="T39" fmla="*/ 2595 h 2635"/>
                  <a:gd name="T40" fmla="*/ 2435 w 2923"/>
                  <a:gd name="T41" fmla="*/ 2629 h 2635"/>
                  <a:gd name="T42" fmla="*/ 523 w 2923"/>
                  <a:gd name="T43" fmla="*/ 2635 h 2635"/>
                  <a:gd name="T44" fmla="*/ 454 w 2923"/>
                  <a:gd name="T45" fmla="*/ 2617 h 2635"/>
                  <a:gd name="T46" fmla="*/ 406 w 2923"/>
                  <a:gd name="T47" fmla="*/ 2567 h 2635"/>
                  <a:gd name="T48" fmla="*/ 388 w 2923"/>
                  <a:gd name="T49" fmla="*/ 2500 h 2635"/>
                  <a:gd name="T50" fmla="*/ 133 w 2923"/>
                  <a:gd name="T51" fmla="*/ 1419 h 2635"/>
                  <a:gd name="T52" fmla="*/ 70 w 2923"/>
                  <a:gd name="T53" fmla="*/ 1405 h 2635"/>
                  <a:gd name="T54" fmla="*/ 22 w 2923"/>
                  <a:gd name="T55" fmla="*/ 1361 h 2635"/>
                  <a:gd name="T56" fmla="*/ 0 w 2923"/>
                  <a:gd name="T57" fmla="*/ 1299 h 2635"/>
                  <a:gd name="T58" fmla="*/ 8 w 2923"/>
                  <a:gd name="T59" fmla="*/ 1236 h 2635"/>
                  <a:gd name="T60" fmla="*/ 46 w 2923"/>
                  <a:gd name="T61" fmla="*/ 1182 h 2635"/>
                  <a:gd name="T62" fmla="*/ 1401 w 2923"/>
                  <a:gd name="T63" fmla="*/ 16 h 2635"/>
                  <a:gd name="T64" fmla="*/ 1460 w 2923"/>
                  <a:gd name="T65" fmla="*/ 0 h 2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3" h="2635">
                    <a:moveTo>
                      <a:pt x="1460" y="314"/>
                    </a:moveTo>
                    <a:lnTo>
                      <a:pt x="497" y="1148"/>
                    </a:lnTo>
                    <a:lnTo>
                      <a:pt x="523" y="1148"/>
                    </a:lnTo>
                    <a:lnTo>
                      <a:pt x="559" y="1154"/>
                    </a:lnTo>
                    <a:lnTo>
                      <a:pt x="591" y="1168"/>
                    </a:lnTo>
                    <a:lnTo>
                      <a:pt x="619" y="1188"/>
                    </a:lnTo>
                    <a:lnTo>
                      <a:pt x="639" y="1216"/>
                    </a:lnTo>
                    <a:lnTo>
                      <a:pt x="653" y="1248"/>
                    </a:lnTo>
                    <a:lnTo>
                      <a:pt x="659" y="1284"/>
                    </a:lnTo>
                    <a:lnTo>
                      <a:pt x="659" y="2365"/>
                    </a:lnTo>
                    <a:lnTo>
                      <a:pt x="2264" y="2365"/>
                    </a:lnTo>
                    <a:lnTo>
                      <a:pt x="2264" y="1284"/>
                    </a:lnTo>
                    <a:lnTo>
                      <a:pt x="2270" y="1248"/>
                    </a:lnTo>
                    <a:lnTo>
                      <a:pt x="2284" y="1216"/>
                    </a:lnTo>
                    <a:lnTo>
                      <a:pt x="2304" y="1188"/>
                    </a:lnTo>
                    <a:lnTo>
                      <a:pt x="2332" y="1168"/>
                    </a:lnTo>
                    <a:lnTo>
                      <a:pt x="2364" y="1154"/>
                    </a:lnTo>
                    <a:lnTo>
                      <a:pt x="2400" y="1148"/>
                    </a:lnTo>
                    <a:lnTo>
                      <a:pt x="2425" y="1148"/>
                    </a:lnTo>
                    <a:lnTo>
                      <a:pt x="1460" y="314"/>
                    </a:lnTo>
                    <a:close/>
                    <a:moveTo>
                      <a:pt x="1460" y="0"/>
                    </a:moveTo>
                    <a:lnTo>
                      <a:pt x="1492" y="4"/>
                    </a:lnTo>
                    <a:lnTo>
                      <a:pt x="1522" y="16"/>
                    </a:lnTo>
                    <a:lnTo>
                      <a:pt x="1550" y="34"/>
                    </a:lnTo>
                    <a:lnTo>
                      <a:pt x="2877" y="1182"/>
                    </a:lnTo>
                    <a:lnTo>
                      <a:pt x="2899" y="1206"/>
                    </a:lnTo>
                    <a:lnTo>
                      <a:pt x="2915" y="1236"/>
                    </a:lnTo>
                    <a:lnTo>
                      <a:pt x="2923" y="1268"/>
                    </a:lnTo>
                    <a:lnTo>
                      <a:pt x="2923" y="1299"/>
                    </a:lnTo>
                    <a:lnTo>
                      <a:pt x="2915" y="1331"/>
                    </a:lnTo>
                    <a:lnTo>
                      <a:pt x="2901" y="1361"/>
                    </a:lnTo>
                    <a:lnTo>
                      <a:pt x="2879" y="1385"/>
                    </a:lnTo>
                    <a:lnTo>
                      <a:pt x="2853" y="1405"/>
                    </a:lnTo>
                    <a:lnTo>
                      <a:pt x="2821" y="1415"/>
                    </a:lnTo>
                    <a:lnTo>
                      <a:pt x="2790" y="1419"/>
                    </a:lnTo>
                    <a:lnTo>
                      <a:pt x="2535" y="1419"/>
                    </a:lnTo>
                    <a:lnTo>
                      <a:pt x="2535" y="2500"/>
                    </a:lnTo>
                    <a:lnTo>
                      <a:pt x="2531" y="2536"/>
                    </a:lnTo>
                    <a:lnTo>
                      <a:pt x="2517" y="2567"/>
                    </a:lnTo>
                    <a:lnTo>
                      <a:pt x="2495" y="2595"/>
                    </a:lnTo>
                    <a:lnTo>
                      <a:pt x="2469" y="2617"/>
                    </a:lnTo>
                    <a:lnTo>
                      <a:pt x="2435" y="2629"/>
                    </a:lnTo>
                    <a:lnTo>
                      <a:pt x="2400" y="2635"/>
                    </a:lnTo>
                    <a:lnTo>
                      <a:pt x="523" y="2635"/>
                    </a:lnTo>
                    <a:lnTo>
                      <a:pt x="488" y="2629"/>
                    </a:lnTo>
                    <a:lnTo>
                      <a:pt x="454" y="2617"/>
                    </a:lnTo>
                    <a:lnTo>
                      <a:pt x="428" y="2595"/>
                    </a:lnTo>
                    <a:lnTo>
                      <a:pt x="406" y="2567"/>
                    </a:lnTo>
                    <a:lnTo>
                      <a:pt x="392" y="2536"/>
                    </a:lnTo>
                    <a:lnTo>
                      <a:pt x="388" y="2500"/>
                    </a:lnTo>
                    <a:lnTo>
                      <a:pt x="388" y="1419"/>
                    </a:lnTo>
                    <a:lnTo>
                      <a:pt x="133" y="1419"/>
                    </a:lnTo>
                    <a:lnTo>
                      <a:pt x="101" y="1415"/>
                    </a:lnTo>
                    <a:lnTo>
                      <a:pt x="70" y="1405"/>
                    </a:lnTo>
                    <a:lnTo>
                      <a:pt x="44" y="1385"/>
                    </a:lnTo>
                    <a:lnTo>
                      <a:pt x="22" y="1361"/>
                    </a:lnTo>
                    <a:lnTo>
                      <a:pt x="8" y="1331"/>
                    </a:lnTo>
                    <a:lnTo>
                      <a:pt x="0" y="1299"/>
                    </a:lnTo>
                    <a:lnTo>
                      <a:pt x="0" y="1268"/>
                    </a:lnTo>
                    <a:lnTo>
                      <a:pt x="8" y="1236"/>
                    </a:lnTo>
                    <a:lnTo>
                      <a:pt x="24" y="1206"/>
                    </a:lnTo>
                    <a:lnTo>
                      <a:pt x="46" y="1182"/>
                    </a:lnTo>
                    <a:lnTo>
                      <a:pt x="1373" y="34"/>
                    </a:lnTo>
                    <a:lnTo>
                      <a:pt x="1401" y="16"/>
                    </a:lnTo>
                    <a:lnTo>
                      <a:pt x="1431" y="4"/>
                    </a:lnTo>
                    <a:lnTo>
                      <a:pt x="14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7" name="Freeform 133"/>
              <p:cNvSpPr>
                <a:spLocks/>
              </p:cNvSpPr>
              <p:nvPr/>
            </p:nvSpPr>
            <p:spPr bwMode="auto">
              <a:xfrm>
                <a:off x="14568488" y="1046163"/>
                <a:ext cx="698500" cy="214313"/>
              </a:xfrm>
              <a:custGeom>
                <a:avLst/>
                <a:gdLst>
                  <a:gd name="T0" fmla="*/ 135 w 879"/>
                  <a:gd name="T1" fmla="*/ 0 h 270"/>
                  <a:gd name="T2" fmla="*/ 744 w 879"/>
                  <a:gd name="T3" fmla="*/ 0 h 270"/>
                  <a:gd name="T4" fmla="*/ 780 w 879"/>
                  <a:gd name="T5" fmla="*/ 4 h 270"/>
                  <a:gd name="T6" fmla="*/ 812 w 879"/>
                  <a:gd name="T7" fmla="*/ 18 h 270"/>
                  <a:gd name="T8" fmla="*/ 840 w 879"/>
                  <a:gd name="T9" fmla="*/ 38 h 270"/>
                  <a:gd name="T10" fmla="*/ 861 w 879"/>
                  <a:gd name="T11" fmla="*/ 66 h 270"/>
                  <a:gd name="T12" fmla="*/ 875 w 879"/>
                  <a:gd name="T13" fmla="*/ 100 h 270"/>
                  <a:gd name="T14" fmla="*/ 879 w 879"/>
                  <a:gd name="T15" fmla="*/ 135 h 270"/>
                  <a:gd name="T16" fmla="*/ 875 w 879"/>
                  <a:gd name="T17" fmla="*/ 171 h 270"/>
                  <a:gd name="T18" fmla="*/ 861 w 879"/>
                  <a:gd name="T19" fmla="*/ 203 h 270"/>
                  <a:gd name="T20" fmla="*/ 840 w 879"/>
                  <a:gd name="T21" fmla="*/ 231 h 270"/>
                  <a:gd name="T22" fmla="*/ 812 w 879"/>
                  <a:gd name="T23" fmla="*/ 251 h 270"/>
                  <a:gd name="T24" fmla="*/ 780 w 879"/>
                  <a:gd name="T25" fmla="*/ 265 h 270"/>
                  <a:gd name="T26" fmla="*/ 744 w 879"/>
                  <a:gd name="T27" fmla="*/ 270 h 270"/>
                  <a:gd name="T28" fmla="*/ 135 w 879"/>
                  <a:gd name="T29" fmla="*/ 270 h 270"/>
                  <a:gd name="T30" fmla="*/ 99 w 879"/>
                  <a:gd name="T31" fmla="*/ 265 h 270"/>
                  <a:gd name="T32" fmla="*/ 68 w 879"/>
                  <a:gd name="T33" fmla="*/ 251 h 270"/>
                  <a:gd name="T34" fmla="*/ 40 w 879"/>
                  <a:gd name="T35" fmla="*/ 231 h 270"/>
                  <a:gd name="T36" fmla="*/ 18 w 879"/>
                  <a:gd name="T37" fmla="*/ 203 h 270"/>
                  <a:gd name="T38" fmla="*/ 4 w 879"/>
                  <a:gd name="T39" fmla="*/ 171 h 270"/>
                  <a:gd name="T40" fmla="*/ 0 w 879"/>
                  <a:gd name="T41" fmla="*/ 135 h 270"/>
                  <a:gd name="T42" fmla="*/ 4 w 879"/>
                  <a:gd name="T43" fmla="*/ 100 h 270"/>
                  <a:gd name="T44" fmla="*/ 18 w 879"/>
                  <a:gd name="T45" fmla="*/ 66 h 270"/>
                  <a:gd name="T46" fmla="*/ 40 w 879"/>
                  <a:gd name="T47" fmla="*/ 38 h 270"/>
                  <a:gd name="T48" fmla="*/ 68 w 879"/>
                  <a:gd name="T49" fmla="*/ 18 h 270"/>
                  <a:gd name="T50" fmla="*/ 99 w 879"/>
                  <a:gd name="T51" fmla="*/ 4 h 270"/>
                  <a:gd name="T52" fmla="*/ 135 w 879"/>
                  <a:gd name="T5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9" h="270">
                    <a:moveTo>
                      <a:pt x="135" y="0"/>
                    </a:moveTo>
                    <a:lnTo>
                      <a:pt x="744" y="0"/>
                    </a:lnTo>
                    <a:lnTo>
                      <a:pt x="780" y="4"/>
                    </a:lnTo>
                    <a:lnTo>
                      <a:pt x="812" y="18"/>
                    </a:lnTo>
                    <a:lnTo>
                      <a:pt x="840" y="38"/>
                    </a:lnTo>
                    <a:lnTo>
                      <a:pt x="861" y="66"/>
                    </a:lnTo>
                    <a:lnTo>
                      <a:pt x="875" y="100"/>
                    </a:lnTo>
                    <a:lnTo>
                      <a:pt x="879" y="135"/>
                    </a:lnTo>
                    <a:lnTo>
                      <a:pt x="875" y="171"/>
                    </a:lnTo>
                    <a:lnTo>
                      <a:pt x="861" y="203"/>
                    </a:lnTo>
                    <a:lnTo>
                      <a:pt x="840" y="231"/>
                    </a:lnTo>
                    <a:lnTo>
                      <a:pt x="812" y="251"/>
                    </a:lnTo>
                    <a:lnTo>
                      <a:pt x="780" y="265"/>
                    </a:lnTo>
                    <a:lnTo>
                      <a:pt x="744" y="270"/>
                    </a:lnTo>
                    <a:lnTo>
                      <a:pt x="135" y="270"/>
                    </a:lnTo>
                    <a:lnTo>
                      <a:pt x="99" y="265"/>
                    </a:lnTo>
                    <a:lnTo>
                      <a:pt x="68" y="251"/>
                    </a:lnTo>
                    <a:lnTo>
                      <a:pt x="40" y="231"/>
                    </a:lnTo>
                    <a:lnTo>
                      <a:pt x="18" y="203"/>
                    </a:lnTo>
                    <a:lnTo>
                      <a:pt x="4" y="171"/>
                    </a:lnTo>
                    <a:lnTo>
                      <a:pt x="0" y="135"/>
                    </a:lnTo>
                    <a:lnTo>
                      <a:pt x="4" y="100"/>
                    </a:lnTo>
                    <a:lnTo>
                      <a:pt x="18" y="66"/>
                    </a:lnTo>
                    <a:lnTo>
                      <a:pt x="40" y="38"/>
                    </a:lnTo>
                    <a:lnTo>
                      <a:pt x="68" y="18"/>
                    </a:lnTo>
                    <a:lnTo>
                      <a:pt x="99"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8" name="Freeform 134"/>
              <p:cNvSpPr>
                <a:spLocks/>
              </p:cNvSpPr>
              <p:nvPr/>
            </p:nvSpPr>
            <p:spPr bwMode="auto">
              <a:xfrm>
                <a:off x="15374938" y="1046163"/>
                <a:ext cx="236538" cy="214313"/>
              </a:xfrm>
              <a:custGeom>
                <a:avLst/>
                <a:gdLst>
                  <a:gd name="T0" fmla="*/ 135 w 298"/>
                  <a:gd name="T1" fmla="*/ 0 h 270"/>
                  <a:gd name="T2" fmla="*/ 163 w 298"/>
                  <a:gd name="T3" fmla="*/ 0 h 270"/>
                  <a:gd name="T4" fmla="*/ 199 w 298"/>
                  <a:gd name="T5" fmla="*/ 4 h 270"/>
                  <a:gd name="T6" fmla="*/ 230 w 298"/>
                  <a:gd name="T7" fmla="*/ 18 h 270"/>
                  <a:gd name="T8" fmla="*/ 258 w 298"/>
                  <a:gd name="T9" fmla="*/ 38 h 270"/>
                  <a:gd name="T10" fmla="*/ 278 w 298"/>
                  <a:gd name="T11" fmla="*/ 66 h 270"/>
                  <a:gd name="T12" fmla="*/ 292 w 298"/>
                  <a:gd name="T13" fmla="*/ 100 h 270"/>
                  <a:gd name="T14" fmla="*/ 298 w 298"/>
                  <a:gd name="T15" fmla="*/ 135 h 270"/>
                  <a:gd name="T16" fmla="*/ 292 w 298"/>
                  <a:gd name="T17" fmla="*/ 171 h 270"/>
                  <a:gd name="T18" fmla="*/ 278 w 298"/>
                  <a:gd name="T19" fmla="*/ 203 h 270"/>
                  <a:gd name="T20" fmla="*/ 258 w 298"/>
                  <a:gd name="T21" fmla="*/ 231 h 270"/>
                  <a:gd name="T22" fmla="*/ 230 w 298"/>
                  <a:gd name="T23" fmla="*/ 251 h 270"/>
                  <a:gd name="T24" fmla="*/ 199 w 298"/>
                  <a:gd name="T25" fmla="*/ 265 h 270"/>
                  <a:gd name="T26" fmla="*/ 163 w 298"/>
                  <a:gd name="T27" fmla="*/ 270 h 270"/>
                  <a:gd name="T28" fmla="*/ 135 w 298"/>
                  <a:gd name="T29" fmla="*/ 270 h 270"/>
                  <a:gd name="T30" fmla="*/ 99 w 298"/>
                  <a:gd name="T31" fmla="*/ 265 h 270"/>
                  <a:gd name="T32" fmla="*/ 67 w 298"/>
                  <a:gd name="T33" fmla="*/ 251 h 270"/>
                  <a:gd name="T34" fmla="*/ 39 w 298"/>
                  <a:gd name="T35" fmla="*/ 231 h 270"/>
                  <a:gd name="T36" fmla="*/ 18 w 298"/>
                  <a:gd name="T37" fmla="*/ 203 h 270"/>
                  <a:gd name="T38" fmla="*/ 4 w 298"/>
                  <a:gd name="T39" fmla="*/ 171 h 270"/>
                  <a:gd name="T40" fmla="*/ 0 w 298"/>
                  <a:gd name="T41" fmla="*/ 135 h 270"/>
                  <a:gd name="T42" fmla="*/ 4 w 298"/>
                  <a:gd name="T43" fmla="*/ 100 h 270"/>
                  <a:gd name="T44" fmla="*/ 18 w 298"/>
                  <a:gd name="T45" fmla="*/ 66 h 270"/>
                  <a:gd name="T46" fmla="*/ 39 w 298"/>
                  <a:gd name="T47" fmla="*/ 38 h 270"/>
                  <a:gd name="T48" fmla="*/ 67 w 298"/>
                  <a:gd name="T49" fmla="*/ 18 h 270"/>
                  <a:gd name="T50" fmla="*/ 99 w 298"/>
                  <a:gd name="T51" fmla="*/ 4 h 270"/>
                  <a:gd name="T52" fmla="*/ 135 w 298"/>
                  <a:gd name="T5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8" h="270">
                    <a:moveTo>
                      <a:pt x="135" y="0"/>
                    </a:moveTo>
                    <a:lnTo>
                      <a:pt x="163" y="0"/>
                    </a:lnTo>
                    <a:lnTo>
                      <a:pt x="199" y="4"/>
                    </a:lnTo>
                    <a:lnTo>
                      <a:pt x="230" y="18"/>
                    </a:lnTo>
                    <a:lnTo>
                      <a:pt x="258" y="38"/>
                    </a:lnTo>
                    <a:lnTo>
                      <a:pt x="278" y="66"/>
                    </a:lnTo>
                    <a:lnTo>
                      <a:pt x="292" y="100"/>
                    </a:lnTo>
                    <a:lnTo>
                      <a:pt x="298" y="135"/>
                    </a:lnTo>
                    <a:lnTo>
                      <a:pt x="292" y="171"/>
                    </a:lnTo>
                    <a:lnTo>
                      <a:pt x="278" y="203"/>
                    </a:lnTo>
                    <a:lnTo>
                      <a:pt x="258" y="231"/>
                    </a:lnTo>
                    <a:lnTo>
                      <a:pt x="230" y="251"/>
                    </a:lnTo>
                    <a:lnTo>
                      <a:pt x="199" y="265"/>
                    </a:lnTo>
                    <a:lnTo>
                      <a:pt x="163" y="270"/>
                    </a:lnTo>
                    <a:lnTo>
                      <a:pt x="135" y="270"/>
                    </a:lnTo>
                    <a:lnTo>
                      <a:pt x="99" y="265"/>
                    </a:lnTo>
                    <a:lnTo>
                      <a:pt x="67" y="251"/>
                    </a:lnTo>
                    <a:lnTo>
                      <a:pt x="39" y="231"/>
                    </a:lnTo>
                    <a:lnTo>
                      <a:pt x="18" y="203"/>
                    </a:lnTo>
                    <a:lnTo>
                      <a:pt x="4" y="171"/>
                    </a:lnTo>
                    <a:lnTo>
                      <a:pt x="0" y="135"/>
                    </a:lnTo>
                    <a:lnTo>
                      <a:pt x="4" y="100"/>
                    </a:lnTo>
                    <a:lnTo>
                      <a:pt x="18" y="66"/>
                    </a:lnTo>
                    <a:lnTo>
                      <a:pt x="39" y="38"/>
                    </a:lnTo>
                    <a:lnTo>
                      <a:pt x="67" y="18"/>
                    </a:lnTo>
                    <a:lnTo>
                      <a:pt x="99" y="4"/>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0" name="Group 239"/>
            <p:cNvGrpSpPr/>
            <p:nvPr/>
          </p:nvGrpSpPr>
          <p:grpSpPr>
            <a:xfrm>
              <a:off x="3524828" y="3266223"/>
              <a:ext cx="446851" cy="381608"/>
              <a:chOff x="2709863" y="2032000"/>
              <a:chExt cx="4033838" cy="3444875"/>
            </a:xfrm>
            <a:solidFill>
              <a:schemeClr val="accent5"/>
            </a:solidFill>
          </p:grpSpPr>
          <p:sp>
            <p:nvSpPr>
              <p:cNvPr id="241" name="Freeform 48"/>
              <p:cNvSpPr>
                <a:spLocks noEditPoints="1"/>
              </p:cNvSpPr>
              <p:nvPr/>
            </p:nvSpPr>
            <p:spPr bwMode="auto">
              <a:xfrm>
                <a:off x="2709863" y="2032000"/>
                <a:ext cx="4033838" cy="3444875"/>
              </a:xfrm>
              <a:custGeom>
                <a:avLst/>
                <a:gdLst>
                  <a:gd name="T0" fmla="*/ 2330 w 5082"/>
                  <a:gd name="T1" fmla="*/ 1326 h 4341"/>
                  <a:gd name="T2" fmla="*/ 2035 w 5082"/>
                  <a:gd name="T3" fmla="*/ 1416 h 4341"/>
                  <a:gd name="T4" fmla="*/ 1778 w 5082"/>
                  <a:gd name="T5" fmla="*/ 1572 h 4341"/>
                  <a:gd name="T6" fmla="*/ 1565 w 5082"/>
                  <a:gd name="T7" fmla="*/ 1784 h 4341"/>
                  <a:gd name="T8" fmla="*/ 1409 w 5082"/>
                  <a:gd name="T9" fmla="*/ 2045 h 4341"/>
                  <a:gd name="T10" fmla="*/ 1320 w 5082"/>
                  <a:gd name="T11" fmla="*/ 2340 h 4341"/>
                  <a:gd name="T12" fmla="*/ 1306 w 5082"/>
                  <a:gd name="T13" fmla="*/ 2659 h 4341"/>
                  <a:gd name="T14" fmla="*/ 1372 w 5082"/>
                  <a:gd name="T15" fmla="*/ 2965 h 4341"/>
                  <a:gd name="T16" fmla="*/ 1506 w 5082"/>
                  <a:gd name="T17" fmla="*/ 3237 h 4341"/>
                  <a:gd name="T18" fmla="*/ 1701 w 5082"/>
                  <a:gd name="T19" fmla="*/ 3466 h 4341"/>
                  <a:gd name="T20" fmla="*/ 1944 w 5082"/>
                  <a:gd name="T21" fmla="*/ 3643 h 4341"/>
                  <a:gd name="T22" fmla="*/ 2228 w 5082"/>
                  <a:gd name="T23" fmla="*/ 3757 h 4341"/>
                  <a:gd name="T24" fmla="*/ 2541 w 5082"/>
                  <a:gd name="T25" fmla="*/ 3796 h 4341"/>
                  <a:gd name="T26" fmla="*/ 2854 w 5082"/>
                  <a:gd name="T27" fmla="*/ 3757 h 4341"/>
                  <a:gd name="T28" fmla="*/ 3138 w 5082"/>
                  <a:gd name="T29" fmla="*/ 3643 h 4341"/>
                  <a:gd name="T30" fmla="*/ 3381 w 5082"/>
                  <a:gd name="T31" fmla="*/ 3466 h 4341"/>
                  <a:gd name="T32" fmla="*/ 3575 w 5082"/>
                  <a:gd name="T33" fmla="*/ 3237 h 4341"/>
                  <a:gd name="T34" fmla="*/ 3711 w 5082"/>
                  <a:gd name="T35" fmla="*/ 2965 h 4341"/>
                  <a:gd name="T36" fmla="*/ 3776 w 5082"/>
                  <a:gd name="T37" fmla="*/ 2659 h 4341"/>
                  <a:gd name="T38" fmla="*/ 3762 w 5082"/>
                  <a:gd name="T39" fmla="*/ 2340 h 4341"/>
                  <a:gd name="T40" fmla="*/ 3673 w 5082"/>
                  <a:gd name="T41" fmla="*/ 2045 h 4341"/>
                  <a:gd name="T42" fmla="*/ 3517 w 5082"/>
                  <a:gd name="T43" fmla="*/ 1784 h 4341"/>
                  <a:gd name="T44" fmla="*/ 3306 w 5082"/>
                  <a:gd name="T45" fmla="*/ 1572 h 4341"/>
                  <a:gd name="T46" fmla="*/ 3047 w 5082"/>
                  <a:gd name="T47" fmla="*/ 1416 h 4341"/>
                  <a:gd name="T48" fmla="*/ 2752 w 5082"/>
                  <a:gd name="T49" fmla="*/ 1326 h 4341"/>
                  <a:gd name="T50" fmla="*/ 3764 w 5082"/>
                  <a:gd name="T51" fmla="*/ 0 h 4341"/>
                  <a:gd name="T52" fmla="*/ 3868 w 5082"/>
                  <a:gd name="T53" fmla="*/ 33 h 4341"/>
                  <a:gd name="T54" fmla="*/ 3938 w 5082"/>
                  <a:gd name="T55" fmla="*/ 117 h 4341"/>
                  <a:gd name="T56" fmla="*/ 3952 w 5082"/>
                  <a:gd name="T57" fmla="*/ 1043 h 4341"/>
                  <a:gd name="T58" fmla="*/ 5059 w 5082"/>
                  <a:gd name="T59" fmla="*/ 1916 h 4341"/>
                  <a:gd name="T60" fmla="*/ 5082 w 5082"/>
                  <a:gd name="T61" fmla="*/ 2021 h 4341"/>
                  <a:gd name="T62" fmla="*/ 5043 w 5082"/>
                  <a:gd name="T63" fmla="*/ 2125 h 4341"/>
                  <a:gd name="T64" fmla="*/ 4960 w 5082"/>
                  <a:gd name="T65" fmla="*/ 2187 h 4341"/>
                  <a:gd name="T66" fmla="*/ 4864 w 5082"/>
                  <a:gd name="T67" fmla="*/ 2196 h 4341"/>
                  <a:gd name="T68" fmla="*/ 4780 w 5082"/>
                  <a:gd name="T69" fmla="*/ 2159 h 4341"/>
                  <a:gd name="T70" fmla="*/ 4545 w 5082"/>
                  <a:gd name="T71" fmla="*/ 4191 h 4341"/>
                  <a:gd name="T72" fmla="*/ 4494 w 5082"/>
                  <a:gd name="T73" fmla="*/ 4285 h 4341"/>
                  <a:gd name="T74" fmla="*/ 4399 w 5082"/>
                  <a:gd name="T75" fmla="*/ 4338 h 4341"/>
                  <a:gd name="T76" fmla="*/ 660 w 5082"/>
                  <a:gd name="T77" fmla="*/ 4338 h 4341"/>
                  <a:gd name="T78" fmla="*/ 564 w 5082"/>
                  <a:gd name="T79" fmla="*/ 4285 h 4341"/>
                  <a:gd name="T80" fmla="*/ 513 w 5082"/>
                  <a:gd name="T81" fmla="*/ 4191 h 4341"/>
                  <a:gd name="T82" fmla="*/ 304 w 5082"/>
                  <a:gd name="T83" fmla="*/ 2159 h 4341"/>
                  <a:gd name="T84" fmla="*/ 200 w 5082"/>
                  <a:gd name="T85" fmla="*/ 2198 h 4341"/>
                  <a:gd name="T86" fmla="*/ 96 w 5082"/>
                  <a:gd name="T87" fmla="*/ 2175 h 4341"/>
                  <a:gd name="T88" fmla="*/ 19 w 5082"/>
                  <a:gd name="T89" fmla="*/ 2093 h 4341"/>
                  <a:gd name="T90" fmla="*/ 2 w 5082"/>
                  <a:gd name="T91" fmla="*/ 1986 h 4341"/>
                  <a:gd name="T92" fmla="*/ 46 w 5082"/>
                  <a:gd name="T93" fmla="*/ 1887 h 4341"/>
                  <a:gd name="T94" fmla="*/ 2456 w 5082"/>
                  <a:gd name="T95" fmla="*/ 21 h 4341"/>
                  <a:gd name="T96" fmla="*/ 2558 w 5082"/>
                  <a:gd name="T97" fmla="*/ 2 h 4341"/>
                  <a:gd name="T98" fmla="*/ 2657 w 5082"/>
                  <a:gd name="T99" fmla="*/ 41 h 4341"/>
                  <a:gd name="T100" fmla="*/ 3579 w 5082"/>
                  <a:gd name="T101" fmla="*/ 152 h 4341"/>
                  <a:gd name="T102" fmla="*/ 3631 w 5082"/>
                  <a:gd name="T103" fmla="*/ 56 h 4341"/>
                  <a:gd name="T104" fmla="*/ 3725 w 5082"/>
                  <a:gd name="T105" fmla="*/ 5 h 4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82" h="4341">
                    <a:moveTo>
                      <a:pt x="2541" y="1308"/>
                    </a:moveTo>
                    <a:lnTo>
                      <a:pt x="2435" y="1312"/>
                    </a:lnTo>
                    <a:lnTo>
                      <a:pt x="2330" y="1326"/>
                    </a:lnTo>
                    <a:lnTo>
                      <a:pt x="2228" y="1348"/>
                    </a:lnTo>
                    <a:lnTo>
                      <a:pt x="2131" y="1377"/>
                    </a:lnTo>
                    <a:lnTo>
                      <a:pt x="2035" y="1416"/>
                    </a:lnTo>
                    <a:lnTo>
                      <a:pt x="1944" y="1461"/>
                    </a:lnTo>
                    <a:lnTo>
                      <a:pt x="1859" y="1513"/>
                    </a:lnTo>
                    <a:lnTo>
                      <a:pt x="1778" y="1572"/>
                    </a:lnTo>
                    <a:lnTo>
                      <a:pt x="1701" y="1637"/>
                    </a:lnTo>
                    <a:lnTo>
                      <a:pt x="1630" y="1709"/>
                    </a:lnTo>
                    <a:lnTo>
                      <a:pt x="1565" y="1784"/>
                    </a:lnTo>
                    <a:lnTo>
                      <a:pt x="1506" y="1867"/>
                    </a:lnTo>
                    <a:lnTo>
                      <a:pt x="1454" y="1953"/>
                    </a:lnTo>
                    <a:lnTo>
                      <a:pt x="1409" y="2045"/>
                    </a:lnTo>
                    <a:lnTo>
                      <a:pt x="1372" y="2139"/>
                    </a:lnTo>
                    <a:lnTo>
                      <a:pt x="1341" y="2238"/>
                    </a:lnTo>
                    <a:lnTo>
                      <a:pt x="1320" y="2340"/>
                    </a:lnTo>
                    <a:lnTo>
                      <a:pt x="1306" y="2444"/>
                    </a:lnTo>
                    <a:lnTo>
                      <a:pt x="1301" y="2553"/>
                    </a:lnTo>
                    <a:lnTo>
                      <a:pt x="1306" y="2659"/>
                    </a:lnTo>
                    <a:lnTo>
                      <a:pt x="1320" y="2765"/>
                    </a:lnTo>
                    <a:lnTo>
                      <a:pt x="1341" y="2867"/>
                    </a:lnTo>
                    <a:lnTo>
                      <a:pt x="1372" y="2965"/>
                    </a:lnTo>
                    <a:lnTo>
                      <a:pt x="1409" y="3061"/>
                    </a:lnTo>
                    <a:lnTo>
                      <a:pt x="1454" y="3150"/>
                    </a:lnTo>
                    <a:lnTo>
                      <a:pt x="1506" y="3237"/>
                    </a:lnTo>
                    <a:lnTo>
                      <a:pt x="1565" y="3319"/>
                    </a:lnTo>
                    <a:lnTo>
                      <a:pt x="1630" y="3397"/>
                    </a:lnTo>
                    <a:lnTo>
                      <a:pt x="1701" y="3466"/>
                    </a:lnTo>
                    <a:lnTo>
                      <a:pt x="1778" y="3533"/>
                    </a:lnTo>
                    <a:lnTo>
                      <a:pt x="1859" y="3592"/>
                    </a:lnTo>
                    <a:lnTo>
                      <a:pt x="1944" y="3643"/>
                    </a:lnTo>
                    <a:lnTo>
                      <a:pt x="2035" y="3689"/>
                    </a:lnTo>
                    <a:lnTo>
                      <a:pt x="2131" y="3726"/>
                    </a:lnTo>
                    <a:lnTo>
                      <a:pt x="2228" y="3757"/>
                    </a:lnTo>
                    <a:lnTo>
                      <a:pt x="2330" y="3779"/>
                    </a:lnTo>
                    <a:lnTo>
                      <a:pt x="2435" y="3791"/>
                    </a:lnTo>
                    <a:lnTo>
                      <a:pt x="2541" y="3796"/>
                    </a:lnTo>
                    <a:lnTo>
                      <a:pt x="2647" y="3791"/>
                    </a:lnTo>
                    <a:lnTo>
                      <a:pt x="2752" y="3779"/>
                    </a:lnTo>
                    <a:lnTo>
                      <a:pt x="2854" y="3757"/>
                    </a:lnTo>
                    <a:lnTo>
                      <a:pt x="2953" y="3726"/>
                    </a:lnTo>
                    <a:lnTo>
                      <a:pt x="3047" y="3689"/>
                    </a:lnTo>
                    <a:lnTo>
                      <a:pt x="3138" y="3643"/>
                    </a:lnTo>
                    <a:lnTo>
                      <a:pt x="3224" y="3592"/>
                    </a:lnTo>
                    <a:lnTo>
                      <a:pt x="3306" y="3533"/>
                    </a:lnTo>
                    <a:lnTo>
                      <a:pt x="3381" y="3466"/>
                    </a:lnTo>
                    <a:lnTo>
                      <a:pt x="3452" y="3397"/>
                    </a:lnTo>
                    <a:lnTo>
                      <a:pt x="3517" y="3319"/>
                    </a:lnTo>
                    <a:lnTo>
                      <a:pt x="3575" y="3237"/>
                    </a:lnTo>
                    <a:lnTo>
                      <a:pt x="3628" y="3150"/>
                    </a:lnTo>
                    <a:lnTo>
                      <a:pt x="3673" y="3061"/>
                    </a:lnTo>
                    <a:lnTo>
                      <a:pt x="3711" y="2965"/>
                    </a:lnTo>
                    <a:lnTo>
                      <a:pt x="3740" y="2867"/>
                    </a:lnTo>
                    <a:lnTo>
                      <a:pt x="3762" y="2765"/>
                    </a:lnTo>
                    <a:lnTo>
                      <a:pt x="3776" y="2659"/>
                    </a:lnTo>
                    <a:lnTo>
                      <a:pt x="3781" y="2553"/>
                    </a:lnTo>
                    <a:lnTo>
                      <a:pt x="3776" y="2444"/>
                    </a:lnTo>
                    <a:lnTo>
                      <a:pt x="3762" y="2340"/>
                    </a:lnTo>
                    <a:lnTo>
                      <a:pt x="3740" y="2238"/>
                    </a:lnTo>
                    <a:lnTo>
                      <a:pt x="3711" y="2139"/>
                    </a:lnTo>
                    <a:lnTo>
                      <a:pt x="3673" y="2045"/>
                    </a:lnTo>
                    <a:lnTo>
                      <a:pt x="3628" y="1953"/>
                    </a:lnTo>
                    <a:lnTo>
                      <a:pt x="3575" y="1867"/>
                    </a:lnTo>
                    <a:lnTo>
                      <a:pt x="3517" y="1784"/>
                    </a:lnTo>
                    <a:lnTo>
                      <a:pt x="3452" y="1709"/>
                    </a:lnTo>
                    <a:lnTo>
                      <a:pt x="3381" y="1637"/>
                    </a:lnTo>
                    <a:lnTo>
                      <a:pt x="3306" y="1572"/>
                    </a:lnTo>
                    <a:lnTo>
                      <a:pt x="3224" y="1513"/>
                    </a:lnTo>
                    <a:lnTo>
                      <a:pt x="3138" y="1461"/>
                    </a:lnTo>
                    <a:lnTo>
                      <a:pt x="3047" y="1416"/>
                    </a:lnTo>
                    <a:lnTo>
                      <a:pt x="2953" y="1377"/>
                    </a:lnTo>
                    <a:lnTo>
                      <a:pt x="2854" y="1348"/>
                    </a:lnTo>
                    <a:lnTo>
                      <a:pt x="2752" y="1326"/>
                    </a:lnTo>
                    <a:lnTo>
                      <a:pt x="2647" y="1312"/>
                    </a:lnTo>
                    <a:lnTo>
                      <a:pt x="2541" y="1308"/>
                    </a:lnTo>
                    <a:close/>
                    <a:moveTo>
                      <a:pt x="3764" y="0"/>
                    </a:moveTo>
                    <a:lnTo>
                      <a:pt x="3801" y="5"/>
                    </a:lnTo>
                    <a:lnTo>
                      <a:pt x="3836" y="16"/>
                    </a:lnTo>
                    <a:lnTo>
                      <a:pt x="3868" y="33"/>
                    </a:lnTo>
                    <a:lnTo>
                      <a:pt x="3896" y="56"/>
                    </a:lnTo>
                    <a:lnTo>
                      <a:pt x="3919" y="84"/>
                    </a:lnTo>
                    <a:lnTo>
                      <a:pt x="3938" y="117"/>
                    </a:lnTo>
                    <a:lnTo>
                      <a:pt x="3949" y="152"/>
                    </a:lnTo>
                    <a:lnTo>
                      <a:pt x="3952" y="189"/>
                    </a:lnTo>
                    <a:lnTo>
                      <a:pt x="3952" y="1043"/>
                    </a:lnTo>
                    <a:lnTo>
                      <a:pt x="5009" y="1860"/>
                    </a:lnTo>
                    <a:lnTo>
                      <a:pt x="5037" y="1887"/>
                    </a:lnTo>
                    <a:lnTo>
                      <a:pt x="5059" y="1916"/>
                    </a:lnTo>
                    <a:lnTo>
                      <a:pt x="5073" y="1950"/>
                    </a:lnTo>
                    <a:lnTo>
                      <a:pt x="5080" y="1986"/>
                    </a:lnTo>
                    <a:lnTo>
                      <a:pt x="5082" y="2021"/>
                    </a:lnTo>
                    <a:lnTo>
                      <a:pt x="5077" y="2057"/>
                    </a:lnTo>
                    <a:lnTo>
                      <a:pt x="5063" y="2093"/>
                    </a:lnTo>
                    <a:lnTo>
                      <a:pt x="5043" y="2125"/>
                    </a:lnTo>
                    <a:lnTo>
                      <a:pt x="5019" y="2152"/>
                    </a:lnTo>
                    <a:lnTo>
                      <a:pt x="4991" y="2172"/>
                    </a:lnTo>
                    <a:lnTo>
                      <a:pt x="4960" y="2187"/>
                    </a:lnTo>
                    <a:lnTo>
                      <a:pt x="4928" y="2196"/>
                    </a:lnTo>
                    <a:lnTo>
                      <a:pt x="4894" y="2200"/>
                    </a:lnTo>
                    <a:lnTo>
                      <a:pt x="4864" y="2196"/>
                    </a:lnTo>
                    <a:lnTo>
                      <a:pt x="4835" y="2189"/>
                    </a:lnTo>
                    <a:lnTo>
                      <a:pt x="4806" y="2176"/>
                    </a:lnTo>
                    <a:lnTo>
                      <a:pt x="4780" y="2159"/>
                    </a:lnTo>
                    <a:lnTo>
                      <a:pt x="4550" y="1981"/>
                    </a:lnTo>
                    <a:lnTo>
                      <a:pt x="4550" y="4152"/>
                    </a:lnTo>
                    <a:lnTo>
                      <a:pt x="4545" y="4191"/>
                    </a:lnTo>
                    <a:lnTo>
                      <a:pt x="4534" y="4227"/>
                    </a:lnTo>
                    <a:lnTo>
                      <a:pt x="4518" y="4258"/>
                    </a:lnTo>
                    <a:lnTo>
                      <a:pt x="4494" y="4285"/>
                    </a:lnTo>
                    <a:lnTo>
                      <a:pt x="4467" y="4309"/>
                    </a:lnTo>
                    <a:lnTo>
                      <a:pt x="4434" y="4327"/>
                    </a:lnTo>
                    <a:lnTo>
                      <a:pt x="4399" y="4338"/>
                    </a:lnTo>
                    <a:lnTo>
                      <a:pt x="4360" y="4341"/>
                    </a:lnTo>
                    <a:lnTo>
                      <a:pt x="698" y="4341"/>
                    </a:lnTo>
                    <a:lnTo>
                      <a:pt x="660" y="4338"/>
                    </a:lnTo>
                    <a:lnTo>
                      <a:pt x="624" y="4327"/>
                    </a:lnTo>
                    <a:lnTo>
                      <a:pt x="594" y="4309"/>
                    </a:lnTo>
                    <a:lnTo>
                      <a:pt x="564" y="4285"/>
                    </a:lnTo>
                    <a:lnTo>
                      <a:pt x="543" y="4258"/>
                    </a:lnTo>
                    <a:lnTo>
                      <a:pt x="524" y="4227"/>
                    </a:lnTo>
                    <a:lnTo>
                      <a:pt x="513" y="4191"/>
                    </a:lnTo>
                    <a:lnTo>
                      <a:pt x="510" y="4152"/>
                    </a:lnTo>
                    <a:lnTo>
                      <a:pt x="510" y="2000"/>
                    </a:lnTo>
                    <a:lnTo>
                      <a:pt x="304" y="2159"/>
                    </a:lnTo>
                    <a:lnTo>
                      <a:pt x="271" y="2179"/>
                    </a:lnTo>
                    <a:lnTo>
                      <a:pt x="236" y="2193"/>
                    </a:lnTo>
                    <a:lnTo>
                      <a:pt x="200" y="2198"/>
                    </a:lnTo>
                    <a:lnTo>
                      <a:pt x="163" y="2198"/>
                    </a:lnTo>
                    <a:lnTo>
                      <a:pt x="130" y="2189"/>
                    </a:lnTo>
                    <a:lnTo>
                      <a:pt x="96" y="2175"/>
                    </a:lnTo>
                    <a:lnTo>
                      <a:pt x="65" y="2153"/>
                    </a:lnTo>
                    <a:lnTo>
                      <a:pt x="39" y="2125"/>
                    </a:lnTo>
                    <a:lnTo>
                      <a:pt x="19" y="2093"/>
                    </a:lnTo>
                    <a:lnTo>
                      <a:pt x="6" y="2059"/>
                    </a:lnTo>
                    <a:lnTo>
                      <a:pt x="0" y="2021"/>
                    </a:lnTo>
                    <a:lnTo>
                      <a:pt x="2" y="1986"/>
                    </a:lnTo>
                    <a:lnTo>
                      <a:pt x="9" y="1950"/>
                    </a:lnTo>
                    <a:lnTo>
                      <a:pt x="25" y="1916"/>
                    </a:lnTo>
                    <a:lnTo>
                      <a:pt x="46" y="1887"/>
                    </a:lnTo>
                    <a:lnTo>
                      <a:pt x="74" y="1860"/>
                    </a:lnTo>
                    <a:lnTo>
                      <a:pt x="2427" y="41"/>
                    </a:lnTo>
                    <a:lnTo>
                      <a:pt x="2456" y="21"/>
                    </a:lnTo>
                    <a:lnTo>
                      <a:pt x="2490" y="8"/>
                    </a:lnTo>
                    <a:lnTo>
                      <a:pt x="2524" y="2"/>
                    </a:lnTo>
                    <a:lnTo>
                      <a:pt x="2558" y="2"/>
                    </a:lnTo>
                    <a:lnTo>
                      <a:pt x="2593" y="8"/>
                    </a:lnTo>
                    <a:lnTo>
                      <a:pt x="2626" y="21"/>
                    </a:lnTo>
                    <a:lnTo>
                      <a:pt x="2657" y="41"/>
                    </a:lnTo>
                    <a:lnTo>
                      <a:pt x="3575" y="752"/>
                    </a:lnTo>
                    <a:lnTo>
                      <a:pt x="3575" y="189"/>
                    </a:lnTo>
                    <a:lnTo>
                      <a:pt x="3579" y="152"/>
                    </a:lnTo>
                    <a:lnTo>
                      <a:pt x="3589" y="117"/>
                    </a:lnTo>
                    <a:lnTo>
                      <a:pt x="3608" y="84"/>
                    </a:lnTo>
                    <a:lnTo>
                      <a:pt x="3631" y="56"/>
                    </a:lnTo>
                    <a:lnTo>
                      <a:pt x="3659" y="33"/>
                    </a:lnTo>
                    <a:lnTo>
                      <a:pt x="3690" y="16"/>
                    </a:lnTo>
                    <a:lnTo>
                      <a:pt x="3725" y="5"/>
                    </a:lnTo>
                    <a:lnTo>
                      <a:pt x="37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2" name="Freeform 49"/>
              <p:cNvSpPr>
                <a:spLocks/>
              </p:cNvSpPr>
              <p:nvPr/>
            </p:nvSpPr>
            <p:spPr bwMode="auto">
              <a:xfrm>
                <a:off x="4330701" y="3317875"/>
                <a:ext cx="792163" cy="1455738"/>
              </a:xfrm>
              <a:custGeom>
                <a:avLst/>
                <a:gdLst>
                  <a:gd name="T0" fmla="*/ 610 w 997"/>
                  <a:gd name="T1" fmla="*/ 0 h 1833"/>
                  <a:gd name="T2" fmla="*/ 671 w 997"/>
                  <a:gd name="T3" fmla="*/ 201 h 1833"/>
                  <a:gd name="T4" fmla="*/ 777 w 997"/>
                  <a:gd name="T5" fmla="*/ 218 h 1833"/>
                  <a:gd name="T6" fmla="*/ 863 w 997"/>
                  <a:gd name="T7" fmla="*/ 241 h 1833"/>
                  <a:gd name="T8" fmla="*/ 934 w 997"/>
                  <a:gd name="T9" fmla="*/ 271 h 1833"/>
                  <a:gd name="T10" fmla="*/ 845 w 997"/>
                  <a:gd name="T11" fmla="*/ 516 h 1833"/>
                  <a:gd name="T12" fmla="*/ 785 w 997"/>
                  <a:gd name="T13" fmla="*/ 491 h 1833"/>
                  <a:gd name="T14" fmla="*/ 705 w 997"/>
                  <a:gd name="T15" fmla="*/ 466 h 1833"/>
                  <a:gd name="T16" fmla="*/ 604 w 997"/>
                  <a:gd name="T17" fmla="*/ 451 h 1833"/>
                  <a:gd name="T18" fmla="*/ 503 w 997"/>
                  <a:gd name="T19" fmla="*/ 451 h 1833"/>
                  <a:gd name="T20" fmla="*/ 433 w 997"/>
                  <a:gd name="T21" fmla="*/ 468 h 1833"/>
                  <a:gd name="T22" fmla="*/ 387 w 997"/>
                  <a:gd name="T23" fmla="*/ 497 h 1833"/>
                  <a:gd name="T24" fmla="*/ 362 w 997"/>
                  <a:gd name="T25" fmla="*/ 533 h 1833"/>
                  <a:gd name="T26" fmla="*/ 355 w 997"/>
                  <a:gd name="T27" fmla="*/ 574 h 1833"/>
                  <a:gd name="T28" fmla="*/ 367 w 997"/>
                  <a:gd name="T29" fmla="*/ 621 h 1833"/>
                  <a:gd name="T30" fmla="*/ 404 w 997"/>
                  <a:gd name="T31" fmla="*/ 663 h 1833"/>
                  <a:gd name="T32" fmla="*/ 469 w 997"/>
                  <a:gd name="T33" fmla="*/ 703 h 1833"/>
                  <a:gd name="T34" fmla="*/ 564 w 997"/>
                  <a:gd name="T35" fmla="*/ 745 h 1833"/>
                  <a:gd name="T36" fmla="*/ 698 w 997"/>
                  <a:gd name="T37" fmla="*/ 797 h 1833"/>
                  <a:gd name="T38" fmla="*/ 822 w 997"/>
                  <a:gd name="T39" fmla="*/ 862 h 1833"/>
                  <a:gd name="T40" fmla="*/ 910 w 997"/>
                  <a:gd name="T41" fmla="*/ 938 h 1833"/>
                  <a:gd name="T42" fmla="*/ 967 w 997"/>
                  <a:gd name="T43" fmla="*/ 1027 h 1833"/>
                  <a:gd name="T44" fmla="*/ 994 w 997"/>
                  <a:gd name="T45" fmla="*/ 1130 h 1833"/>
                  <a:gd name="T46" fmla="*/ 994 w 997"/>
                  <a:gd name="T47" fmla="*/ 1242 h 1833"/>
                  <a:gd name="T48" fmla="*/ 967 w 997"/>
                  <a:gd name="T49" fmla="*/ 1344 h 1833"/>
                  <a:gd name="T50" fmla="*/ 913 w 997"/>
                  <a:gd name="T51" fmla="*/ 1434 h 1833"/>
                  <a:gd name="T52" fmla="*/ 832 w 997"/>
                  <a:gd name="T53" fmla="*/ 1510 h 1833"/>
                  <a:gd name="T54" fmla="*/ 728 w 997"/>
                  <a:gd name="T55" fmla="*/ 1567 h 1833"/>
                  <a:gd name="T56" fmla="*/ 600 w 997"/>
                  <a:gd name="T57" fmla="*/ 1604 h 1833"/>
                  <a:gd name="T58" fmla="*/ 379 w 997"/>
                  <a:gd name="T59" fmla="*/ 1833 h 1833"/>
                  <a:gd name="T60" fmla="*/ 305 w 997"/>
                  <a:gd name="T61" fmla="*/ 1614 h 1833"/>
                  <a:gd name="T62" fmla="*/ 165 w 997"/>
                  <a:gd name="T63" fmla="*/ 1587 h 1833"/>
                  <a:gd name="T64" fmla="*/ 46 w 997"/>
                  <a:gd name="T65" fmla="*/ 1547 h 1833"/>
                  <a:gd name="T66" fmla="*/ 66 w 997"/>
                  <a:gd name="T67" fmla="*/ 1260 h 1833"/>
                  <a:gd name="T68" fmla="*/ 173 w 997"/>
                  <a:gd name="T69" fmla="*/ 1308 h 1833"/>
                  <a:gd name="T70" fmla="*/ 297 w 997"/>
                  <a:gd name="T71" fmla="*/ 1346 h 1833"/>
                  <a:gd name="T72" fmla="*/ 438 w 997"/>
                  <a:gd name="T73" fmla="*/ 1360 h 1833"/>
                  <a:gd name="T74" fmla="*/ 526 w 997"/>
                  <a:gd name="T75" fmla="*/ 1350 h 1833"/>
                  <a:gd name="T76" fmla="*/ 594 w 997"/>
                  <a:gd name="T77" fmla="*/ 1324 h 1833"/>
                  <a:gd name="T78" fmla="*/ 637 w 997"/>
                  <a:gd name="T79" fmla="*/ 1279 h 1833"/>
                  <a:gd name="T80" fmla="*/ 652 w 997"/>
                  <a:gd name="T81" fmla="*/ 1220 h 1833"/>
                  <a:gd name="T82" fmla="*/ 638 w 997"/>
                  <a:gd name="T83" fmla="*/ 1161 h 1833"/>
                  <a:gd name="T84" fmla="*/ 597 w 997"/>
                  <a:gd name="T85" fmla="*/ 1112 h 1833"/>
                  <a:gd name="T86" fmla="*/ 523 w 997"/>
                  <a:gd name="T87" fmla="*/ 1067 h 1833"/>
                  <a:gd name="T88" fmla="*/ 415 w 997"/>
                  <a:gd name="T89" fmla="*/ 1024 h 1833"/>
                  <a:gd name="T90" fmla="*/ 302 w 997"/>
                  <a:gd name="T91" fmla="*/ 980 h 1833"/>
                  <a:gd name="T92" fmla="*/ 205 w 997"/>
                  <a:gd name="T93" fmla="*/ 931 h 1833"/>
                  <a:gd name="T94" fmla="*/ 125 w 997"/>
                  <a:gd name="T95" fmla="*/ 870 h 1833"/>
                  <a:gd name="T96" fmla="*/ 63 w 997"/>
                  <a:gd name="T97" fmla="*/ 799 h 1833"/>
                  <a:gd name="T98" fmla="*/ 26 w 997"/>
                  <a:gd name="T99" fmla="*/ 714 h 1833"/>
                  <a:gd name="T100" fmla="*/ 12 w 997"/>
                  <a:gd name="T101" fmla="*/ 613 h 1833"/>
                  <a:gd name="T102" fmla="*/ 26 w 997"/>
                  <a:gd name="T103" fmla="*/ 509 h 1833"/>
                  <a:gd name="T104" fmla="*/ 66 w 997"/>
                  <a:gd name="T105" fmla="*/ 418 h 1833"/>
                  <a:gd name="T106" fmla="*/ 129 w 997"/>
                  <a:gd name="T107" fmla="*/ 337 h 1833"/>
                  <a:gd name="T108" fmla="*/ 217 w 997"/>
                  <a:gd name="T109" fmla="*/ 274 h 1833"/>
                  <a:gd name="T110" fmla="*/ 328 w 997"/>
                  <a:gd name="T111" fmla="*/ 229 h 1833"/>
                  <a:gd name="T112" fmla="*/ 390 w 997"/>
                  <a:gd name="T113" fmla="*/ 0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7" h="1833">
                    <a:moveTo>
                      <a:pt x="390" y="0"/>
                    </a:moveTo>
                    <a:lnTo>
                      <a:pt x="610" y="0"/>
                    </a:lnTo>
                    <a:lnTo>
                      <a:pt x="610" y="198"/>
                    </a:lnTo>
                    <a:lnTo>
                      <a:pt x="671" y="201"/>
                    </a:lnTo>
                    <a:lnTo>
                      <a:pt x="726" y="209"/>
                    </a:lnTo>
                    <a:lnTo>
                      <a:pt x="777" y="218"/>
                    </a:lnTo>
                    <a:lnTo>
                      <a:pt x="823" y="229"/>
                    </a:lnTo>
                    <a:lnTo>
                      <a:pt x="863" y="241"/>
                    </a:lnTo>
                    <a:lnTo>
                      <a:pt x="900" y="257"/>
                    </a:lnTo>
                    <a:lnTo>
                      <a:pt x="934" y="271"/>
                    </a:lnTo>
                    <a:lnTo>
                      <a:pt x="869" y="525"/>
                    </a:lnTo>
                    <a:lnTo>
                      <a:pt x="845" y="516"/>
                    </a:lnTo>
                    <a:lnTo>
                      <a:pt x="817" y="503"/>
                    </a:lnTo>
                    <a:lnTo>
                      <a:pt x="785" y="491"/>
                    </a:lnTo>
                    <a:lnTo>
                      <a:pt x="746" y="478"/>
                    </a:lnTo>
                    <a:lnTo>
                      <a:pt x="705" y="466"/>
                    </a:lnTo>
                    <a:lnTo>
                      <a:pt x="657" y="457"/>
                    </a:lnTo>
                    <a:lnTo>
                      <a:pt x="604" y="451"/>
                    </a:lnTo>
                    <a:lnTo>
                      <a:pt x="547" y="449"/>
                    </a:lnTo>
                    <a:lnTo>
                      <a:pt x="503" y="451"/>
                    </a:lnTo>
                    <a:lnTo>
                      <a:pt x="464" y="458"/>
                    </a:lnTo>
                    <a:lnTo>
                      <a:pt x="433" y="468"/>
                    </a:lnTo>
                    <a:lnTo>
                      <a:pt x="407" y="480"/>
                    </a:lnTo>
                    <a:lnTo>
                      <a:pt x="387" y="497"/>
                    </a:lnTo>
                    <a:lnTo>
                      <a:pt x="371" y="514"/>
                    </a:lnTo>
                    <a:lnTo>
                      <a:pt x="362" y="533"/>
                    </a:lnTo>
                    <a:lnTo>
                      <a:pt x="356" y="554"/>
                    </a:lnTo>
                    <a:lnTo>
                      <a:pt x="355" y="574"/>
                    </a:lnTo>
                    <a:lnTo>
                      <a:pt x="358" y="598"/>
                    </a:lnTo>
                    <a:lnTo>
                      <a:pt x="367" y="621"/>
                    </a:lnTo>
                    <a:lnTo>
                      <a:pt x="382" y="643"/>
                    </a:lnTo>
                    <a:lnTo>
                      <a:pt x="404" y="663"/>
                    </a:lnTo>
                    <a:lnTo>
                      <a:pt x="433" y="683"/>
                    </a:lnTo>
                    <a:lnTo>
                      <a:pt x="469" y="703"/>
                    </a:lnTo>
                    <a:lnTo>
                      <a:pt x="513" y="723"/>
                    </a:lnTo>
                    <a:lnTo>
                      <a:pt x="564" y="745"/>
                    </a:lnTo>
                    <a:lnTo>
                      <a:pt x="623" y="768"/>
                    </a:lnTo>
                    <a:lnTo>
                      <a:pt x="698" y="797"/>
                    </a:lnTo>
                    <a:lnTo>
                      <a:pt x="765" y="828"/>
                    </a:lnTo>
                    <a:lnTo>
                      <a:pt x="822" y="862"/>
                    </a:lnTo>
                    <a:lnTo>
                      <a:pt x="869" y="898"/>
                    </a:lnTo>
                    <a:lnTo>
                      <a:pt x="910" y="938"/>
                    </a:lnTo>
                    <a:lnTo>
                      <a:pt x="942" y="980"/>
                    </a:lnTo>
                    <a:lnTo>
                      <a:pt x="967" y="1027"/>
                    </a:lnTo>
                    <a:lnTo>
                      <a:pt x="984" y="1076"/>
                    </a:lnTo>
                    <a:lnTo>
                      <a:pt x="994" y="1130"/>
                    </a:lnTo>
                    <a:lnTo>
                      <a:pt x="997" y="1188"/>
                    </a:lnTo>
                    <a:lnTo>
                      <a:pt x="994" y="1242"/>
                    </a:lnTo>
                    <a:lnTo>
                      <a:pt x="984" y="1295"/>
                    </a:lnTo>
                    <a:lnTo>
                      <a:pt x="967" y="1344"/>
                    </a:lnTo>
                    <a:lnTo>
                      <a:pt x="942" y="1391"/>
                    </a:lnTo>
                    <a:lnTo>
                      <a:pt x="913" y="1434"/>
                    </a:lnTo>
                    <a:lnTo>
                      <a:pt x="876" y="1474"/>
                    </a:lnTo>
                    <a:lnTo>
                      <a:pt x="832" y="1510"/>
                    </a:lnTo>
                    <a:lnTo>
                      <a:pt x="783" y="1541"/>
                    </a:lnTo>
                    <a:lnTo>
                      <a:pt x="728" y="1567"/>
                    </a:lnTo>
                    <a:lnTo>
                      <a:pt x="666" y="1589"/>
                    </a:lnTo>
                    <a:lnTo>
                      <a:pt x="600" y="1604"/>
                    </a:lnTo>
                    <a:lnTo>
                      <a:pt x="600" y="1833"/>
                    </a:lnTo>
                    <a:lnTo>
                      <a:pt x="379" y="1833"/>
                    </a:lnTo>
                    <a:lnTo>
                      <a:pt x="379" y="1620"/>
                    </a:lnTo>
                    <a:lnTo>
                      <a:pt x="305" y="1614"/>
                    </a:lnTo>
                    <a:lnTo>
                      <a:pt x="233" y="1603"/>
                    </a:lnTo>
                    <a:lnTo>
                      <a:pt x="165" y="1587"/>
                    </a:lnTo>
                    <a:lnTo>
                      <a:pt x="102" y="1569"/>
                    </a:lnTo>
                    <a:lnTo>
                      <a:pt x="46" y="1547"/>
                    </a:lnTo>
                    <a:lnTo>
                      <a:pt x="0" y="1522"/>
                    </a:lnTo>
                    <a:lnTo>
                      <a:pt x="66" y="1260"/>
                    </a:lnTo>
                    <a:lnTo>
                      <a:pt x="117" y="1285"/>
                    </a:lnTo>
                    <a:lnTo>
                      <a:pt x="173" y="1308"/>
                    </a:lnTo>
                    <a:lnTo>
                      <a:pt x="233" y="1329"/>
                    </a:lnTo>
                    <a:lnTo>
                      <a:pt x="297" y="1346"/>
                    </a:lnTo>
                    <a:lnTo>
                      <a:pt x="367" y="1355"/>
                    </a:lnTo>
                    <a:lnTo>
                      <a:pt x="438" y="1360"/>
                    </a:lnTo>
                    <a:lnTo>
                      <a:pt x="484" y="1356"/>
                    </a:lnTo>
                    <a:lnTo>
                      <a:pt x="526" y="1350"/>
                    </a:lnTo>
                    <a:lnTo>
                      <a:pt x="561" y="1339"/>
                    </a:lnTo>
                    <a:lnTo>
                      <a:pt x="594" y="1324"/>
                    </a:lnTo>
                    <a:lnTo>
                      <a:pt x="618" y="1304"/>
                    </a:lnTo>
                    <a:lnTo>
                      <a:pt x="637" y="1279"/>
                    </a:lnTo>
                    <a:lnTo>
                      <a:pt x="649" y="1251"/>
                    </a:lnTo>
                    <a:lnTo>
                      <a:pt x="652" y="1220"/>
                    </a:lnTo>
                    <a:lnTo>
                      <a:pt x="649" y="1189"/>
                    </a:lnTo>
                    <a:lnTo>
                      <a:pt x="638" y="1161"/>
                    </a:lnTo>
                    <a:lnTo>
                      <a:pt x="621" y="1135"/>
                    </a:lnTo>
                    <a:lnTo>
                      <a:pt x="597" y="1112"/>
                    </a:lnTo>
                    <a:lnTo>
                      <a:pt x="563" y="1089"/>
                    </a:lnTo>
                    <a:lnTo>
                      <a:pt x="523" y="1067"/>
                    </a:lnTo>
                    <a:lnTo>
                      <a:pt x="473" y="1045"/>
                    </a:lnTo>
                    <a:lnTo>
                      <a:pt x="415" y="1024"/>
                    </a:lnTo>
                    <a:lnTo>
                      <a:pt x="358" y="1003"/>
                    </a:lnTo>
                    <a:lnTo>
                      <a:pt x="302" y="980"/>
                    </a:lnTo>
                    <a:lnTo>
                      <a:pt x="251" y="957"/>
                    </a:lnTo>
                    <a:lnTo>
                      <a:pt x="205" y="931"/>
                    </a:lnTo>
                    <a:lnTo>
                      <a:pt x="162" y="901"/>
                    </a:lnTo>
                    <a:lnTo>
                      <a:pt x="125" y="870"/>
                    </a:lnTo>
                    <a:lnTo>
                      <a:pt x="91" y="836"/>
                    </a:lnTo>
                    <a:lnTo>
                      <a:pt x="63" y="799"/>
                    </a:lnTo>
                    <a:lnTo>
                      <a:pt x="42" y="757"/>
                    </a:lnTo>
                    <a:lnTo>
                      <a:pt x="26" y="714"/>
                    </a:lnTo>
                    <a:lnTo>
                      <a:pt x="15" y="666"/>
                    </a:lnTo>
                    <a:lnTo>
                      <a:pt x="12" y="613"/>
                    </a:lnTo>
                    <a:lnTo>
                      <a:pt x="15" y="560"/>
                    </a:lnTo>
                    <a:lnTo>
                      <a:pt x="26" y="509"/>
                    </a:lnTo>
                    <a:lnTo>
                      <a:pt x="43" y="461"/>
                    </a:lnTo>
                    <a:lnTo>
                      <a:pt x="66" y="418"/>
                    </a:lnTo>
                    <a:lnTo>
                      <a:pt x="96" y="376"/>
                    </a:lnTo>
                    <a:lnTo>
                      <a:pt x="129" y="337"/>
                    </a:lnTo>
                    <a:lnTo>
                      <a:pt x="171" y="305"/>
                    </a:lnTo>
                    <a:lnTo>
                      <a:pt x="217" y="274"/>
                    </a:lnTo>
                    <a:lnTo>
                      <a:pt x="270" y="249"/>
                    </a:lnTo>
                    <a:lnTo>
                      <a:pt x="328" y="229"/>
                    </a:lnTo>
                    <a:lnTo>
                      <a:pt x="390" y="214"/>
                    </a:lnTo>
                    <a:lnTo>
                      <a:pt x="3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55" name="Group 254"/>
            <p:cNvGrpSpPr/>
            <p:nvPr/>
          </p:nvGrpSpPr>
          <p:grpSpPr>
            <a:xfrm>
              <a:off x="6501526" y="3017895"/>
              <a:ext cx="776295" cy="776115"/>
              <a:chOff x="9959975" y="-528638"/>
              <a:chExt cx="6842125" cy="6840538"/>
            </a:xfrm>
            <a:solidFill>
              <a:schemeClr val="accent3"/>
            </a:solidFill>
          </p:grpSpPr>
          <p:sp>
            <p:nvSpPr>
              <p:cNvPr id="247" name="Freeform 139"/>
              <p:cNvSpPr>
                <a:spLocks/>
              </p:cNvSpPr>
              <p:nvPr/>
            </p:nvSpPr>
            <p:spPr bwMode="auto">
              <a:xfrm>
                <a:off x="13195300" y="2949575"/>
                <a:ext cx="396875" cy="738188"/>
              </a:xfrm>
              <a:custGeom>
                <a:avLst/>
                <a:gdLst>
                  <a:gd name="T0" fmla="*/ 0 w 250"/>
                  <a:gd name="T1" fmla="*/ 0 h 465"/>
                  <a:gd name="T2" fmla="*/ 250 w 250"/>
                  <a:gd name="T3" fmla="*/ 0 h 465"/>
                  <a:gd name="T4" fmla="*/ 250 w 250"/>
                  <a:gd name="T5" fmla="*/ 49 h 465"/>
                  <a:gd name="T6" fmla="*/ 61 w 250"/>
                  <a:gd name="T7" fmla="*/ 49 h 465"/>
                  <a:gd name="T8" fmla="*/ 61 w 250"/>
                  <a:gd name="T9" fmla="*/ 204 h 465"/>
                  <a:gd name="T10" fmla="*/ 236 w 250"/>
                  <a:gd name="T11" fmla="*/ 204 h 465"/>
                  <a:gd name="T12" fmla="*/ 236 w 250"/>
                  <a:gd name="T13" fmla="*/ 254 h 465"/>
                  <a:gd name="T14" fmla="*/ 61 w 250"/>
                  <a:gd name="T15" fmla="*/ 254 h 465"/>
                  <a:gd name="T16" fmla="*/ 61 w 250"/>
                  <a:gd name="T17" fmla="*/ 465 h 465"/>
                  <a:gd name="T18" fmla="*/ 0 w 250"/>
                  <a:gd name="T19" fmla="*/ 465 h 465"/>
                  <a:gd name="T20" fmla="*/ 0 w 250"/>
                  <a:gd name="T21"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465">
                    <a:moveTo>
                      <a:pt x="0" y="0"/>
                    </a:moveTo>
                    <a:lnTo>
                      <a:pt x="250" y="0"/>
                    </a:lnTo>
                    <a:lnTo>
                      <a:pt x="250" y="49"/>
                    </a:lnTo>
                    <a:lnTo>
                      <a:pt x="61" y="49"/>
                    </a:lnTo>
                    <a:lnTo>
                      <a:pt x="61" y="204"/>
                    </a:lnTo>
                    <a:lnTo>
                      <a:pt x="236" y="204"/>
                    </a:lnTo>
                    <a:lnTo>
                      <a:pt x="236" y="254"/>
                    </a:lnTo>
                    <a:lnTo>
                      <a:pt x="61" y="254"/>
                    </a:lnTo>
                    <a:lnTo>
                      <a:pt x="61" y="465"/>
                    </a:lnTo>
                    <a:lnTo>
                      <a:pt x="0" y="46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8" name="Freeform 140"/>
              <p:cNvSpPr>
                <a:spLocks noEditPoints="1"/>
              </p:cNvSpPr>
              <p:nvPr/>
            </p:nvSpPr>
            <p:spPr bwMode="auto">
              <a:xfrm>
                <a:off x="13685838" y="2936875"/>
                <a:ext cx="674688" cy="760413"/>
              </a:xfrm>
              <a:custGeom>
                <a:avLst/>
                <a:gdLst>
                  <a:gd name="T0" fmla="*/ 181 w 425"/>
                  <a:gd name="T1" fmla="*/ 52 h 479"/>
                  <a:gd name="T2" fmla="*/ 130 w 425"/>
                  <a:gd name="T3" fmla="*/ 77 h 479"/>
                  <a:gd name="T4" fmla="*/ 93 w 425"/>
                  <a:gd name="T5" fmla="*/ 120 h 479"/>
                  <a:gd name="T6" fmla="*/ 71 w 425"/>
                  <a:gd name="T7" fmla="*/ 177 h 479"/>
                  <a:gd name="T8" fmla="*/ 63 w 425"/>
                  <a:gd name="T9" fmla="*/ 242 h 479"/>
                  <a:gd name="T10" fmla="*/ 71 w 425"/>
                  <a:gd name="T11" fmla="*/ 306 h 479"/>
                  <a:gd name="T12" fmla="*/ 95 w 425"/>
                  <a:gd name="T13" fmla="*/ 361 h 479"/>
                  <a:gd name="T14" fmla="*/ 131 w 425"/>
                  <a:gd name="T15" fmla="*/ 404 h 479"/>
                  <a:gd name="T16" fmla="*/ 183 w 425"/>
                  <a:gd name="T17" fmla="*/ 428 h 479"/>
                  <a:gd name="T18" fmla="*/ 243 w 425"/>
                  <a:gd name="T19" fmla="*/ 428 h 479"/>
                  <a:gd name="T20" fmla="*/ 293 w 425"/>
                  <a:gd name="T21" fmla="*/ 404 h 479"/>
                  <a:gd name="T22" fmla="*/ 331 w 425"/>
                  <a:gd name="T23" fmla="*/ 361 h 479"/>
                  <a:gd name="T24" fmla="*/ 353 w 425"/>
                  <a:gd name="T25" fmla="*/ 305 h 479"/>
                  <a:gd name="T26" fmla="*/ 361 w 425"/>
                  <a:gd name="T27" fmla="*/ 238 h 479"/>
                  <a:gd name="T28" fmla="*/ 355 w 425"/>
                  <a:gd name="T29" fmla="*/ 183 h 479"/>
                  <a:gd name="T30" fmla="*/ 337 w 425"/>
                  <a:gd name="T31" fmla="*/ 132 h 479"/>
                  <a:gd name="T32" fmla="*/ 308 w 425"/>
                  <a:gd name="T33" fmla="*/ 89 h 479"/>
                  <a:gd name="T34" fmla="*/ 266 w 425"/>
                  <a:gd name="T35" fmla="*/ 60 h 479"/>
                  <a:gd name="T36" fmla="*/ 213 w 425"/>
                  <a:gd name="T37" fmla="*/ 50 h 479"/>
                  <a:gd name="T38" fmla="*/ 252 w 425"/>
                  <a:gd name="T39" fmla="*/ 2 h 479"/>
                  <a:gd name="T40" fmla="*/ 316 w 425"/>
                  <a:gd name="T41" fmla="*/ 25 h 479"/>
                  <a:gd name="T42" fmla="*/ 367 w 425"/>
                  <a:gd name="T43" fmla="*/ 65 h 479"/>
                  <a:gd name="T44" fmla="*/ 403 w 425"/>
                  <a:gd name="T45" fmla="*/ 123 h 479"/>
                  <a:gd name="T46" fmla="*/ 422 w 425"/>
                  <a:gd name="T47" fmla="*/ 195 h 479"/>
                  <a:gd name="T48" fmla="*/ 421 w 425"/>
                  <a:gd name="T49" fmla="*/ 280 h 479"/>
                  <a:gd name="T50" fmla="*/ 400 w 425"/>
                  <a:gd name="T51" fmla="*/ 359 h 479"/>
                  <a:gd name="T52" fmla="*/ 361 w 425"/>
                  <a:gd name="T53" fmla="*/ 418 h 479"/>
                  <a:gd name="T54" fmla="*/ 307 w 425"/>
                  <a:gd name="T55" fmla="*/ 457 h 479"/>
                  <a:gd name="T56" fmla="*/ 244 w 425"/>
                  <a:gd name="T57" fmla="*/ 476 h 479"/>
                  <a:gd name="T58" fmla="*/ 169 w 425"/>
                  <a:gd name="T59" fmla="*/ 476 h 479"/>
                  <a:gd name="T60" fmla="*/ 100 w 425"/>
                  <a:gd name="T61" fmla="*/ 450 h 479"/>
                  <a:gd name="T62" fmla="*/ 46 w 425"/>
                  <a:gd name="T63" fmla="*/ 401 h 479"/>
                  <a:gd name="T64" fmla="*/ 12 w 425"/>
                  <a:gd name="T65" fmla="*/ 330 h 479"/>
                  <a:gd name="T66" fmla="*/ 0 w 425"/>
                  <a:gd name="T67" fmla="*/ 243 h 479"/>
                  <a:gd name="T68" fmla="*/ 11 w 425"/>
                  <a:gd name="T69" fmla="*/ 162 h 479"/>
                  <a:gd name="T70" fmla="*/ 40 w 425"/>
                  <a:gd name="T71" fmla="*/ 94 h 479"/>
                  <a:gd name="T72" fmla="*/ 86 w 425"/>
                  <a:gd name="T73" fmla="*/ 43 h 479"/>
                  <a:gd name="T74" fmla="*/ 146 w 425"/>
                  <a:gd name="T75" fmla="*/ 12 h 479"/>
                  <a:gd name="T76" fmla="*/ 215 w 425"/>
                  <a:gd name="T7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5" h="479">
                    <a:moveTo>
                      <a:pt x="213" y="50"/>
                    </a:moveTo>
                    <a:lnTo>
                      <a:pt x="181" y="52"/>
                    </a:lnTo>
                    <a:lnTo>
                      <a:pt x="154" y="61"/>
                    </a:lnTo>
                    <a:lnTo>
                      <a:pt x="130" y="77"/>
                    </a:lnTo>
                    <a:lnTo>
                      <a:pt x="110" y="97"/>
                    </a:lnTo>
                    <a:lnTo>
                      <a:pt x="93" y="120"/>
                    </a:lnTo>
                    <a:lnTo>
                      <a:pt x="80" y="147"/>
                    </a:lnTo>
                    <a:lnTo>
                      <a:pt x="71" y="177"/>
                    </a:lnTo>
                    <a:lnTo>
                      <a:pt x="66" y="209"/>
                    </a:lnTo>
                    <a:lnTo>
                      <a:pt x="63" y="242"/>
                    </a:lnTo>
                    <a:lnTo>
                      <a:pt x="66" y="275"/>
                    </a:lnTo>
                    <a:lnTo>
                      <a:pt x="71" y="306"/>
                    </a:lnTo>
                    <a:lnTo>
                      <a:pt x="82" y="335"/>
                    </a:lnTo>
                    <a:lnTo>
                      <a:pt x="95" y="361"/>
                    </a:lnTo>
                    <a:lnTo>
                      <a:pt x="112" y="385"/>
                    </a:lnTo>
                    <a:lnTo>
                      <a:pt x="131" y="404"/>
                    </a:lnTo>
                    <a:lnTo>
                      <a:pt x="155" y="419"/>
                    </a:lnTo>
                    <a:lnTo>
                      <a:pt x="183" y="428"/>
                    </a:lnTo>
                    <a:lnTo>
                      <a:pt x="213" y="431"/>
                    </a:lnTo>
                    <a:lnTo>
                      <a:pt x="243" y="428"/>
                    </a:lnTo>
                    <a:lnTo>
                      <a:pt x="269" y="419"/>
                    </a:lnTo>
                    <a:lnTo>
                      <a:pt x="293" y="404"/>
                    </a:lnTo>
                    <a:lnTo>
                      <a:pt x="314" y="385"/>
                    </a:lnTo>
                    <a:lnTo>
                      <a:pt x="331" y="361"/>
                    </a:lnTo>
                    <a:lnTo>
                      <a:pt x="344" y="335"/>
                    </a:lnTo>
                    <a:lnTo>
                      <a:pt x="353" y="305"/>
                    </a:lnTo>
                    <a:lnTo>
                      <a:pt x="359" y="272"/>
                    </a:lnTo>
                    <a:lnTo>
                      <a:pt x="361" y="238"/>
                    </a:lnTo>
                    <a:lnTo>
                      <a:pt x="359" y="211"/>
                    </a:lnTo>
                    <a:lnTo>
                      <a:pt x="355" y="183"/>
                    </a:lnTo>
                    <a:lnTo>
                      <a:pt x="348" y="156"/>
                    </a:lnTo>
                    <a:lnTo>
                      <a:pt x="337" y="132"/>
                    </a:lnTo>
                    <a:lnTo>
                      <a:pt x="324" y="109"/>
                    </a:lnTo>
                    <a:lnTo>
                      <a:pt x="308" y="89"/>
                    </a:lnTo>
                    <a:lnTo>
                      <a:pt x="289" y="72"/>
                    </a:lnTo>
                    <a:lnTo>
                      <a:pt x="266" y="60"/>
                    </a:lnTo>
                    <a:lnTo>
                      <a:pt x="241" y="52"/>
                    </a:lnTo>
                    <a:lnTo>
                      <a:pt x="213" y="50"/>
                    </a:lnTo>
                    <a:close/>
                    <a:moveTo>
                      <a:pt x="215" y="0"/>
                    </a:moveTo>
                    <a:lnTo>
                      <a:pt x="252" y="2"/>
                    </a:lnTo>
                    <a:lnTo>
                      <a:pt x="286" y="12"/>
                    </a:lnTo>
                    <a:lnTo>
                      <a:pt x="316" y="25"/>
                    </a:lnTo>
                    <a:lnTo>
                      <a:pt x="344" y="43"/>
                    </a:lnTo>
                    <a:lnTo>
                      <a:pt x="367" y="65"/>
                    </a:lnTo>
                    <a:lnTo>
                      <a:pt x="387" y="93"/>
                    </a:lnTo>
                    <a:lnTo>
                      <a:pt x="403" y="123"/>
                    </a:lnTo>
                    <a:lnTo>
                      <a:pt x="414" y="158"/>
                    </a:lnTo>
                    <a:lnTo>
                      <a:pt x="422" y="195"/>
                    </a:lnTo>
                    <a:lnTo>
                      <a:pt x="425" y="236"/>
                    </a:lnTo>
                    <a:lnTo>
                      <a:pt x="421" y="280"/>
                    </a:lnTo>
                    <a:lnTo>
                      <a:pt x="413" y="322"/>
                    </a:lnTo>
                    <a:lnTo>
                      <a:pt x="400" y="359"/>
                    </a:lnTo>
                    <a:lnTo>
                      <a:pt x="383" y="390"/>
                    </a:lnTo>
                    <a:lnTo>
                      <a:pt x="361" y="418"/>
                    </a:lnTo>
                    <a:lnTo>
                      <a:pt x="336" y="440"/>
                    </a:lnTo>
                    <a:lnTo>
                      <a:pt x="307" y="457"/>
                    </a:lnTo>
                    <a:lnTo>
                      <a:pt x="277" y="470"/>
                    </a:lnTo>
                    <a:lnTo>
                      <a:pt x="244" y="476"/>
                    </a:lnTo>
                    <a:lnTo>
                      <a:pt x="209" y="479"/>
                    </a:lnTo>
                    <a:lnTo>
                      <a:pt x="169" y="476"/>
                    </a:lnTo>
                    <a:lnTo>
                      <a:pt x="133" y="466"/>
                    </a:lnTo>
                    <a:lnTo>
                      <a:pt x="100" y="450"/>
                    </a:lnTo>
                    <a:lnTo>
                      <a:pt x="71" y="428"/>
                    </a:lnTo>
                    <a:lnTo>
                      <a:pt x="46" y="401"/>
                    </a:lnTo>
                    <a:lnTo>
                      <a:pt x="27" y="368"/>
                    </a:lnTo>
                    <a:lnTo>
                      <a:pt x="12" y="330"/>
                    </a:lnTo>
                    <a:lnTo>
                      <a:pt x="3" y="289"/>
                    </a:lnTo>
                    <a:lnTo>
                      <a:pt x="0" y="243"/>
                    </a:lnTo>
                    <a:lnTo>
                      <a:pt x="3" y="202"/>
                    </a:lnTo>
                    <a:lnTo>
                      <a:pt x="11" y="162"/>
                    </a:lnTo>
                    <a:lnTo>
                      <a:pt x="23" y="127"/>
                    </a:lnTo>
                    <a:lnTo>
                      <a:pt x="40" y="94"/>
                    </a:lnTo>
                    <a:lnTo>
                      <a:pt x="61" y="67"/>
                    </a:lnTo>
                    <a:lnTo>
                      <a:pt x="86" y="43"/>
                    </a:lnTo>
                    <a:lnTo>
                      <a:pt x="114" y="25"/>
                    </a:lnTo>
                    <a:lnTo>
                      <a:pt x="146" y="12"/>
                    </a:lnTo>
                    <a:lnTo>
                      <a:pt x="180" y="2"/>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9" name="Freeform 141"/>
              <p:cNvSpPr>
                <a:spLocks noEditPoints="1"/>
              </p:cNvSpPr>
              <p:nvPr/>
            </p:nvSpPr>
            <p:spPr bwMode="auto">
              <a:xfrm>
                <a:off x="14482763" y="2943225"/>
                <a:ext cx="481013" cy="744538"/>
              </a:xfrm>
              <a:custGeom>
                <a:avLst/>
                <a:gdLst>
                  <a:gd name="T0" fmla="*/ 93 w 303"/>
                  <a:gd name="T1" fmla="*/ 47 h 469"/>
                  <a:gd name="T2" fmla="*/ 60 w 303"/>
                  <a:gd name="T3" fmla="*/ 52 h 469"/>
                  <a:gd name="T4" fmla="*/ 122 w 303"/>
                  <a:gd name="T5" fmla="*/ 221 h 469"/>
                  <a:gd name="T6" fmla="*/ 177 w 303"/>
                  <a:gd name="T7" fmla="*/ 211 h 469"/>
                  <a:gd name="T8" fmla="*/ 214 w 303"/>
                  <a:gd name="T9" fmla="*/ 179 h 469"/>
                  <a:gd name="T10" fmla="*/ 227 w 303"/>
                  <a:gd name="T11" fmla="*/ 133 h 469"/>
                  <a:gd name="T12" fmla="*/ 216 w 303"/>
                  <a:gd name="T13" fmla="*/ 90 h 469"/>
                  <a:gd name="T14" fmla="*/ 187 w 303"/>
                  <a:gd name="T15" fmla="*/ 63 h 469"/>
                  <a:gd name="T16" fmla="*/ 146 w 303"/>
                  <a:gd name="T17" fmla="*/ 48 h 469"/>
                  <a:gd name="T18" fmla="*/ 115 w 303"/>
                  <a:gd name="T19" fmla="*/ 0 h 469"/>
                  <a:gd name="T20" fmla="*/ 182 w 303"/>
                  <a:gd name="T21" fmla="*/ 6 h 469"/>
                  <a:gd name="T22" fmla="*/ 231 w 303"/>
                  <a:gd name="T23" fmla="*/ 25 h 469"/>
                  <a:gd name="T24" fmla="*/ 265 w 303"/>
                  <a:gd name="T25" fmla="*/ 56 h 469"/>
                  <a:gd name="T26" fmla="*/ 283 w 303"/>
                  <a:gd name="T27" fmla="*/ 101 h 469"/>
                  <a:gd name="T28" fmla="*/ 283 w 303"/>
                  <a:gd name="T29" fmla="*/ 156 h 469"/>
                  <a:gd name="T30" fmla="*/ 261 w 303"/>
                  <a:gd name="T31" fmla="*/ 203 h 469"/>
                  <a:gd name="T32" fmla="*/ 222 w 303"/>
                  <a:gd name="T33" fmla="*/ 234 h 469"/>
                  <a:gd name="T34" fmla="*/ 199 w 303"/>
                  <a:gd name="T35" fmla="*/ 247 h 469"/>
                  <a:gd name="T36" fmla="*/ 235 w 303"/>
                  <a:gd name="T37" fmla="*/ 271 h 469"/>
                  <a:gd name="T38" fmla="*/ 260 w 303"/>
                  <a:gd name="T39" fmla="*/ 314 h 469"/>
                  <a:gd name="T40" fmla="*/ 275 w 303"/>
                  <a:gd name="T41" fmla="*/ 377 h 469"/>
                  <a:gd name="T42" fmla="*/ 290 w 303"/>
                  <a:gd name="T43" fmla="*/ 435 h 469"/>
                  <a:gd name="T44" fmla="*/ 303 w 303"/>
                  <a:gd name="T45" fmla="*/ 469 h 469"/>
                  <a:gd name="T46" fmla="*/ 236 w 303"/>
                  <a:gd name="T47" fmla="*/ 457 h 469"/>
                  <a:gd name="T48" fmla="*/ 224 w 303"/>
                  <a:gd name="T49" fmla="*/ 417 h 469"/>
                  <a:gd name="T50" fmla="*/ 210 w 303"/>
                  <a:gd name="T51" fmla="*/ 357 h 469"/>
                  <a:gd name="T52" fmla="*/ 191 w 303"/>
                  <a:gd name="T53" fmla="*/ 306 h 469"/>
                  <a:gd name="T54" fmla="*/ 161 w 303"/>
                  <a:gd name="T55" fmla="*/ 277 h 469"/>
                  <a:gd name="T56" fmla="*/ 117 w 303"/>
                  <a:gd name="T57" fmla="*/ 267 h 469"/>
                  <a:gd name="T58" fmla="*/ 60 w 303"/>
                  <a:gd name="T59" fmla="*/ 469 h 469"/>
                  <a:gd name="T60" fmla="*/ 0 w 303"/>
                  <a:gd name="T61" fmla="*/ 10 h 469"/>
                  <a:gd name="T62" fmla="*/ 74 w 303"/>
                  <a:gd name="T63" fmla="*/ 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469">
                    <a:moveTo>
                      <a:pt x="119" y="47"/>
                    </a:moveTo>
                    <a:lnTo>
                      <a:pt x="93" y="47"/>
                    </a:lnTo>
                    <a:lnTo>
                      <a:pt x="74" y="50"/>
                    </a:lnTo>
                    <a:lnTo>
                      <a:pt x="60" y="52"/>
                    </a:lnTo>
                    <a:lnTo>
                      <a:pt x="60" y="221"/>
                    </a:lnTo>
                    <a:lnTo>
                      <a:pt x="122" y="221"/>
                    </a:lnTo>
                    <a:lnTo>
                      <a:pt x="151" y="218"/>
                    </a:lnTo>
                    <a:lnTo>
                      <a:pt x="177" y="211"/>
                    </a:lnTo>
                    <a:lnTo>
                      <a:pt x="198" y="198"/>
                    </a:lnTo>
                    <a:lnTo>
                      <a:pt x="214" y="179"/>
                    </a:lnTo>
                    <a:lnTo>
                      <a:pt x="223" y="158"/>
                    </a:lnTo>
                    <a:lnTo>
                      <a:pt x="227" y="133"/>
                    </a:lnTo>
                    <a:lnTo>
                      <a:pt x="224" y="110"/>
                    </a:lnTo>
                    <a:lnTo>
                      <a:pt x="216" y="90"/>
                    </a:lnTo>
                    <a:lnTo>
                      <a:pt x="205" y="74"/>
                    </a:lnTo>
                    <a:lnTo>
                      <a:pt x="187" y="63"/>
                    </a:lnTo>
                    <a:lnTo>
                      <a:pt x="168" y="53"/>
                    </a:lnTo>
                    <a:lnTo>
                      <a:pt x="146" y="48"/>
                    </a:lnTo>
                    <a:lnTo>
                      <a:pt x="119" y="47"/>
                    </a:lnTo>
                    <a:close/>
                    <a:moveTo>
                      <a:pt x="115" y="0"/>
                    </a:moveTo>
                    <a:lnTo>
                      <a:pt x="151" y="1"/>
                    </a:lnTo>
                    <a:lnTo>
                      <a:pt x="182" y="6"/>
                    </a:lnTo>
                    <a:lnTo>
                      <a:pt x="208" y="13"/>
                    </a:lnTo>
                    <a:lnTo>
                      <a:pt x="231" y="25"/>
                    </a:lnTo>
                    <a:lnTo>
                      <a:pt x="249" y="38"/>
                    </a:lnTo>
                    <a:lnTo>
                      <a:pt x="265" y="56"/>
                    </a:lnTo>
                    <a:lnTo>
                      <a:pt x="277" y="77"/>
                    </a:lnTo>
                    <a:lnTo>
                      <a:pt x="283" y="101"/>
                    </a:lnTo>
                    <a:lnTo>
                      <a:pt x="286" y="127"/>
                    </a:lnTo>
                    <a:lnTo>
                      <a:pt x="283" y="156"/>
                    </a:lnTo>
                    <a:lnTo>
                      <a:pt x="274" y="180"/>
                    </a:lnTo>
                    <a:lnTo>
                      <a:pt x="261" y="203"/>
                    </a:lnTo>
                    <a:lnTo>
                      <a:pt x="242" y="220"/>
                    </a:lnTo>
                    <a:lnTo>
                      <a:pt x="222" y="234"/>
                    </a:lnTo>
                    <a:lnTo>
                      <a:pt x="199" y="245"/>
                    </a:lnTo>
                    <a:lnTo>
                      <a:pt x="199" y="247"/>
                    </a:lnTo>
                    <a:lnTo>
                      <a:pt x="219" y="256"/>
                    </a:lnTo>
                    <a:lnTo>
                      <a:pt x="235" y="271"/>
                    </a:lnTo>
                    <a:lnTo>
                      <a:pt x="248" y="290"/>
                    </a:lnTo>
                    <a:lnTo>
                      <a:pt x="260" y="314"/>
                    </a:lnTo>
                    <a:lnTo>
                      <a:pt x="267" y="340"/>
                    </a:lnTo>
                    <a:lnTo>
                      <a:pt x="275" y="377"/>
                    </a:lnTo>
                    <a:lnTo>
                      <a:pt x="283" y="408"/>
                    </a:lnTo>
                    <a:lnTo>
                      <a:pt x="290" y="435"/>
                    </a:lnTo>
                    <a:lnTo>
                      <a:pt x="296" y="454"/>
                    </a:lnTo>
                    <a:lnTo>
                      <a:pt x="303" y="469"/>
                    </a:lnTo>
                    <a:lnTo>
                      <a:pt x="241" y="469"/>
                    </a:lnTo>
                    <a:lnTo>
                      <a:pt x="236" y="457"/>
                    </a:lnTo>
                    <a:lnTo>
                      <a:pt x="231" y="440"/>
                    </a:lnTo>
                    <a:lnTo>
                      <a:pt x="224" y="417"/>
                    </a:lnTo>
                    <a:lnTo>
                      <a:pt x="218" y="390"/>
                    </a:lnTo>
                    <a:lnTo>
                      <a:pt x="210" y="357"/>
                    </a:lnTo>
                    <a:lnTo>
                      <a:pt x="202" y="328"/>
                    </a:lnTo>
                    <a:lnTo>
                      <a:pt x="191" y="306"/>
                    </a:lnTo>
                    <a:lnTo>
                      <a:pt x="178" y="289"/>
                    </a:lnTo>
                    <a:lnTo>
                      <a:pt x="161" y="277"/>
                    </a:lnTo>
                    <a:lnTo>
                      <a:pt x="142" y="270"/>
                    </a:lnTo>
                    <a:lnTo>
                      <a:pt x="117" y="267"/>
                    </a:lnTo>
                    <a:lnTo>
                      <a:pt x="60" y="267"/>
                    </a:lnTo>
                    <a:lnTo>
                      <a:pt x="60" y="469"/>
                    </a:lnTo>
                    <a:lnTo>
                      <a:pt x="0" y="469"/>
                    </a:lnTo>
                    <a:lnTo>
                      <a:pt x="0" y="10"/>
                    </a:lnTo>
                    <a:lnTo>
                      <a:pt x="34" y="5"/>
                    </a:lnTo>
                    <a:lnTo>
                      <a:pt x="74" y="1"/>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0" name="Freeform 142"/>
              <p:cNvSpPr>
                <a:spLocks/>
              </p:cNvSpPr>
              <p:nvPr/>
            </p:nvSpPr>
            <p:spPr bwMode="auto">
              <a:xfrm>
                <a:off x="12933363" y="4051300"/>
                <a:ext cx="447675" cy="758825"/>
              </a:xfrm>
              <a:custGeom>
                <a:avLst/>
                <a:gdLst>
                  <a:gd name="T0" fmla="*/ 194 w 282"/>
                  <a:gd name="T1" fmla="*/ 1 h 478"/>
                  <a:gd name="T2" fmla="*/ 245 w 282"/>
                  <a:gd name="T3" fmla="*/ 14 h 478"/>
                  <a:gd name="T4" fmla="*/ 247 w 282"/>
                  <a:gd name="T5" fmla="*/ 70 h 478"/>
                  <a:gd name="T6" fmla="*/ 212 w 282"/>
                  <a:gd name="T7" fmla="*/ 57 h 478"/>
                  <a:gd name="T8" fmla="*/ 159 w 282"/>
                  <a:gd name="T9" fmla="*/ 49 h 478"/>
                  <a:gd name="T10" fmla="*/ 113 w 282"/>
                  <a:gd name="T11" fmla="*/ 57 h 478"/>
                  <a:gd name="T12" fmla="*/ 85 w 282"/>
                  <a:gd name="T13" fmla="*/ 78 h 478"/>
                  <a:gd name="T14" fmla="*/ 72 w 282"/>
                  <a:gd name="T15" fmla="*/ 104 h 478"/>
                  <a:gd name="T16" fmla="*/ 74 w 282"/>
                  <a:gd name="T17" fmla="*/ 139 h 478"/>
                  <a:gd name="T18" fmla="*/ 93 w 282"/>
                  <a:gd name="T19" fmla="*/ 170 h 478"/>
                  <a:gd name="T20" fmla="*/ 134 w 282"/>
                  <a:gd name="T21" fmla="*/ 196 h 478"/>
                  <a:gd name="T22" fmla="*/ 194 w 282"/>
                  <a:gd name="T23" fmla="*/ 221 h 478"/>
                  <a:gd name="T24" fmla="*/ 243 w 282"/>
                  <a:gd name="T25" fmla="*/ 252 h 478"/>
                  <a:gd name="T26" fmla="*/ 271 w 282"/>
                  <a:gd name="T27" fmla="*/ 293 h 478"/>
                  <a:gd name="T28" fmla="*/ 282 w 282"/>
                  <a:gd name="T29" fmla="*/ 344 h 478"/>
                  <a:gd name="T30" fmla="*/ 274 w 282"/>
                  <a:gd name="T31" fmla="*/ 390 h 478"/>
                  <a:gd name="T32" fmla="*/ 250 w 282"/>
                  <a:gd name="T33" fmla="*/ 429 h 478"/>
                  <a:gd name="T34" fmla="*/ 210 w 282"/>
                  <a:gd name="T35" fmla="*/ 459 h 478"/>
                  <a:gd name="T36" fmla="*/ 154 w 282"/>
                  <a:gd name="T37" fmla="*/ 476 h 478"/>
                  <a:gd name="T38" fmla="*/ 85 w 282"/>
                  <a:gd name="T39" fmla="*/ 476 h 478"/>
                  <a:gd name="T40" fmla="*/ 24 w 282"/>
                  <a:gd name="T41" fmla="*/ 461 h 478"/>
                  <a:gd name="T42" fmla="*/ 16 w 282"/>
                  <a:gd name="T43" fmla="*/ 398 h 478"/>
                  <a:gd name="T44" fmla="*/ 64 w 282"/>
                  <a:gd name="T45" fmla="*/ 420 h 478"/>
                  <a:gd name="T46" fmla="*/ 123 w 282"/>
                  <a:gd name="T47" fmla="*/ 429 h 478"/>
                  <a:gd name="T48" fmla="*/ 176 w 282"/>
                  <a:gd name="T49" fmla="*/ 419 h 478"/>
                  <a:gd name="T50" fmla="*/ 209 w 282"/>
                  <a:gd name="T51" fmla="*/ 391 h 478"/>
                  <a:gd name="T52" fmla="*/ 220 w 282"/>
                  <a:gd name="T53" fmla="*/ 349 h 478"/>
                  <a:gd name="T54" fmla="*/ 207 w 282"/>
                  <a:gd name="T55" fmla="*/ 305 h 478"/>
                  <a:gd name="T56" fmla="*/ 167 w 282"/>
                  <a:gd name="T57" fmla="*/ 272 h 478"/>
                  <a:gd name="T58" fmla="*/ 102 w 282"/>
                  <a:gd name="T59" fmla="*/ 245 h 478"/>
                  <a:gd name="T60" fmla="*/ 53 w 282"/>
                  <a:gd name="T61" fmla="*/ 214 h 478"/>
                  <a:gd name="T62" fmla="*/ 21 w 282"/>
                  <a:gd name="T63" fmla="*/ 175 h 478"/>
                  <a:gd name="T64" fmla="*/ 11 w 282"/>
                  <a:gd name="T65" fmla="*/ 125 h 478"/>
                  <a:gd name="T66" fmla="*/ 24 w 282"/>
                  <a:gd name="T67" fmla="*/ 69 h 478"/>
                  <a:gd name="T68" fmla="*/ 63 w 282"/>
                  <a:gd name="T69" fmla="*/ 26 h 478"/>
                  <a:gd name="T70" fmla="*/ 123 w 282"/>
                  <a:gd name="T71" fmla="*/ 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2" h="478">
                    <a:moveTo>
                      <a:pt x="160" y="0"/>
                    </a:moveTo>
                    <a:lnTo>
                      <a:pt x="194" y="1"/>
                    </a:lnTo>
                    <a:lnTo>
                      <a:pt x="222" y="6"/>
                    </a:lnTo>
                    <a:lnTo>
                      <a:pt x="245" y="14"/>
                    </a:lnTo>
                    <a:lnTo>
                      <a:pt x="264" y="22"/>
                    </a:lnTo>
                    <a:lnTo>
                      <a:pt x="247" y="70"/>
                    </a:lnTo>
                    <a:lnTo>
                      <a:pt x="232" y="64"/>
                    </a:lnTo>
                    <a:lnTo>
                      <a:pt x="212" y="57"/>
                    </a:lnTo>
                    <a:lnTo>
                      <a:pt x="188" y="51"/>
                    </a:lnTo>
                    <a:lnTo>
                      <a:pt x="159" y="49"/>
                    </a:lnTo>
                    <a:lnTo>
                      <a:pt x="134" y="51"/>
                    </a:lnTo>
                    <a:lnTo>
                      <a:pt x="113" y="57"/>
                    </a:lnTo>
                    <a:lnTo>
                      <a:pt x="97" y="67"/>
                    </a:lnTo>
                    <a:lnTo>
                      <a:pt x="85" y="78"/>
                    </a:lnTo>
                    <a:lnTo>
                      <a:pt x="78" y="91"/>
                    </a:lnTo>
                    <a:lnTo>
                      <a:pt x="72" y="104"/>
                    </a:lnTo>
                    <a:lnTo>
                      <a:pt x="71" y="119"/>
                    </a:lnTo>
                    <a:lnTo>
                      <a:pt x="74" y="139"/>
                    </a:lnTo>
                    <a:lnTo>
                      <a:pt x="80" y="156"/>
                    </a:lnTo>
                    <a:lnTo>
                      <a:pt x="93" y="170"/>
                    </a:lnTo>
                    <a:lnTo>
                      <a:pt x="110" y="183"/>
                    </a:lnTo>
                    <a:lnTo>
                      <a:pt x="134" y="196"/>
                    </a:lnTo>
                    <a:lnTo>
                      <a:pt x="163" y="208"/>
                    </a:lnTo>
                    <a:lnTo>
                      <a:pt x="194" y="221"/>
                    </a:lnTo>
                    <a:lnTo>
                      <a:pt x="222" y="237"/>
                    </a:lnTo>
                    <a:lnTo>
                      <a:pt x="243" y="252"/>
                    </a:lnTo>
                    <a:lnTo>
                      <a:pt x="260" y="272"/>
                    </a:lnTo>
                    <a:lnTo>
                      <a:pt x="271" y="293"/>
                    </a:lnTo>
                    <a:lnTo>
                      <a:pt x="279" y="317"/>
                    </a:lnTo>
                    <a:lnTo>
                      <a:pt x="282" y="344"/>
                    </a:lnTo>
                    <a:lnTo>
                      <a:pt x="279" y="368"/>
                    </a:lnTo>
                    <a:lnTo>
                      <a:pt x="274" y="390"/>
                    </a:lnTo>
                    <a:lnTo>
                      <a:pt x="264" y="411"/>
                    </a:lnTo>
                    <a:lnTo>
                      <a:pt x="250" y="429"/>
                    </a:lnTo>
                    <a:lnTo>
                      <a:pt x="232" y="446"/>
                    </a:lnTo>
                    <a:lnTo>
                      <a:pt x="210" y="459"/>
                    </a:lnTo>
                    <a:lnTo>
                      <a:pt x="184" y="470"/>
                    </a:lnTo>
                    <a:lnTo>
                      <a:pt x="154" y="476"/>
                    </a:lnTo>
                    <a:lnTo>
                      <a:pt x="119" y="478"/>
                    </a:lnTo>
                    <a:lnTo>
                      <a:pt x="85" y="476"/>
                    </a:lnTo>
                    <a:lnTo>
                      <a:pt x="53" y="470"/>
                    </a:lnTo>
                    <a:lnTo>
                      <a:pt x="24" y="461"/>
                    </a:lnTo>
                    <a:lnTo>
                      <a:pt x="0" y="449"/>
                    </a:lnTo>
                    <a:lnTo>
                      <a:pt x="16" y="398"/>
                    </a:lnTo>
                    <a:lnTo>
                      <a:pt x="38" y="410"/>
                    </a:lnTo>
                    <a:lnTo>
                      <a:pt x="64" y="420"/>
                    </a:lnTo>
                    <a:lnTo>
                      <a:pt x="93" y="427"/>
                    </a:lnTo>
                    <a:lnTo>
                      <a:pt x="123" y="429"/>
                    </a:lnTo>
                    <a:lnTo>
                      <a:pt x="152" y="427"/>
                    </a:lnTo>
                    <a:lnTo>
                      <a:pt x="176" y="419"/>
                    </a:lnTo>
                    <a:lnTo>
                      <a:pt x="194" y="407"/>
                    </a:lnTo>
                    <a:lnTo>
                      <a:pt x="209" y="391"/>
                    </a:lnTo>
                    <a:lnTo>
                      <a:pt x="218" y="372"/>
                    </a:lnTo>
                    <a:lnTo>
                      <a:pt x="220" y="349"/>
                    </a:lnTo>
                    <a:lnTo>
                      <a:pt x="218" y="326"/>
                    </a:lnTo>
                    <a:lnTo>
                      <a:pt x="207" y="305"/>
                    </a:lnTo>
                    <a:lnTo>
                      <a:pt x="190" y="288"/>
                    </a:lnTo>
                    <a:lnTo>
                      <a:pt x="167" y="272"/>
                    </a:lnTo>
                    <a:lnTo>
                      <a:pt x="133" y="256"/>
                    </a:lnTo>
                    <a:lnTo>
                      <a:pt x="102" y="245"/>
                    </a:lnTo>
                    <a:lnTo>
                      <a:pt x="75" y="230"/>
                    </a:lnTo>
                    <a:lnTo>
                      <a:pt x="53" y="214"/>
                    </a:lnTo>
                    <a:lnTo>
                      <a:pt x="34" y="196"/>
                    </a:lnTo>
                    <a:lnTo>
                      <a:pt x="21" y="175"/>
                    </a:lnTo>
                    <a:lnTo>
                      <a:pt x="13" y="152"/>
                    </a:lnTo>
                    <a:lnTo>
                      <a:pt x="11" y="125"/>
                    </a:lnTo>
                    <a:lnTo>
                      <a:pt x="13" y="95"/>
                    </a:lnTo>
                    <a:lnTo>
                      <a:pt x="24" y="69"/>
                    </a:lnTo>
                    <a:lnTo>
                      <a:pt x="41" y="46"/>
                    </a:lnTo>
                    <a:lnTo>
                      <a:pt x="63" y="26"/>
                    </a:lnTo>
                    <a:lnTo>
                      <a:pt x="91" y="12"/>
                    </a:lnTo>
                    <a:lnTo>
                      <a:pt x="123" y="2"/>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Freeform 143"/>
              <p:cNvSpPr>
                <a:spLocks noEditPoints="1"/>
              </p:cNvSpPr>
              <p:nvPr/>
            </p:nvSpPr>
            <p:spPr bwMode="auto">
              <a:xfrm>
                <a:off x="13455650" y="4064000"/>
                <a:ext cx="615950" cy="735013"/>
              </a:xfrm>
              <a:custGeom>
                <a:avLst/>
                <a:gdLst>
                  <a:gd name="T0" fmla="*/ 191 w 388"/>
                  <a:gd name="T1" fmla="*/ 52 h 463"/>
                  <a:gd name="T2" fmla="*/ 168 w 388"/>
                  <a:gd name="T3" fmla="*/ 136 h 463"/>
                  <a:gd name="T4" fmla="*/ 122 w 388"/>
                  <a:gd name="T5" fmla="*/ 271 h 463"/>
                  <a:gd name="T6" fmla="*/ 262 w 388"/>
                  <a:gd name="T7" fmla="*/ 271 h 463"/>
                  <a:gd name="T8" fmla="*/ 216 w 388"/>
                  <a:gd name="T9" fmla="*/ 137 h 463"/>
                  <a:gd name="T10" fmla="*/ 203 w 388"/>
                  <a:gd name="T11" fmla="*/ 93 h 463"/>
                  <a:gd name="T12" fmla="*/ 193 w 388"/>
                  <a:gd name="T13" fmla="*/ 52 h 463"/>
                  <a:gd name="T14" fmla="*/ 191 w 388"/>
                  <a:gd name="T15" fmla="*/ 52 h 463"/>
                  <a:gd name="T16" fmla="*/ 157 w 388"/>
                  <a:gd name="T17" fmla="*/ 0 h 463"/>
                  <a:gd name="T18" fmla="*/ 229 w 388"/>
                  <a:gd name="T19" fmla="*/ 0 h 463"/>
                  <a:gd name="T20" fmla="*/ 388 w 388"/>
                  <a:gd name="T21" fmla="*/ 463 h 463"/>
                  <a:gd name="T22" fmla="*/ 324 w 388"/>
                  <a:gd name="T23" fmla="*/ 463 h 463"/>
                  <a:gd name="T24" fmla="*/ 274 w 388"/>
                  <a:gd name="T25" fmla="*/ 318 h 463"/>
                  <a:gd name="T26" fmla="*/ 110 w 388"/>
                  <a:gd name="T27" fmla="*/ 318 h 463"/>
                  <a:gd name="T28" fmla="*/ 62 w 388"/>
                  <a:gd name="T29" fmla="*/ 463 h 463"/>
                  <a:gd name="T30" fmla="*/ 0 w 388"/>
                  <a:gd name="T31" fmla="*/ 463 h 463"/>
                  <a:gd name="T32" fmla="*/ 157 w 388"/>
                  <a:gd name="T3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8" h="463">
                    <a:moveTo>
                      <a:pt x="191" y="52"/>
                    </a:moveTo>
                    <a:lnTo>
                      <a:pt x="168" y="136"/>
                    </a:lnTo>
                    <a:lnTo>
                      <a:pt x="122" y="271"/>
                    </a:lnTo>
                    <a:lnTo>
                      <a:pt x="262" y="271"/>
                    </a:lnTo>
                    <a:lnTo>
                      <a:pt x="216" y="137"/>
                    </a:lnTo>
                    <a:lnTo>
                      <a:pt x="203" y="93"/>
                    </a:lnTo>
                    <a:lnTo>
                      <a:pt x="193" y="52"/>
                    </a:lnTo>
                    <a:lnTo>
                      <a:pt x="191" y="52"/>
                    </a:lnTo>
                    <a:close/>
                    <a:moveTo>
                      <a:pt x="157" y="0"/>
                    </a:moveTo>
                    <a:lnTo>
                      <a:pt x="229" y="0"/>
                    </a:lnTo>
                    <a:lnTo>
                      <a:pt x="388" y="463"/>
                    </a:lnTo>
                    <a:lnTo>
                      <a:pt x="324" y="463"/>
                    </a:lnTo>
                    <a:lnTo>
                      <a:pt x="274" y="318"/>
                    </a:lnTo>
                    <a:lnTo>
                      <a:pt x="110" y="318"/>
                    </a:lnTo>
                    <a:lnTo>
                      <a:pt x="62" y="463"/>
                    </a:lnTo>
                    <a:lnTo>
                      <a:pt x="0" y="463"/>
                    </a:lnTo>
                    <a:lnTo>
                      <a:pt x="1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2" name="Freeform 144"/>
              <p:cNvSpPr>
                <a:spLocks/>
              </p:cNvSpPr>
              <p:nvPr/>
            </p:nvSpPr>
            <p:spPr bwMode="auto">
              <a:xfrm>
                <a:off x="14179550" y="4064000"/>
                <a:ext cx="411163" cy="735013"/>
              </a:xfrm>
              <a:custGeom>
                <a:avLst/>
                <a:gdLst>
                  <a:gd name="T0" fmla="*/ 0 w 259"/>
                  <a:gd name="T1" fmla="*/ 0 h 463"/>
                  <a:gd name="T2" fmla="*/ 60 w 259"/>
                  <a:gd name="T3" fmla="*/ 0 h 463"/>
                  <a:gd name="T4" fmla="*/ 60 w 259"/>
                  <a:gd name="T5" fmla="*/ 413 h 463"/>
                  <a:gd name="T6" fmla="*/ 259 w 259"/>
                  <a:gd name="T7" fmla="*/ 413 h 463"/>
                  <a:gd name="T8" fmla="*/ 259 w 259"/>
                  <a:gd name="T9" fmla="*/ 463 h 463"/>
                  <a:gd name="T10" fmla="*/ 0 w 259"/>
                  <a:gd name="T11" fmla="*/ 463 h 463"/>
                  <a:gd name="T12" fmla="*/ 0 w 259"/>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259" h="463">
                    <a:moveTo>
                      <a:pt x="0" y="0"/>
                    </a:moveTo>
                    <a:lnTo>
                      <a:pt x="60" y="0"/>
                    </a:lnTo>
                    <a:lnTo>
                      <a:pt x="60" y="413"/>
                    </a:lnTo>
                    <a:lnTo>
                      <a:pt x="259" y="413"/>
                    </a:lnTo>
                    <a:lnTo>
                      <a:pt x="259" y="463"/>
                    </a:lnTo>
                    <a:lnTo>
                      <a:pt x="0" y="46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3" name="Freeform 145"/>
              <p:cNvSpPr>
                <a:spLocks/>
              </p:cNvSpPr>
              <p:nvPr/>
            </p:nvSpPr>
            <p:spPr bwMode="auto">
              <a:xfrm>
                <a:off x="14697075" y="4064000"/>
                <a:ext cx="414338" cy="735013"/>
              </a:xfrm>
              <a:custGeom>
                <a:avLst/>
                <a:gdLst>
                  <a:gd name="T0" fmla="*/ 0 w 261"/>
                  <a:gd name="T1" fmla="*/ 0 h 463"/>
                  <a:gd name="T2" fmla="*/ 250 w 261"/>
                  <a:gd name="T3" fmla="*/ 0 h 463"/>
                  <a:gd name="T4" fmla="*/ 250 w 261"/>
                  <a:gd name="T5" fmla="*/ 49 h 463"/>
                  <a:gd name="T6" fmla="*/ 59 w 261"/>
                  <a:gd name="T7" fmla="*/ 49 h 463"/>
                  <a:gd name="T8" fmla="*/ 59 w 261"/>
                  <a:gd name="T9" fmla="*/ 196 h 463"/>
                  <a:gd name="T10" fmla="*/ 240 w 261"/>
                  <a:gd name="T11" fmla="*/ 196 h 463"/>
                  <a:gd name="T12" fmla="*/ 240 w 261"/>
                  <a:gd name="T13" fmla="*/ 246 h 463"/>
                  <a:gd name="T14" fmla="*/ 59 w 261"/>
                  <a:gd name="T15" fmla="*/ 246 h 463"/>
                  <a:gd name="T16" fmla="*/ 59 w 261"/>
                  <a:gd name="T17" fmla="*/ 413 h 463"/>
                  <a:gd name="T18" fmla="*/ 261 w 261"/>
                  <a:gd name="T19" fmla="*/ 413 h 463"/>
                  <a:gd name="T20" fmla="*/ 261 w 261"/>
                  <a:gd name="T21" fmla="*/ 463 h 463"/>
                  <a:gd name="T22" fmla="*/ 0 w 261"/>
                  <a:gd name="T23" fmla="*/ 463 h 463"/>
                  <a:gd name="T24" fmla="*/ 0 w 261"/>
                  <a:gd name="T25"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463">
                    <a:moveTo>
                      <a:pt x="0" y="0"/>
                    </a:moveTo>
                    <a:lnTo>
                      <a:pt x="250" y="0"/>
                    </a:lnTo>
                    <a:lnTo>
                      <a:pt x="250" y="49"/>
                    </a:lnTo>
                    <a:lnTo>
                      <a:pt x="59" y="49"/>
                    </a:lnTo>
                    <a:lnTo>
                      <a:pt x="59" y="196"/>
                    </a:lnTo>
                    <a:lnTo>
                      <a:pt x="240" y="196"/>
                    </a:lnTo>
                    <a:lnTo>
                      <a:pt x="240" y="246"/>
                    </a:lnTo>
                    <a:lnTo>
                      <a:pt x="59" y="246"/>
                    </a:lnTo>
                    <a:lnTo>
                      <a:pt x="59" y="413"/>
                    </a:lnTo>
                    <a:lnTo>
                      <a:pt x="261" y="413"/>
                    </a:lnTo>
                    <a:lnTo>
                      <a:pt x="261" y="463"/>
                    </a:lnTo>
                    <a:lnTo>
                      <a:pt x="0" y="46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4" name="Freeform 146"/>
              <p:cNvSpPr>
                <a:spLocks noEditPoints="1"/>
              </p:cNvSpPr>
              <p:nvPr/>
            </p:nvSpPr>
            <p:spPr bwMode="auto">
              <a:xfrm>
                <a:off x="9959975" y="-528638"/>
                <a:ext cx="6842125" cy="6840538"/>
              </a:xfrm>
              <a:custGeom>
                <a:avLst/>
                <a:gdLst>
                  <a:gd name="T0" fmla="*/ 1531 w 4310"/>
                  <a:gd name="T1" fmla="*/ 2002 h 4309"/>
                  <a:gd name="T2" fmla="*/ 1531 w 4310"/>
                  <a:gd name="T3" fmla="*/ 3556 h 4309"/>
                  <a:gd name="T4" fmla="*/ 3592 w 4310"/>
                  <a:gd name="T5" fmla="*/ 3556 h 4309"/>
                  <a:gd name="T6" fmla="*/ 3592 w 4310"/>
                  <a:gd name="T7" fmla="*/ 2002 h 4309"/>
                  <a:gd name="T8" fmla="*/ 1531 w 4310"/>
                  <a:gd name="T9" fmla="*/ 2002 h 4309"/>
                  <a:gd name="T10" fmla="*/ 1953 w 4310"/>
                  <a:gd name="T11" fmla="*/ 1417 h 4309"/>
                  <a:gd name="T12" fmla="*/ 1953 w 4310"/>
                  <a:gd name="T13" fmla="*/ 1795 h 4309"/>
                  <a:gd name="T14" fmla="*/ 3195 w 4310"/>
                  <a:gd name="T15" fmla="*/ 1795 h 4309"/>
                  <a:gd name="T16" fmla="*/ 3195 w 4310"/>
                  <a:gd name="T17" fmla="*/ 1417 h 4309"/>
                  <a:gd name="T18" fmla="*/ 1953 w 4310"/>
                  <a:gd name="T19" fmla="*/ 1417 h 4309"/>
                  <a:gd name="T20" fmla="*/ 673 w 4310"/>
                  <a:gd name="T21" fmla="*/ 0 h 4309"/>
                  <a:gd name="T22" fmla="*/ 1002 w 4310"/>
                  <a:gd name="T23" fmla="*/ 257 h 4309"/>
                  <a:gd name="T24" fmla="*/ 1002 w 4310"/>
                  <a:gd name="T25" fmla="*/ 759 h 4309"/>
                  <a:gd name="T26" fmla="*/ 4053 w 4310"/>
                  <a:gd name="T27" fmla="*/ 759 h 4309"/>
                  <a:gd name="T28" fmla="*/ 4310 w 4310"/>
                  <a:gd name="T29" fmla="*/ 1088 h 4309"/>
                  <a:gd name="T30" fmla="*/ 4053 w 4310"/>
                  <a:gd name="T31" fmla="*/ 1417 h 4309"/>
                  <a:gd name="T32" fmla="*/ 3443 w 4310"/>
                  <a:gd name="T33" fmla="*/ 1417 h 4309"/>
                  <a:gd name="T34" fmla="*/ 3443 w 4310"/>
                  <a:gd name="T35" fmla="*/ 1795 h 4309"/>
                  <a:gd name="T36" fmla="*/ 3782 w 4310"/>
                  <a:gd name="T37" fmla="*/ 1795 h 4309"/>
                  <a:gd name="T38" fmla="*/ 3782 w 4310"/>
                  <a:gd name="T39" fmla="*/ 3746 h 4309"/>
                  <a:gd name="T40" fmla="*/ 1317 w 4310"/>
                  <a:gd name="T41" fmla="*/ 3746 h 4309"/>
                  <a:gd name="T42" fmla="*/ 1317 w 4310"/>
                  <a:gd name="T43" fmla="*/ 1795 h 4309"/>
                  <a:gd name="T44" fmla="*/ 1706 w 4310"/>
                  <a:gd name="T45" fmla="*/ 1795 h 4309"/>
                  <a:gd name="T46" fmla="*/ 1706 w 4310"/>
                  <a:gd name="T47" fmla="*/ 1417 h 4309"/>
                  <a:gd name="T48" fmla="*/ 1002 w 4310"/>
                  <a:gd name="T49" fmla="*/ 1417 h 4309"/>
                  <a:gd name="T50" fmla="*/ 1002 w 4310"/>
                  <a:gd name="T51" fmla="*/ 4309 h 4309"/>
                  <a:gd name="T52" fmla="*/ 345 w 4310"/>
                  <a:gd name="T53" fmla="*/ 4309 h 4309"/>
                  <a:gd name="T54" fmla="*/ 345 w 4310"/>
                  <a:gd name="T55" fmla="*/ 1417 h 4309"/>
                  <a:gd name="T56" fmla="*/ 0 w 4310"/>
                  <a:gd name="T57" fmla="*/ 1417 h 4309"/>
                  <a:gd name="T58" fmla="*/ 0 w 4310"/>
                  <a:gd name="T59" fmla="*/ 759 h 4309"/>
                  <a:gd name="T60" fmla="*/ 345 w 4310"/>
                  <a:gd name="T61" fmla="*/ 759 h 4309"/>
                  <a:gd name="T62" fmla="*/ 345 w 4310"/>
                  <a:gd name="T63" fmla="*/ 257 h 4309"/>
                  <a:gd name="T64" fmla="*/ 673 w 4310"/>
                  <a:gd name="T65" fmla="*/ 0 h 4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0" h="4309">
                    <a:moveTo>
                      <a:pt x="1531" y="2002"/>
                    </a:moveTo>
                    <a:lnTo>
                      <a:pt x="1531" y="3556"/>
                    </a:lnTo>
                    <a:lnTo>
                      <a:pt x="3592" y="3556"/>
                    </a:lnTo>
                    <a:lnTo>
                      <a:pt x="3592" y="2002"/>
                    </a:lnTo>
                    <a:lnTo>
                      <a:pt x="1531" y="2002"/>
                    </a:lnTo>
                    <a:close/>
                    <a:moveTo>
                      <a:pt x="1953" y="1417"/>
                    </a:moveTo>
                    <a:lnTo>
                      <a:pt x="1953" y="1795"/>
                    </a:lnTo>
                    <a:lnTo>
                      <a:pt x="3195" y="1795"/>
                    </a:lnTo>
                    <a:lnTo>
                      <a:pt x="3195" y="1417"/>
                    </a:lnTo>
                    <a:lnTo>
                      <a:pt x="1953" y="1417"/>
                    </a:lnTo>
                    <a:close/>
                    <a:moveTo>
                      <a:pt x="673" y="0"/>
                    </a:moveTo>
                    <a:lnTo>
                      <a:pt x="1002" y="257"/>
                    </a:lnTo>
                    <a:lnTo>
                      <a:pt x="1002" y="759"/>
                    </a:lnTo>
                    <a:lnTo>
                      <a:pt x="4053" y="759"/>
                    </a:lnTo>
                    <a:lnTo>
                      <a:pt x="4310" y="1088"/>
                    </a:lnTo>
                    <a:lnTo>
                      <a:pt x="4053" y="1417"/>
                    </a:lnTo>
                    <a:lnTo>
                      <a:pt x="3443" y="1417"/>
                    </a:lnTo>
                    <a:lnTo>
                      <a:pt x="3443" y="1795"/>
                    </a:lnTo>
                    <a:lnTo>
                      <a:pt x="3782" y="1795"/>
                    </a:lnTo>
                    <a:lnTo>
                      <a:pt x="3782" y="3746"/>
                    </a:lnTo>
                    <a:lnTo>
                      <a:pt x="1317" y="3746"/>
                    </a:lnTo>
                    <a:lnTo>
                      <a:pt x="1317" y="1795"/>
                    </a:lnTo>
                    <a:lnTo>
                      <a:pt x="1706" y="1795"/>
                    </a:lnTo>
                    <a:lnTo>
                      <a:pt x="1706" y="1417"/>
                    </a:lnTo>
                    <a:lnTo>
                      <a:pt x="1002" y="1417"/>
                    </a:lnTo>
                    <a:lnTo>
                      <a:pt x="1002" y="4309"/>
                    </a:lnTo>
                    <a:lnTo>
                      <a:pt x="345" y="4309"/>
                    </a:lnTo>
                    <a:lnTo>
                      <a:pt x="345" y="1417"/>
                    </a:lnTo>
                    <a:lnTo>
                      <a:pt x="0" y="1417"/>
                    </a:lnTo>
                    <a:lnTo>
                      <a:pt x="0" y="759"/>
                    </a:lnTo>
                    <a:lnTo>
                      <a:pt x="345" y="759"/>
                    </a:lnTo>
                    <a:lnTo>
                      <a:pt x="345" y="257"/>
                    </a:lnTo>
                    <a:lnTo>
                      <a:pt x="6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56" name="Group 255"/>
            <p:cNvGrpSpPr/>
            <p:nvPr/>
          </p:nvGrpSpPr>
          <p:grpSpPr>
            <a:xfrm>
              <a:off x="3969147" y="2922056"/>
              <a:ext cx="500560" cy="500444"/>
              <a:chOff x="9959975" y="-528638"/>
              <a:chExt cx="6842125" cy="6840538"/>
            </a:xfrm>
            <a:solidFill>
              <a:schemeClr val="accent2"/>
            </a:solidFill>
          </p:grpSpPr>
          <p:sp>
            <p:nvSpPr>
              <p:cNvPr id="257" name="Freeform 139"/>
              <p:cNvSpPr>
                <a:spLocks/>
              </p:cNvSpPr>
              <p:nvPr/>
            </p:nvSpPr>
            <p:spPr bwMode="auto">
              <a:xfrm>
                <a:off x="13195300" y="2949575"/>
                <a:ext cx="396875" cy="738188"/>
              </a:xfrm>
              <a:custGeom>
                <a:avLst/>
                <a:gdLst>
                  <a:gd name="T0" fmla="*/ 0 w 250"/>
                  <a:gd name="T1" fmla="*/ 0 h 465"/>
                  <a:gd name="T2" fmla="*/ 250 w 250"/>
                  <a:gd name="T3" fmla="*/ 0 h 465"/>
                  <a:gd name="T4" fmla="*/ 250 w 250"/>
                  <a:gd name="T5" fmla="*/ 49 h 465"/>
                  <a:gd name="T6" fmla="*/ 61 w 250"/>
                  <a:gd name="T7" fmla="*/ 49 h 465"/>
                  <a:gd name="T8" fmla="*/ 61 w 250"/>
                  <a:gd name="T9" fmla="*/ 204 h 465"/>
                  <a:gd name="T10" fmla="*/ 236 w 250"/>
                  <a:gd name="T11" fmla="*/ 204 h 465"/>
                  <a:gd name="T12" fmla="*/ 236 w 250"/>
                  <a:gd name="T13" fmla="*/ 254 h 465"/>
                  <a:gd name="T14" fmla="*/ 61 w 250"/>
                  <a:gd name="T15" fmla="*/ 254 h 465"/>
                  <a:gd name="T16" fmla="*/ 61 w 250"/>
                  <a:gd name="T17" fmla="*/ 465 h 465"/>
                  <a:gd name="T18" fmla="*/ 0 w 250"/>
                  <a:gd name="T19" fmla="*/ 465 h 465"/>
                  <a:gd name="T20" fmla="*/ 0 w 250"/>
                  <a:gd name="T21"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465">
                    <a:moveTo>
                      <a:pt x="0" y="0"/>
                    </a:moveTo>
                    <a:lnTo>
                      <a:pt x="250" y="0"/>
                    </a:lnTo>
                    <a:lnTo>
                      <a:pt x="250" y="49"/>
                    </a:lnTo>
                    <a:lnTo>
                      <a:pt x="61" y="49"/>
                    </a:lnTo>
                    <a:lnTo>
                      <a:pt x="61" y="204"/>
                    </a:lnTo>
                    <a:lnTo>
                      <a:pt x="236" y="204"/>
                    </a:lnTo>
                    <a:lnTo>
                      <a:pt x="236" y="254"/>
                    </a:lnTo>
                    <a:lnTo>
                      <a:pt x="61" y="254"/>
                    </a:lnTo>
                    <a:lnTo>
                      <a:pt x="61" y="465"/>
                    </a:lnTo>
                    <a:lnTo>
                      <a:pt x="0" y="46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8" name="Freeform 140"/>
              <p:cNvSpPr>
                <a:spLocks noEditPoints="1"/>
              </p:cNvSpPr>
              <p:nvPr/>
            </p:nvSpPr>
            <p:spPr bwMode="auto">
              <a:xfrm>
                <a:off x="13685838" y="2936875"/>
                <a:ext cx="674688" cy="760413"/>
              </a:xfrm>
              <a:custGeom>
                <a:avLst/>
                <a:gdLst>
                  <a:gd name="T0" fmla="*/ 181 w 425"/>
                  <a:gd name="T1" fmla="*/ 52 h 479"/>
                  <a:gd name="T2" fmla="*/ 130 w 425"/>
                  <a:gd name="T3" fmla="*/ 77 h 479"/>
                  <a:gd name="T4" fmla="*/ 93 w 425"/>
                  <a:gd name="T5" fmla="*/ 120 h 479"/>
                  <a:gd name="T6" fmla="*/ 71 w 425"/>
                  <a:gd name="T7" fmla="*/ 177 h 479"/>
                  <a:gd name="T8" fmla="*/ 63 w 425"/>
                  <a:gd name="T9" fmla="*/ 242 h 479"/>
                  <a:gd name="T10" fmla="*/ 71 w 425"/>
                  <a:gd name="T11" fmla="*/ 306 h 479"/>
                  <a:gd name="T12" fmla="*/ 95 w 425"/>
                  <a:gd name="T13" fmla="*/ 361 h 479"/>
                  <a:gd name="T14" fmla="*/ 131 w 425"/>
                  <a:gd name="T15" fmla="*/ 404 h 479"/>
                  <a:gd name="T16" fmla="*/ 183 w 425"/>
                  <a:gd name="T17" fmla="*/ 428 h 479"/>
                  <a:gd name="T18" fmla="*/ 243 w 425"/>
                  <a:gd name="T19" fmla="*/ 428 h 479"/>
                  <a:gd name="T20" fmla="*/ 293 w 425"/>
                  <a:gd name="T21" fmla="*/ 404 h 479"/>
                  <a:gd name="T22" fmla="*/ 331 w 425"/>
                  <a:gd name="T23" fmla="*/ 361 h 479"/>
                  <a:gd name="T24" fmla="*/ 353 w 425"/>
                  <a:gd name="T25" fmla="*/ 305 h 479"/>
                  <a:gd name="T26" fmla="*/ 361 w 425"/>
                  <a:gd name="T27" fmla="*/ 238 h 479"/>
                  <a:gd name="T28" fmla="*/ 355 w 425"/>
                  <a:gd name="T29" fmla="*/ 183 h 479"/>
                  <a:gd name="T30" fmla="*/ 337 w 425"/>
                  <a:gd name="T31" fmla="*/ 132 h 479"/>
                  <a:gd name="T32" fmla="*/ 308 w 425"/>
                  <a:gd name="T33" fmla="*/ 89 h 479"/>
                  <a:gd name="T34" fmla="*/ 266 w 425"/>
                  <a:gd name="T35" fmla="*/ 60 h 479"/>
                  <a:gd name="T36" fmla="*/ 213 w 425"/>
                  <a:gd name="T37" fmla="*/ 50 h 479"/>
                  <a:gd name="T38" fmla="*/ 252 w 425"/>
                  <a:gd name="T39" fmla="*/ 2 h 479"/>
                  <a:gd name="T40" fmla="*/ 316 w 425"/>
                  <a:gd name="T41" fmla="*/ 25 h 479"/>
                  <a:gd name="T42" fmla="*/ 367 w 425"/>
                  <a:gd name="T43" fmla="*/ 65 h 479"/>
                  <a:gd name="T44" fmla="*/ 403 w 425"/>
                  <a:gd name="T45" fmla="*/ 123 h 479"/>
                  <a:gd name="T46" fmla="*/ 422 w 425"/>
                  <a:gd name="T47" fmla="*/ 195 h 479"/>
                  <a:gd name="T48" fmla="*/ 421 w 425"/>
                  <a:gd name="T49" fmla="*/ 280 h 479"/>
                  <a:gd name="T50" fmla="*/ 400 w 425"/>
                  <a:gd name="T51" fmla="*/ 359 h 479"/>
                  <a:gd name="T52" fmla="*/ 361 w 425"/>
                  <a:gd name="T53" fmla="*/ 418 h 479"/>
                  <a:gd name="T54" fmla="*/ 307 w 425"/>
                  <a:gd name="T55" fmla="*/ 457 h 479"/>
                  <a:gd name="T56" fmla="*/ 244 w 425"/>
                  <a:gd name="T57" fmla="*/ 476 h 479"/>
                  <a:gd name="T58" fmla="*/ 169 w 425"/>
                  <a:gd name="T59" fmla="*/ 476 h 479"/>
                  <a:gd name="T60" fmla="*/ 100 w 425"/>
                  <a:gd name="T61" fmla="*/ 450 h 479"/>
                  <a:gd name="T62" fmla="*/ 46 w 425"/>
                  <a:gd name="T63" fmla="*/ 401 h 479"/>
                  <a:gd name="T64" fmla="*/ 12 w 425"/>
                  <a:gd name="T65" fmla="*/ 330 h 479"/>
                  <a:gd name="T66" fmla="*/ 0 w 425"/>
                  <a:gd name="T67" fmla="*/ 243 h 479"/>
                  <a:gd name="T68" fmla="*/ 11 w 425"/>
                  <a:gd name="T69" fmla="*/ 162 h 479"/>
                  <a:gd name="T70" fmla="*/ 40 w 425"/>
                  <a:gd name="T71" fmla="*/ 94 h 479"/>
                  <a:gd name="T72" fmla="*/ 86 w 425"/>
                  <a:gd name="T73" fmla="*/ 43 h 479"/>
                  <a:gd name="T74" fmla="*/ 146 w 425"/>
                  <a:gd name="T75" fmla="*/ 12 h 479"/>
                  <a:gd name="T76" fmla="*/ 215 w 425"/>
                  <a:gd name="T7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5" h="479">
                    <a:moveTo>
                      <a:pt x="213" y="50"/>
                    </a:moveTo>
                    <a:lnTo>
                      <a:pt x="181" y="52"/>
                    </a:lnTo>
                    <a:lnTo>
                      <a:pt x="154" y="61"/>
                    </a:lnTo>
                    <a:lnTo>
                      <a:pt x="130" y="77"/>
                    </a:lnTo>
                    <a:lnTo>
                      <a:pt x="110" y="97"/>
                    </a:lnTo>
                    <a:lnTo>
                      <a:pt x="93" y="120"/>
                    </a:lnTo>
                    <a:lnTo>
                      <a:pt x="80" y="147"/>
                    </a:lnTo>
                    <a:lnTo>
                      <a:pt x="71" y="177"/>
                    </a:lnTo>
                    <a:lnTo>
                      <a:pt x="66" y="209"/>
                    </a:lnTo>
                    <a:lnTo>
                      <a:pt x="63" y="242"/>
                    </a:lnTo>
                    <a:lnTo>
                      <a:pt x="66" y="275"/>
                    </a:lnTo>
                    <a:lnTo>
                      <a:pt x="71" y="306"/>
                    </a:lnTo>
                    <a:lnTo>
                      <a:pt x="82" y="335"/>
                    </a:lnTo>
                    <a:lnTo>
                      <a:pt x="95" y="361"/>
                    </a:lnTo>
                    <a:lnTo>
                      <a:pt x="112" y="385"/>
                    </a:lnTo>
                    <a:lnTo>
                      <a:pt x="131" y="404"/>
                    </a:lnTo>
                    <a:lnTo>
                      <a:pt x="155" y="419"/>
                    </a:lnTo>
                    <a:lnTo>
                      <a:pt x="183" y="428"/>
                    </a:lnTo>
                    <a:lnTo>
                      <a:pt x="213" y="431"/>
                    </a:lnTo>
                    <a:lnTo>
                      <a:pt x="243" y="428"/>
                    </a:lnTo>
                    <a:lnTo>
                      <a:pt x="269" y="419"/>
                    </a:lnTo>
                    <a:lnTo>
                      <a:pt x="293" y="404"/>
                    </a:lnTo>
                    <a:lnTo>
                      <a:pt x="314" y="385"/>
                    </a:lnTo>
                    <a:lnTo>
                      <a:pt x="331" y="361"/>
                    </a:lnTo>
                    <a:lnTo>
                      <a:pt x="344" y="335"/>
                    </a:lnTo>
                    <a:lnTo>
                      <a:pt x="353" y="305"/>
                    </a:lnTo>
                    <a:lnTo>
                      <a:pt x="359" y="272"/>
                    </a:lnTo>
                    <a:lnTo>
                      <a:pt x="361" y="238"/>
                    </a:lnTo>
                    <a:lnTo>
                      <a:pt x="359" y="211"/>
                    </a:lnTo>
                    <a:lnTo>
                      <a:pt x="355" y="183"/>
                    </a:lnTo>
                    <a:lnTo>
                      <a:pt x="348" y="156"/>
                    </a:lnTo>
                    <a:lnTo>
                      <a:pt x="337" y="132"/>
                    </a:lnTo>
                    <a:lnTo>
                      <a:pt x="324" y="109"/>
                    </a:lnTo>
                    <a:lnTo>
                      <a:pt x="308" y="89"/>
                    </a:lnTo>
                    <a:lnTo>
                      <a:pt x="289" y="72"/>
                    </a:lnTo>
                    <a:lnTo>
                      <a:pt x="266" y="60"/>
                    </a:lnTo>
                    <a:lnTo>
                      <a:pt x="241" y="52"/>
                    </a:lnTo>
                    <a:lnTo>
                      <a:pt x="213" y="50"/>
                    </a:lnTo>
                    <a:close/>
                    <a:moveTo>
                      <a:pt x="215" y="0"/>
                    </a:moveTo>
                    <a:lnTo>
                      <a:pt x="252" y="2"/>
                    </a:lnTo>
                    <a:lnTo>
                      <a:pt x="286" y="12"/>
                    </a:lnTo>
                    <a:lnTo>
                      <a:pt x="316" y="25"/>
                    </a:lnTo>
                    <a:lnTo>
                      <a:pt x="344" y="43"/>
                    </a:lnTo>
                    <a:lnTo>
                      <a:pt x="367" y="65"/>
                    </a:lnTo>
                    <a:lnTo>
                      <a:pt x="387" y="93"/>
                    </a:lnTo>
                    <a:lnTo>
                      <a:pt x="403" y="123"/>
                    </a:lnTo>
                    <a:lnTo>
                      <a:pt x="414" y="158"/>
                    </a:lnTo>
                    <a:lnTo>
                      <a:pt x="422" y="195"/>
                    </a:lnTo>
                    <a:lnTo>
                      <a:pt x="425" y="236"/>
                    </a:lnTo>
                    <a:lnTo>
                      <a:pt x="421" y="280"/>
                    </a:lnTo>
                    <a:lnTo>
                      <a:pt x="413" y="322"/>
                    </a:lnTo>
                    <a:lnTo>
                      <a:pt x="400" y="359"/>
                    </a:lnTo>
                    <a:lnTo>
                      <a:pt x="383" y="390"/>
                    </a:lnTo>
                    <a:lnTo>
                      <a:pt x="361" y="418"/>
                    </a:lnTo>
                    <a:lnTo>
                      <a:pt x="336" y="440"/>
                    </a:lnTo>
                    <a:lnTo>
                      <a:pt x="307" y="457"/>
                    </a:lnTo>
                    <a:lnTo>
                      <a:pt x="277" y="470"/>
                    </a:lnTo>
                    <a:lnTo>
                      <a:pt x="244" y="476"/>
                    </a:lnTo>
                    <a:lnTo>
                      <a:pt x="209" y="479"/>
                    </a:lnTo>
                    <a:lnTo>
                      <a:pt x="169" y="476"/>
                    </a:lnTo>
                    <a:lnTo>
                      <a:pt x="133" y="466"/>
                    </a:lnTo>
                    <a:lnTo>
                      <a:pt x="100" y="450"/>
                    </a:lnTo>
                    <a:lnTo>
                      <a:pt x="71" y="428"/>
                    </a:lnTo>
                    <a:lnTo>
                      <a:pt x="46" y="401"/>
                    </a:lnTo>
                    <a:lnTo>
                      <a:pt x="27" y="368"/>
                    </a:lnTo>
                    <a:lnTo>
                      <a:pt x="12" y="330"/>
                    </a:lnTo>
                    <a:lnTo>
                      <a:pt x="3" y="289"/>
                    </a:lnTo>
                    <a:lnTo>
                      <a:pt x="0" y="243"/>
                    </a:lnTo>
                    <a:lnTo>
                      <a:pt x="3" y="202"/>
                    </a:lnTo>
                    <a:lnTo>
                      <a:pt x="11" y="162"/>
                    </a:lnTo>
                    <a:lnTo>
                      <a:pt x="23" y="127"/>
                    </a:lnTo>
                    <a:lnTo>
                      <a:pt x="40" y="94"/>
                    </a:lnTo>
                    <a:lnTo>
                      <a:pt x="61" y="67"/>
                    </a:lnTo>
                    <a:lnTo>
                      <a:pt x="86" y="43"/>
                    </a:lnTo>
                    <a:lnTo>
                      <a:pt x="114" y="25"/>
                    </a:lnTo>
                    <a:lnTo>
                      <a:pt x="146" y="12"/>
                    </a:lnTo>
                    <a:lnTo>
                      <a:pt x="180" y="2"/>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9" name="Freeform 141"/>
              <p:cNvSpPr>
                <a:spLocks noEditPoints="1"/>
              </p:cNvSpPr>
              <p:nvPr/>
            </p:nvSpPr>
            <p:spPr bwMode="auto">
              <a:xfrm>
                <a:off x="14482763" y="2943225"/>
                <a:ext cx="481013" cy="744538"/>
              </a:xfrm>
              <a:custGeom>
                <a:avLst/>
                <a:gdLst>
                  <a:gd name="T0" fmla="*/ 93 w 303"/>
                  <a:gd name="T1" fmla="*/ 47 h 469"/>
                  <a:gd name="T2" fmla="*/ 60 w 303"/>
                  <a:gd name="T3" fmla="*/ 52 h 469"/>
                  <a:gd name="T4" fmla="*/ 122 w 303"/>
                  <a:gd name="T5" fmla="*/ 221 h 469"/>
                  <a:gd name="T6" fmla="*/ 177 w 303"/>
                  <a:gd name="T7" fmla="*/ 211 h 469"/>
                  <a:gd name="T8" fmla="*/ 214 w 303"/>
                  <a:gd name="T9" fmla="*/ 179 h 469"/>
                  <a:gd name="T10" fmla="*/ 227 w 303"/>
                  <a:gd name="T11" fmla="*/ 133 h 469"/>
                  <a:gd name="T12" fmla="*/ 216 w 303"/>
                  <a:gd name="T13" fmla="*/ 90 h 469"/>
                  <a:gd name="T14" fmla="*/ 187 w 303"/>
                  <a:gd name="T15" fmla="*/ 63 h 469"/>
                  <a:gd name="T16" fmla="*/ 146 w 303"/>
                  <a:gd name="T17" fmla="*/ 48 h 469"/>
                  <a:gd name="T18" fmla="*/ 115 w 303"/>
                  <a:gd name="T19" fmla="*/ 0 h 469"/>
                  <a:gd name="T20" fmla="*/ 182 w 303"/>
                  <a:gd name="T21" fmla="*/ 6 h 469"/>
                  <a:gd name="T22" fmla="*/ 231 w 303"/>
                  <a:gd name="T23" fmla="*/ 25 h 469"/>
                  <a:gd name="T24" fmla="*/ 265 w 303"/>
                  <a:gd name="T25" fmla="*/ 56 h 469"/>
                  <a:gd name="T26" fmla="*/ 283 w 303"/>
                  <a:gd name="T27" fmla="*/ 101 h 469"/>
                  <a:gd name="T28" fmla="*/ 283 w 303"/>
                  <a:gd name="T29" fmla="*/ 156 h 469"/>
                  <a:gd name="T30" fmla="*/ 261 w 303"/>
                  <a:gd name="T31" fmla="*/ 203 h 469"/>
                  <a:gd name="T32" fmla="*/ 222 w 303"/>
                  <a:gd name="T33" fmla="*/ 234 h 469"/>
                  <a:gd name="T34" fmla="*/ 199 w 303"/>
                  <a:gd name="T35" fmla="*/ 247 h 469"/>
                  <a:gd name="T36" fmla="*/ 235 w 303"/>
                  <a:gd name="T37" fmla="*/ 271 h 469"/>
                  <a:gd name="T38" fmla="*/ 260 w 303"/>
                  <a:gd name="T39" fmla="*/ 314 h 469"/>
                  <a:gd name="T40" fmla="*/ 275 w 303"/>
                  <a:gd name="T41" fmla="*/ 377 h 469"/>
                  <a:gd name="T42" fmla="*/ 290 w 303"/>
                  <a:gd name="T43" fmla="*/ 435 h 469"/>
                  <a:gd name="T44" fmla="*/ 303 w 303"/>
                  <a:gd name="T45" fmla="*/ 469 h 469"/>
                  <a:gd name="T46" fmla="*/ 236 w 303"/>
                  <a:gd name="T47" fmla="*/ 457 h 469"/>
                  <a:gd name="T48" fmla="*/ 224 w 303"/>
                  <a:gd name="T49" fmla="*/ 417 h 469"/>
                  <a:gd name="T50" fmla="*/ 210 w 303"/>
                  <a:gd name="T51" fmla="*/ 357 h 469"/>
                  <a:gd name="T52" fmla="*/ 191 w 303"/>
                  <a:gd name="T53" fmla="*/ 306 h 469"/>
                  <a:gd name="T54" fmla="*/ 161 w 303"/>
                  <a:gd name="T55" fmla="*/ 277 h 469"/>
                  <a:gd name="T56" fmla="*/ 117 w 303"/>
                  <a:gd name="T57" fmla="*/ 267 h 469"/>
                  <a:gd name="T58" fmla="*/ 60 w 303"/>
                  <a:gd name="T59" fmla="*/ 469 h 469"/>
                  <a:gd name="T60" fmla="*/ 0 w 303"/>
                  <a:gd name="T61" fmla="*/ 10 h 469"/>
                  <a:gd name="T62" fmla="*/ 74 w 303"/>
                  <a:gd name="T63" fmla="*/ 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3" h="469">
                    <a:moveTo>
                      <a:pt x="119" y="47"/>
                    </a:moveTo>
                    <a:lnTo>
                      <a:pt x="93" y="47"/>
                    </a:lnTo>
                    <a:lnTo>
                      <a:pt x="74" y="50"/>
                    </a:lnTo>
                    <a:lnTo>
                      <a:pt x="60" y="52"/>
                    </a:lnTo>
                    <a:lnTo>
                      <a:pt x="60" y="221"/>
                    </a:lnTo>
                    <a:lnTo>
                      <a:pt x="122" y="221"/>
                    </a:lnTo>
                    <a:lnTo>
                      <a:pt x="151" y="218"/>
                    </a:lnTo>
                    <a:lnTo>
                      <a:pt x="177" y="211"/>
                    </a:lnTo>
                    <a:lnTo>
                      <a:pt x="198" y="198"/>
                    </a:lnTo>
                    <a:lnTo>
                      <a:pt x="214" y="179"/>
                    </a:lnTo>
                    <a:lnTo>
                      <a:pt x="223" y="158"/>
                    </a:lnTo>
                    <a:lnTo>
                      <a:pt x="227" y="133"/>
                    </a:lnTo>
                    <a:lnTo>
                      <a:pt x="224" y="110"/>
                    </a:lnTo>
                    <a:lnTo>
                      <a:pt x="216" y="90"/>
                    </a:lnTo>
                    <a:lnTo>
                      <a:pt x="205" y="74"/>
                    </a:lnTo>
                    <a:lnTo>
                      <a:pt x="187" y="63"/>
                    </a:lnTo>
                    <a:lnTo>
                      <a:pt x="168" y="53"/>
                    </a:lnTo>
                    <a:lnTo>
                      <a:pt x="146" y="48"/>
                    </a:lnTo>
                    <a:lnTo>
                      <a:pt x="119" y="47"/>
                    </a:lnTo>
                    <a:close/>
                    <a:moveTo>
                      <a:pt x="115" y="0"/>
                    </a:moveTo>
                    <a:lnTo>
                      <a:pt x="151" y="1"/>
                    </a:lnTo>
                    <a:lnTo>
                      <a:pt x="182" y="6"/>
                    </a:lnTo>
                    <a:lnTo>
                      <a:pt x="208" y="13"/>
                    </a:lnTo>
                    <a:lnTo>
                      <a:pt x="231" y="25"/>
                    </a:lnTo>
                    <a:lnTo>
                      <a:pt x="249" y="38"/>
                    </a:lnTo>
                    <a:lnTo>
                      <a:pt x="265" y="56"/>
                    </a:lnTo>
                    <a:lnTo>
                      <a:pt x="277" y="77"/>
                    </a:lnTo>
                    <a:lnTo>
                      <a:pt x="283" y="101"/>
                    </a:lnTo>
                    <a:lnTo>
                      <a:pt x="286" y="127"/>
                    </a:lnTo>
                    <a:lnTo>
                      <a:pt x="283" y="156"/>
                    </a:lnTo>
                    <a:lnTo>
                      <a:pt x="274" y="180"/>
                    </a:lnTo>
                    <a:lnTo>
                      <a:pt x="261" y="203"/>
                    </a:lnTo>
                    <a:lnTo>
                      <a:pt x="242" y="220"/>
                    </a:lnTo>
                    <a:lnTo>
                      <a:pt x="222" y="234"/>
                    </a:lnTo>
                    <a:lnTo>
                      <a:pt x="199" y="245"/>
                    </a:lnTo>
                    <a:lnTo>
                      <a:pt x="199" y="247"/>
                    </a:lnTo>
                    <a:lnTo>
                      <a:pt x="219" y="256"/>
                    </a:lnTo>
                    <a:lnTo>
                      <a:pt x="235" y="271"/>
                    </a:lnTo>
                    <a:lnTo>
                      <a:pt x="248" y="290"/>
                    </a:lnTo>
                    <a:lnTo>
                      <a:pt x="260" y="314"/>
                    </a:lnTo>
                    <a:lnTo>
                      <a:pt x="267" y="340"/>
                    </a:lnTo>
                    <a:lnTo>
                      <a:pt x="275" y="377"/>
                    </a:lnTo>
                    <a:lnTo>
                      <a:pt x="283" y="408"/>
                    </a:lnTo>
                    <a:lnTo>
                      <a:pt x="290" y="435"/>
                    </a:lnTo>
                    <a:lnTo>
                      <a:pt x="296" y="454"/>
                    </a:lnTo>
                    <a:lnTo>
                      <a:pt x="303" y="469"/>
                    </a:lnTo>
                    <a:lnTo>
                      <a:pt x="241" y="469"/>
                    </a:lnTo>
                    <a:lnTo>
                      <a:pt x="236" y="457"/>
                    </a:lnTo>
                    <a:lnTo>
                      <a:pt x="231" y="440"/>
                    </a:lnTo>
                    <a:lnTo>
                      <a:pt x="224" y="417"/>
                    </a:lnTo>
                    <a:lnTo>
                      <a:pt x="218" y="390"/>
                    </a:lnTo>
                    <a:lnTo>
                      <a:pt x="210" y="357"/>
                    </a:lnTo>
                    <a:lnTo>
                      <a:pt x="202" y="328"/>
                    </a:lnTo>
                    <a:lnTo>
                      <a:pt x="191" y="306"/>
                    </a:lnTo>
                    <a:lnTo>
                      <a:pt x="178" y="289"/>
                    </a:lnTo>
                    <a:lnTo>
                      <a:pt x="161" y="277"/>
                    </a:lnTo>
                    <a:lnTo>
                      <a:pt x="142" y="270"/>
                    </a:lnTo>
                    <a:lnTo>
                      <a:pt x="117" y="267"/>
                    </a:lnTo>
                    <a:lnTo>
                      <a:pt x="60" y="267"/>
                    </a:lnTo>
                    <a:lnTo>
                      <a:pt x="60" y="469"/>
                    </a:lnTo>
                    <a:lnTo>
                      <a:pt x="0" y="469"/>
                    </a:lnTo>
                    <a:lnTo>
                      <a:pt x="0" y="10"/>
                    </a:lnTo>
                    <a:lnTo>
                      <a:pt x="34" y="5"/>
                    </a:lnTo>
                    <a:lnTo>
                      <a:pt x="74" y="1"/>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0" name="Freeform 142"/>
              <p:cNvSpPr>
                <a:spLocks/>
              </p:cNvSpPr>
              <p:nvPr/>
            </p:nvSpPr>
            <p:spPr bwMode="auto">
              <a:xfrm>
                <a:off x="12933363" y="4051300"/>
                <a:ext cx="447675" cy="758825"/>
              </a:xfrm>
              <a:custGeom>
                <a:avLst/>
                <a:gdLst>
                  <a:gd name="T0" fmla="*/ 194 w 282"/>
                  <a:gd name="T1" fmla="*/ 1 h 478"/>
                  <a:gd name="T2" fmla="*/ 245 w 282"/>
                  <a:gd name="T3" fmla="*/ 14 h 478"/>
                  <a:gd name="T4" fmla="*/ 247 w 282"/>
                  <a:gd name="T5" fmla="*/ 70 h 478"/>
                  <a:gd name="T6" fmla="*/ 212 w 282"/>
                  <a:gd name="T7" fmla="*/ 57 h 478"/>
                  <a:gd name="T8" fmla="*/ 159 w 282"/>
                  <a:gd name="T9" fmla="*/ 49 h 478"/>
                  <a:gd name="T10" fmla="*/ 113 w 282"/>
                  <a:gd name="T11" fmla="*/ 57 h 478"/>
                  <a:gd name="T12" fmla="*/ 85 w 282"/>
                  <a:gd name="T13" fmla="*/ 78 h 478"/>
                  <a:gd name="T14" fmla="*/ 72 w 282"/>
                  <a:gd name="T15" fmla="*/ 104 h 478"/>
                  <a:gd name="T16" fmla="*/ 74 w 282"/>
                  <a:gd name="T17" fmla="*/ 139 h 478"/>
                  <a:gd name="T18" fmla="*/ 93 w 282"/>
                  <a:gd name="T19" fmla="*/ 170 h 478"/>
                  <a:gd name="T20" fmla="*/ 134 w 282"/>
                  <a:gd name="T21" fmla="*/ 196 h 478"/>
                  <a:gd name="T22" fmla="*/ 194 w 282"/>
                  <a:gd name="T23" fmla="*/ 221 h 478"/>
                  <a:gd name="T24" fmla="*/ 243 w 282"/>
                  <a:gd name="T25" fmla="*/ 252 h 478"/>
                  <a:gd name="T26" fmla="*/ 271 w 282"/>
                  <a:gd name="T27" fmla="*/ 293 h 478"/>
                  <a:gd name="T28" fmla="*/ 282 w 282"/>
                  <a:gd name="T29" fmla="*/ 344 h 478"/>
                  <a:gd name="T30" fmla="*/ 274 w 282"/>
                  <a:gd name="T31" fmla="*/ 390 h 478"/>
                  <a:gd name="T32" fmla="*/ 250 w 282"/>
                  <a:gd name="T33" fmla="*/ 429 h 478"/>
                  <a:gd name="T34" fmla="*/ 210 w 282"/>
                  <a:gd name="T35" fmla="*/ 459 h 478"/>
                  <a:gd name="T36" fmla="*/ 154 w 282"/>
                  <a:gd name="T37" fmla="*/ 476 h 478"/>
                  <a:gd name="T38" fmla="*/ 85 w 282"/>
                  <a:gd name="T39" fmla="*/ 476 h 478"/>
                  <a:gd name="T40" fmla="*/ 24 w 282"/>
                  <a:gd name="T41" fmla="*/ 461 h 478"/>
                  <a:gd name="T42" fmla="*/ 16 w 282"/>
                  <a:gd name="T43" fmla="*/ 398 h 478"/>
                  <a:gd name="T44" fmla="*/ 64 w 282"/>
                  <a:gd name="T45" fmla="*/ 420 h 478"/>
                  <a:gd name="T46" fmla="*/ 123 w 282"/>
                  <a:gd name="T47" fmla="*/ 429 h 478"/>
                  <a:gd name="T48" fmla="*/ 176 w 282"/>
                  <a:gd name="T49" fmla="*/ 419 h 478"/>
                  <a:gd name="T50" fmla="*/ 209 w 282"/>
                  <a:gd name="T51" fmla="*/ 391 h 478"/>
                  <a:gd name="T52" fmla="*/ 220 w 282"/>
                  <a:gd name="T53" fmla="*/ 349 h 478"/>
                  <a:gd name="T54" fmla="*/ 207 w 282"/>
                  <a:gd name="T55" fmla="*/ 305 h 478"/>
                  <a:gd name="T56" fmla="*/ 167 w 282"/>
                  <a:gd name="T57" fmla="*/ 272 h 478"/>
                  <a:gd name="T58" fmla="*/ 102 w 282"/>
                  <a:gd name="T59" fmla="*/ 245 h 478"/>
                  <a:gd name="T60" fmla="*/ 53 w 282"/>
                  <a:gd name="T61" fmla="*/ 214 h 478"/>
                  <a:gd name="T62" fmla="*/ 21 w 282"/>
                  <a:gd name="T63" fmla="*/ 175 h 478"/>
                  <a:gd name="T64" fmla="*/ 11 w 282"/>
                  <a:gd name="T65" fmla="*/ 125 h 478"/>
                  <a:gd name="T66" fmla="*/ 24 w 282"/>
                  <a:gd name="T67" fmla="*/ 69 h 478"/>
                  <a:gd name="T68" fmla="*/ 63 w 282"/>
                  <a:gd name="T69" fmla="*/ 26 h 478"/>
                  <a:gd name="T70" fmla="*/ 123 w 282"/>
                  <a:gd name="T71" fmla="*/ 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2" h="478">
                    <a:moveTo>
                      <a:pt x="160" y="0"/>
                    </a:moveTo>
                    <a:lnTo>
                      <a:pt x="194" y="1"/>
                    </a:lnTo>
                    <a:lnTo>
                      <a:pt x="222" y="6"/>
                    </a:lnTo>
                    <a:lnTo>
                      <a:pt x="245" y="14"/>
                    </a:lnTo>
                    <a:lnTo>
                      <a:pt x="264" y="22"/>
                    </a:lnTo>
                    <a:lnTo>
                      <a:pt x="247" y="70"/>
                    </a:lnTo>
                    <a:lnTo>
                      <a:pt x="232" y="64"/>
                    </a:lnTo>
                    <a:lnTo>
                      <a:pt x="212" y="57"/>
                    </a:lnTo>
                    <a:lnTo>
                      <a:pt x="188" y="51"/>
                    </a:lnTo>
                    <a:lnTo>
                      <a:pt x="159" y="49"/>
                    </a:lnTo>
                    <a:lnTo>
                      <a:pt x="134" y="51"/>
                    </a:lnTo>
                    <a:lnTo>
                      <a:pt x="113" y="57"/>
                    </a:lnTo>
                    <a:lnTo>
                      <a:pt x="97" y="67"/>
                    </a:lnTo>
                    <a:lnTo>
                      <a:pt x="85" y="78"/>
                    </a:lnTo>
                    <a:lnTo>
                      <a:pt x="78" y="91"/>
                    </a:lnTo>
                    <a:lnTo>
                      <a:pt x="72" y="104"/>
                    </a:lnTo>
                    <a:lnTo>
                      <a:pt x="71" y="119"/>
                    </a:lnTo>
                    <a:lnTo>
                      <a:pt x="74" y="139"/>
                    </a:lnTo>
                    <a:lnTo>
                      <a:pt x="80" y="156"/>
                    </a:lnTo>
                    <a:lnTo>
                      <a:pt x="93" y="170"/>
                    </a:lnTo>
                    <a:lnTo>
                      <a:pt x="110" y="183"/>
                    </a:lnTo>
                    <a:lnTo>
                      <a:pt x="134" y="196"/>
                    </a:lnTo>
                    <a:lnTo>
                      <a:pt x="163" y="208"/>
                    </a:lnTo>
                    <a:lnTo>
                      <a:pt x="194" y="221"/>
                    </a:lnTo>
                    <a:lnTo>
                      <a:pt x="222" y="237"/>
                    </a:lnTo>
                    <a:lnTo>
                      <a:pt x="243" y="252"/>
                    </a:lnTo>
                    <a:lnTo>
                      <a:pt x="260" y="272"/>
                    </a:lnTo>
                    <a:lnTo>
                      <a:pt x="271" y="293"/>
                    </a:lnTo>
                    <a:lnTo>
                      <a:pt x="279" y="317"/>
                    </a:lnTo>
                    <a:lnTo>
                      <a:pt x="282" y="344"/>
                    </a:lnTo>
                    <a:lnTo>
                      <a:pt x="279" y="368"/>
                    </a:lnTo>
                    <a:lnTo>
                      <a:pt x="274" y="390"/>
                    </a:lnTo>
                    <a:lnTo>
                      <a:pt x="264" y="411"/>
                    </a:lnTo>
                    <a:lnTo>
                      <a:pt x="250" y="429"/>
                    </a:lnTo>
                    <a:lnTo>
                      <a:pt x="232" y="446"/>
                    </a:lnTo>
                    <a:lnTo>
                      <a:pt x="210" y="459"/>
                    </a:lnTo>
                    <a:lnTo>
                      <a:pt x="184" y="470"/>
                    </a:lnTo>
                    <a:lnTo>
                      <a:pt x="154" y="476"/>
                    </a:lnTo>
                    <a:lnTo>
                      <a:pt x="119" y="478"/>
                    </a:lnTo>
                    <a:lnTo>
                      <a:pt x="85" y="476"/>
                    </a:lnTo>
                    <a:lnTo>
                      <a:pt x="53" y="470"/>
                    </a:lnTo>
                    <a:lnTo>
                      <a:pt x="24" y="461"/>
                    </a:lnTo>
                    <a:lnTo>
                      <a:pt x="0" y="449"/>
                    </a:lnTo>
                    <a:lnTo>
                      <a:pt x="16" y="398"/>
                    </a:lnTo>
                    <a:lnTo>
                      <a:pt x="38" y="410"/>
                    </a:lnTo>
                    <a:lnTo>
                      <a:pt x="64" y="420"/>
                    </a:lnTo>
                    <a:lnTo>
                      <a:pt x="93" y="427"/>
                    </a:lnTo>
                    <a:lnTo>
                      <a:pt x="123" y="429"/>
                    </a:lnTo>
                    <a:lnTo>
                      <a:pt x="152" y="427"/>
                    </a:lnTo>
                    <a:lnTo>
                      <a:pt x="176" y="419"/>
                    </a:lnTo>
                    <a:lnTo>
                      <a:pt x="194" y="407"/>
                    </a:lnTo>
                    <a:lnTo>
                      <a:pt x="209" y="391"/>
                    </a:lnTo>
                    <a:lnTo>
                      <a:pt x="218" y="372"/>
                    </a:lnTo>
                    <a:lnTo>
                      <a:pt x="220" y="349"/>
                    </a:lnTo>
                    <a:lnTo>
                      <a:pt x="218" y="326"/>
                    </a:lnTo>
                    <a:lnTo>
                      <a:pt x="207" y="305"/>
                    </a:lnTo>
                    <a:lnTo>
                      <a:pt x="190" y="288"/>
                    </a:lnTo>
                    <a:lnTo>
                      <a:pt x="167" y="272"/>
                    </a:lnTo>
                    <a:lnTo>
                      <a:pt x="133" y="256"/>
                    </a:lnTo>
                    <a:lnTo>
                      <a:pt x="102" y="245"/>
                    </a:lnTo>
                    <a:lnTo>
                      <a:pt x="75" y="230"/>
                    </a:lnTo>
                    <a:lnTo>
                      <a:pt x="53" y="214"/>
                    </a:lnTo>
                    <a:lnTo>
                      <a:pt x="34" y="196"/>
                    </a:lnTo>
                    <a:lnTo>
                      <a:pt x="21" y="175"/>
                    </a:lnTo>
                    <a:lnTo>
                      <a:pt x="13" y="152"/>
                    </a:lnTo>
                    <a:lnTo>
                      <a:pt x="11" y="125"/>
                    </a:lnTo>
                    <a:lnTo>
                      <a:pt x="13" y="95"/>
                    </a:lnTo>
                    <a:lnTo>
                      <a:pt x="24" y="69"/>
                    </a:lnTo>
                    <a:lnTo>
                      <a:pt x="41" y="46"/>
                    </a:lnTo>
                    <a:lnTo>
                      <a:pt x="63" y="26"/>
                    </a:lnTo>
                    <a:lnTo>
                      <a:pt x="91" y="12"/>
                    </a:lnTo>
                    <a:lnTo>
                      <a:pt x="123" y="2"/>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1" name="Freeform 143"/>
              <p:cNvSpPr>
                <a:spLocks noEditPoints="1"/>
              </p:cNvSpPr>
              <p:nvPr/>
            </p:nvSpPr>
            <p:spPr bwMode="auto">
              <a:xfrm>
                <a:off x="13455650" y="4064000"/>
                <a:ext cx="615950" cy="735013"/>
              </a:xfrm>
              <a:custGeom>
                <a:avLst/>
                <a:gdLst>
                  <a:gd name="T0" fmla="*/ 191 w 388"/>
                  <a:gd name="T1" fmla="*/ 52 h 463"/>
                  <a:gd name="T2" fmla="*/ 168 w 388"/>
                  <a:gd name="T3" fmla="*/ 136 h 463"/>
                  <a:gd name="T4" fmla="*/ 122 w 388"/>
                  <a:gd name="T5" fmla="*/ 271 h 463"/>
                  <a:gd name="T6" fmla="*/ 262 w 388"/>
                  <a:gd name="T7" fmla="*/ 271 h 463"/>
                  <a:gd name="T8" fmla="*/ 216 w 388"/>
                  <a:gd name="T9" fmla="*/ 137 h 463"/>
                  <a:gd name="T10" fmla="*/ 203 w 388"/>
                  <a:gd name="T11" fmla="*/ 93 h 463"/>
                  <a:gd name="T12" fmla="*/ 193 w 388"/>
                  <a:gd name="T13" fmla="*/ 52 h 463"/>
                  <a:gd name="T14" fmla="*/ 191 w 388"/>
                  <a:gd name="T15" fmla="*/ 52 h 463"/>
                  <a:gd name="T16" fmla="*/ 157 w 388"/>
                  <a:gd name="T17" fmla="*/ 0 h 463"/>
                  <a:gd name="T18" fmla="*/ 229 w 388"/>
                  <a:gd name="T19" fmla="*/ 0 h 463"/>
                  <a:gd name="T20" fmla="*/ 388 w 388"/>
                  <a:gd name="T21" fmla="*/ 463 h 463"/>
                  <a:gd name="T22" fmla="*/ 324 w 388"/>
                  <a:gd name="T23" fmla="*/ 463 h 463"/>
                  <a:gd name="T24" fmla="*/ 274 w 388"/>
                  <a:gd name="T25" fmla="*/ 318 h 463"/>
                  <a:gd name="T26" fmla="*/ 110 w 388"/>
                  <a:gd name="T27" fmla="*/ 318 h 463"/>
                  <a:gd name="T28" fmla="*/ 62 w 388"/>
                  <a:gd name="T29" fmla="*/ 463 h 463"/>
                  <a:gd name="T30" fmla="*/ 0 w 388"/>
                  <a:gd name="T31" fmla="*/ 463 h 463"/>
                  <a:gd name="T32" fmla="*/ 157 w 388"/>
                  <a:gd name="T3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8" h="463">
                    <a:moveTo>
                      <a:pt x="191" y="52"/>
                    </a:moveTo>
                    <a:lnTo>
                      <a:pt x="168" y="136"/>
                    </a:lnTo>
                    <a:lnTo>
                      <a:pt x="122" y="271"/>
                    </a:lnTo>
                    <a:lnTo>
                      <a:pt x="262" y="271"/>
                    </a:lnTo>
                    <a:lnTo>
                      <a:pt x="216" y="137"/>
                    </a:lnTo>
                    <a:lnTo>
                      <a:pt x="203" y="93"/>
                    </a:lnTo>
                    <a:lnTo>
                      <a:pt x="193" y="52"/>
                    </a:lnTo>
                    <a:lnTo>
                      <a:pt x="191" y="52"/>
                    </a:lnTo>
                    <a:close/>
                    <a:moveTo>
                      <a:pt x="157" y="0"/>
                    </a:moveTo>
                    <a:lnTo>
                      <a:pt x="229" y="0"/>
                    </a:lnTo>
                    <a:lnTo>
                      <a:pt x="388" y="463"/>
                    </a:lnTo>
                    <a:lnTo>
                      <a:pt x="324" y="463"/>
                    </a:lnTo>
                    <a:lnTo>
                      <a:pt x="274" y="318"/>
                    </a:lnTo>
                    <a:lnTo>
                      <a:pt x="110" y="318"/>
                    </a:lnTo>
                    <a:lnTo>
                      <a:pt x="62" y="463"/>
                    </a:lnTo>
                    <a:lnTo>
                      <a:pt x="0" y="463"/>
                    </a:lnTo>
                    <a:lnTo>
                      <a:pt x="1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2" name="Freeform 144"/>
              <p:cNvSpPr>
                <a:spLocks/>
              </p:cNvSpPr>
              <p:nvPr/>
            </p:nvSpPr>
            <p:spPr bwMode="auto">
              <a:xfrm>
                <a:off x="14179550" y="4064000"/>
                <a:ext cx="411163" cy="735013"/>
              </a:xfrm>
              <a:custGeom>
                <a:avLst/>
                <a:gdLst>
                  <a:gd name="T0" fmla="*/ 0 w 259"/>
                  <a:gd name="T1" fmla="*/ 0 h 463"/>
                  <a:gd name="T2" fmla="*/ 60 w 259"/>
                  <a:gd name="T3" fmla="*/ 0 h 463"/>
                  <a:gd name="T4" fmla="*/ 60 w 259"/>
                  <a:gd name="T5" fmla="*/ 413 h 463"/>
                  <a:gd name="T6" fmla="*/ 259 w 259"/>
                  <a:gd name="T7" fmla="*/ 413 h 463"/>
                  <a:gd name="T8" fmla="*/ 259 w 259"/>
                  <a:gd name="T9" fmla="*/ 463 h 463"/>
                  <a:gd name="T10" fmla="*/ 0 w 259"/>
                  <a:gd name="T11" fmla="*/ 463 h 463"/>
                  <a:gd name="T12" fmla="*/ 0 w 259"/>
                  <a:gd name="T13" fmla="*/ 0 h 463"/>
                </a:gdLst>
                <a:ahLst/>
                <a:cxnLst>
                  <a:cxn ang="0">
                    <a:pos x="T0" y="T1"/>
                  </a:cxn>
                  <a:cxn ang="0">
                    <a:pos x="T2" y="T3"/>
                  </a:cxn>
                  <a:cxn ang="0">
                    <a:pos x="T4" y="T5"/>
                  </a:cxn>
                  <a:cxn ang="0">
                    <a:pos x="T6" y="T7"/>
                  </a:cxn>
                  <a:cxn ang="0">
                    <a:pos x="T8" y="T9"/>
                  </a:cxn>
                  <a:cxn ang="0">
                    <a:pos x="T10" y="T11"/>
                  </a:cxn>
                  <a:cxn ang="0">
                    <a:pos x="T12" y="T13"/>
                  </a:cxn>
                </a:cxnLst>
                <a:rect l="0" t="0" r="r" b="b"/>
                <a:pathLst>
                  <a:path w="259" h="463">
                    <a:moveTo>
                      <a:pt x="0" y="0"/>
                    </a:moveTo>
                    <a:lnTo>
                      <a:pt x="60" y="0"/>
                    </a:lnTo>
                    <a:lnTo>
                      <a:pt x="60" y="413"/>
                    </a:lnTo>
                    <a:lnTo>
                      <a:pt x="259" y="413"/>
                    </a:lnTo>
                    <a:lnTo>
                      <a:pt x="259" y="463"/>
                    </a:lnTo>
                    <a:lnTo>
                      <a:pt x="0" y="46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3" name="Freeform 145"/>
              <p:cNvSpPr>
                <a:spLocks/>
              </p:cNvSpPr>
              <p:nvPr/>
            </p:nvSpPr>
            <p:spPr bwMode="auto">
              <a:xfrm>
                <a:off x="14697075" y="4064000"/>
                <a:ext cx="414338" cy="735013"/>
              </a:xfrm>
              <a:custGeom>
                <a:avLst/>
                <a:gdLst>
                  <a:gd name="T0" fmla="*/ 0 w 261"/>
                  <a:gd name="T1" fmla="*/ 0 h 463"/>
                  <a:gd name="T2" fmla="*/ 250 w 261"/>
                  <a:gd name="T3" fmla="*/ 0 h 463"/>
                  <a:gd name="T4" fmla="*/ 250 w 261"/>
                  <a:gd name="T5" fmla="*/ 49 h 463"/>
                  <a:gd name="T6" fmla="*/ 59 w 261"/>
                  <a:gd name="T7" fmla="*/ 49 h 463"/>
                  <a:gd name="T8" fmla="*/ 59 w 261"/>
                  <a:gd name="T9" fmla="*/ 196 h 463"/>
                  <a:gd name="T10" fmla="*/ 240 w 261"/>
                  <a:gd name="T11" fmla="*/ 196 h 463"/>
                  <a:gd name="T12" fmla="*/ 240 w 261"/>
                  <a:gd name="T13" fmla="*/ 246 h 463"/>
                  <a:gd name="T14" fmla="*/ 59 w 261"/>
                  <a:gd name="T15" fmla="*/ 246 h 463"/>
                  <a:gd name="T16" fmla="*/ 59 w 261"/>
                  <a:gd name="T17" fmla="*/ 413 h 463"/>
                  <a:gd name="T18" fmla="*/ 261 w 261"/>
                  <a:gd name="T19" fmla="*/ 413 h 463"/>
                  <a:gd name="T20" fmla="*/ 261 w 261"/>
                  <a:gd name="T21" fmla="*/ 463 h 463"/>
                  <a:gd name="T22" fmla="*/ 0 w 261"/>
                  <a:gd name="T23" fmla="*/ 463 h 463"/>
                  <a:gd name="T24" fmla="*/ 0 w 261"/>
                  <a:gd name="T25"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463">
                    <a:moveTo>
                      <a:pt x="0" y="0"/>
                    </a:moveTo>
                    <a:lnTo>
                      <a:pt x="250" y="0"/>
                    </a:lnTo>
                    <a:lnTo>
                      <a:pt x="250" y="49"/>
                    </a:lnTo>
                    <a:lnTo>
                      <a:pt x="59" y="49"/>
                    </a:lnTo>
                    <a:lnTo>
                      <a:pt x="59" y="196"/>
                    </a:lnTo>
                    <a:lnTo>
                      <a:pt x="240" y="196"/>
                    </a:lnTo>
                    <a:lnTo>
                      <a:pt x="240" y="246"/>
                    </a:lnTo>
                    <a:lnTo>
                      <a:pt x="59" y="246"/>
                    </a:lnTo>
                    <a:lnTo>
                      <a:pt x="59" y="413"/>
                    </a:lnTo>
                    <a:lnTo>
                      <a:pt x="261" y="413"/>
                    </a:lnTo>
                    <a:lnTo>
                      <a:pt x="261" y="463"/>
                    </a:lnTo>
                    <a:lnTo>
                      <a:pt x="0" y="46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4" name="Freeform 146"/>
              <p:cNvSpPr>
                <a:spLocks noEditPoints="1"/>
              </p:cNvSpPr>
              <p:nvPr/>
            </p:nvSpPr>
            <p:spPr bwMode="auto">
              <a:xfrm>
                <a:off x="9959975" y="-528638"/>
                <a:ext cx="6842125" cy="6840538"/>
              </a:xfrm>
              <a:custGeom>
                <a:avLst/>
                <a:gdLst>
                  <a:gd name="T0" fmla="*/ 1531 w 4310"/>
                  <a:gd name="T1" fmla="*/ 2002 h 4309"/>
                  <a:gd name="T2" fmla="*/ 1531 w 4310"/>
                  <a:gd name="T3" fmla="*/ 3556 h 4309"/>
                  <a:gd name="T4" fmla="*/ 3592 w 4310"/>
                  <a:gd name="T5" fmla="*/ 3556 h 4309"/>
                  <a:gd name="T6" fmla="*/ 3592 w 4310"/>
                  <a:gd name="T7" fmla="*/ 2002 h 4309"/>
                  <a:gd name="T8" fmla="*/ 1531 w 4310"/>
                  <a:gd name="T9" fmla="*/ 2002 h 4309"/>
                  <a:gd name="T10" fmla="*/ 1953 w 4310"/>
                  <a:gd name="T11" fmla="*/ 1417 h 4309"/>
                  <a:gd name="T12" fmla="*/ 1953 w 4310"/>
                  <a:gd name="T13" fmla="*/ 1795 h 4309"/>
                  <a:gd name="T14" fmla="*/ 3195 w 4310"/>
                  <a:gd name="T15" fmla="*/ 1795 h 4309"/>
                  <a:gd name="T16" fmla="*/ 3195 w 4310"/>
                  <a:gd name="T17" fmla="*/ 1417 h 4309"/>
                  <a:gd name="T18" fmla="*/ 1953 w 4310"/>
                  <a:gd name="T19" fmla="*/ 1417 h 4309"/>
                  <a:gd name="T20" fmla="*/ 673 w 4310"/>
                  <a:gd name="T21" fmla="*/ 0 h 4309"/>
                  <a:gd name="T22" fmla="*/ 1002 w 4310"/>
                  <a:gd name="T23" fmla="*/ 257 h 4309"/>
                  <a:gd name="T24" fmla="*/ 1002 w 4310"/>
                  <a:gd name="T25" fmla="*/ 759 h 4309"/>
                  <a:gd name="T26" fmla="*/ 4053 w 4310"/>
                  <a:gd name="T27" fmla="*/ 759 h 4309"/>
                  <a:gd name="T28" fmla="*/ 4310 w 4310"/>
                  <a:gd name="T29" fmla="*/ 1088 h 4309"/>
                  <a:gd name="T30" fmla="*/ 4053 w 4310"/>
                  <a:gd name="T31" fmla="*/ 1417 h 4309"/>
                  <a:gd name="T32" fmla="*/ 3443 w 4310"/>
                  <a:gd name="T33" fmla="*/ 1417 h 4309"/>
                  <a:gd name="T34" fmla="*/ 3443 w 4310"/>
                  <a:gd name="T35" fmla="*/ 1795 h 4309"/>
                  <a:gd name="T36" fmla="*/ 3782 w 4310"/>
                  <a:gd name="T37" fmla="*/ 1795 h 4309"/>
                  <a:gd name="T38" fmla="*/ 3782 w 4310"/>
                  <a:gd name="T39" fmla="*/ 3746 h 4309"/>
                  <a:gd name="T40" fmla="*/ 1317 w 4310"/>
                  <a:gd name="T41" fmla="*/ 3746 h 4309"/>
                  <a:gd name="T42" fmla="*/ 1317 w 4310"/>
                  <a:gd name="T43" fmla="*/ 1795 h 4309"/>
                  <a:gd name="T44" fmla="*/ 1706 w 4310"/>
                  <a:gd name="T45" fmla="*/ 1795 h 4309"/>
                  <a:gd name="T46" fmla="*/ 1706 w 4310"/>
                  <a:gd name="T47" fmla="*/ 1417 h 4309"/>
                  <a:gd name="T48" fmla="*/ 1002 w 4310"/>
                  <a:gd name="T49" fmla="*/ 1417 h 4309"/>
                  <a:gd name="T50" fmla="*/ 1002 w 4310"/>
                  <a:gd name="T51" fmla="*/ 4309 h 4309"/>
                  <a:gd name="T52" fmla="*/ 345 w 4310"/>
                  <a:gd name="T53" fmla="*/ 4309 h 4309"/>
                  <a:gd name="T54" fmla="*/ 345 w 4310"/>
                  <a:gd name="T55" fmla="*/ 1417 h 4309"/>
                  <a:gd name="T56" fmla="*/ 0 w 4310"/>
                  <a:gd name="T57" fmla="*/ 1417 h 4309"/>
                  <a:gd name="T58" fmla="*/ 0 w 4310"/>
                  <a:gd name="T59" fmla="*/ 759 h 4309"/>
                  <a:gd name="T60" fmla="*/ 345 w 4310"/>
                  <a:gd name="T61" fmla="*/ 759 h 4309"/>
                  <a:gd name="T62" fmla="*/ 345 w 4310"/>
                  <a:gd name="T63" fmla="*/ 257 h 4309"/>
                  <a:gd name="T64" fmla="*/ 673 w 4310"/>
                  <a:gd name="T65" fmla="*/ 0 h 4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10" h="4309">
                    <a:moveTo>
                      <a:pt x="1531" y="2002"/>
                    </a:moveTo>
                    <a:lnTo>
                      <a:pt x="1531" y="3556"/>
                    </a:lnTo>
                    <a:lnTo>
                      <a:pt x="3592" y="3556"/>
                    </a:lnTo>
                    <a:lnTo>
                      <a:pt x="3592" y="2002"/>
                    </a:lnTo>
                    <a:lnTo>
                      <a:pt x="1531" y="2002"/>
                    </a:lnTo>
                    <a:close/>
                    <a:moveTo>
                      <a:pt x="1953" y="1417"/>
                    </a:moveTo>
                    <a:lnTo>
                      <a:pt x="1953" y="1795"/>
                    </a:lnTo>
                    <a:lnTo>
                      <a:pt x="3195" y="1795"/>
                    </a:lnTo>
                    <a:lnTo>
                      <a:pt x="3195" y="1417"/>
                    </a:lnTo>
                    <a:lnTo>
                      <a:pt x="1953" y="1417"/>
                    </a:lnTo>
                    <a:close/>
                    <a:moveTo>
                      <a:pt x="673" y="0"/>
                    </a:moveTo>
                    <a:lnTo>
                      <a:pt x="1002" y="257"/>
                    </a:lnTo>
                    <a:lnTo>
                      <a:pt x="1002" y="759"/>
                    </a:lnTo>
                    <a:lnTo>
                      <a:pt x="4053" y="759"/>
                    </a:lnTo>
                    <a:lnTo>
                      <a:pt x="4310" y="1088"/>
                    </a:lnTo>
                    <a:lnTo>
                      <a:pt x="4053" y="1417"/>
                    </a:lnTo>
                    <a:lnTo>
                      <a:pt x="3443" y="1417"/>
                    </a:lnTo>
                    <a:lnTo>
                      <a:pt x="3443" y="1795"/>
                    </a:lnTo>
                    <a:lnTo>
                      <a:pt x="3782" y="1795"/>
                    </a:lnTo>
                    <a:lnTo>
                      <a:pt x="3782" y="3746"/>
                    </a:lnTo>
                    <a:lnTo>
                      <a:pt x="1317" y="3746"/>
                    </a:lnTo>
                    <a:lnTo>
                      <a:pt x="1317" y="1795"/>
                    </a:lnTo>
                    <a:lnTo>
                      <a:pt x="1706" y="1795"/>
                    </a:lnTo>
                    <a:lnTo>
                      <a:pt x="1706" y="1417"/>
                    </a:lnTo>
                    <a:lnTo>
                      <a:pt x="1002" y="1417"/>
                    </a:lnTo>
                    <a:lnTo>
                      <a:pt x="1002" y="4309"/>
                    </a:lnTo>
                    <a:lnTo>
                      <a:pt x="345" y="4309"/>
                    </a:lnTo>
                    <a:lnTo>
                      <a:pt x="345" y="1417"/>
                    </a:lnTo>
                    <a:lnTo>
                      <a:pt x="0" y="1417"/>
                    </a:lnTo>
                    <a:lnTo>
                      <a:pt x="0" y="759"/>
                    </a:lnTo>
                    <a:lnTo>
                      <a:pt x="345" y="759"/>
                    </a:lnTo>
                    <a:lnTo>
                      <a:pt x="345" y="257"/>
                    </a:lnTo>
                    <a:lnTo>
                      <a:pt x="6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65" name="Freeform 54"/>
            <p:cNvSpPr>
              <a:spLocks noEditPoints="1"/>
            </p:cNvSpPr>
            <p:nvPr/>
          </p:nvSpPr>
          <p:spPr bwMode="auto">
            <a:xfrm>
              <a:off x="4100455" y="3944713"/>
              <a:ext cx="558631" cy="595325"/>
            </a:xfrm>
            <a:custGeom>
              <a:avLst/>
              <a:gdLst>
                <a:gd name="T0" fmla="*/ 3773 w 4354"/>
                <a:gd name="T1" fmla="*/ 3191 h 4641"/>
                <a:gd name="T2" fmla="*/ 3483 w 4354"/>
                <a:gd name="T3" fmla="*/ 3481 h 4641"/>
                <a:gd name="T4" fmla="*/ 1887 w 4354"/>
                <a:gd name="T5" fmla="*/ 3191 h 4641"/>
                <a:gd name="T6" fmla="*/ 2468 w 4354"/>
                <a:gd name="T7" fmla="*/ 3481 h 4641"/>
                <a:gd name="T8" fmla="*/ 1887 w 4354"/>
                <a:gd name="T9" fmla="*/ 3191 h 4641"/>
                <a:gd name="T10" fmla="*/ 871 w 4354"/>
                <a:gd name="T11" fmla="*/ 3191 h 4641"/>
                <a:gd name="T12" fmla="*/ 581 w 4354"/>
                <a:gd name="T13" fmla="*/ 3481 h 4641"/>
                <a:gd name="T14" fmla="*/ 3483 w 4354"/>
                <a:gd name="T15" fmla="*/ 2611 h 4641"/>
                <a:gd name="T16" fmla="*/ 3773 w 4354"/>
                <a:gd name="T17" fmla="*/ 2901 h 4641"/>
                <a:gd name="T18" fmla="*/ 3483 w 4354"/>
                <a:gd name="T19" fmla="*/ 2611 h 4641"/>
                <a:gd name="T20" fmla="*/ 2468 w 4354"/>
                <a:gd name="T21" fmla="*/ 2611 h 4641"/>
                <a:gd name="T22" fmla="*/ 1887 w 4354"/>
                <a:gd name="T23" fmla="*/ 2901 h 4641"/>
                <a:gd name="T24" fmla="*/ 581 w 4354"/>
                <a:gd name="T25" fmla="*/ 2611 h 4641"/>
                <a:gd name="T26" fmla="*/ 871 w 4354"/>
                <a:gd name="T27" fmla="*/ 2901 h 4641"/>
                <a:gd name="T28" fmla="*/ 581 w 4354"/>
                <a:gd name="T29" fmla="*/ 2611 h 4641"/>
                <a:gd name="T30" fmla="*/ 3193 w 4354"/>
                <a:gd name="T31" fmla="*/ 4351 h 4641"/>
                <a:gd name="T32" fmla="*/ 3483 w 4354"/>
                <a:gd name="T33" fmla="*/ 3771 h 4641"/>
                <a:gd name="T34" fmla="*/ 3773 w 4354"/>
                <a:gd name="T35" fmla="*/ 4351 h 4641"/>
                <a:gd name="T36" fmla="*/ 4064 w 4354"/>
                <a:gd name="T37" fmla="*/ 2321 h 4641"/>
                <a:gd name="T38" fmla="*/ 1887 w 4354"/>
                <a:gd name="T39" fmla="*/ 2031 h 4641"/>
                <a:gd name="T40" fmla="*/ 2468 w 4354"/>
                <a:gd name="T41" fmla="*/ 2321 h 4641"/>
                <a:gd name="T42" fmla="*/ 1887 w 4354"/>
                <a:gd name="T43" fmla="*/ 2031 h 4641"/>
                <a:gd name="T44" fmla="*/ 871 w 4354"/>
                <a:gd name="T45" fmla="*/ 2031 h 4641"/>
                <a:gd name="T46" fmla="*/ 581 w 4354"/>
                <a:gd name="T47" fmla="*/ 2321 h 4641"/>
                <a:gd name="T48" fmla="*/ 290 w 4354"/>
                <a:gd name="T49" fmla="*/ 1741 h 4641"/>
                <a:gd name="T50" fmla="*/ 581 w 4354"/>
                <a:gd name="T51" fmla="*/ 4351 h 4641"/>
                <a:gd name="T52" fmla="*/ 871 w 4354"/>
                <a:gd name="T53" fmla="*/ 3771 h 4641"/>
                <a:gd name="T54" fmla="*/ 1161 w 4354"/>
                <a:gd name="T55" fmla="*/ 4351 h 4641"/>
                <a:gd name="T56" fmla="*/ 290 w 4354"/>
                <a:gd name="T57" fmla="*/ 1741 h 4641"/>
                <a:gd name="T58" fmla="*/ 2468 w 4354"/>
                <a:gd name="T59" fmla="*/ 1451 h 4641"/>
                <a:gd name="T60" fmla="*/ 1887 w 4354"/>
                <a:gd name="T61" fmla="*/ 1741 h 4641"/>
                <a:gd name="T62" fmla="*/ 1451 w 4354"/>
                <a:gd name="T63" fmla="*/ 1161 h 4641"/>
                <a:gd name="T64" fmla="*/ 1887 w 4354"/>
                <a:gd name="T65" fmla="*/ 4351 h 4641"/>
                <a:gd name="T66" fmla="*/ 2468 w 4354"/>
                <a:gd name="T67" fmla="*/ 3771 h 4641"/>
                <a:gd name="T68" fmla="*/ 2903 w 4354"/>
                <a:gd name="T69" fmla="*/ 4351 h 4641"/>
                <a:gd name="T70" fmla="*/ 1451 w 4354"/>
                <a:gd name="T71" fmla="*/ 1161 h 4641"/>
                <a:gd name="T72" fmla="*/ 2322 w 4354"/>
                <a:gd name="T73" fmla="*/ 0 h 4641"/>
                <a:gd name="T74" fmla="*/ 3193 w 4354"/>
                <a:gd name="T75" fmla="*/ 871 h 4641"/>
                <a:gd name="T76" fmla="*/ 4354 w 4354"/>
                <a:gd name="T77" fmla="*/ 2031 h 4641"/>
                <a:gd name="T78" fmla="*/ 0 w 4354"/>
                <a:gd name="T79" fmla="*/ 4641 h 4641"/>
                <a:gd name="T80" fmla="*/ 1161 w 4354"/>
                <a:gd name="T81" fmla="*/ 1451 h 4641"/>
                <a:gd name="T82" fmla="*/ 2032 w 4354"/>
                <a:gd name="T83" fmla="*/ 871 h 4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54" h="4641">
                  <a:moveTo>
                    <a:pt x="3483" y="3191"/>
                  </a:moveTo>
                  <a:lnTo>
                    <a:pt x="3773" y="3191"/>
                  </a:lnTo>
                  <a:lnTo>
                    <a:pt x="3773" y="3481"/>
                  </a:lnTo>
                  <a:lnTo>
                    <a:pt x="3483" y="3481"/>
                  </a:lnTo>
                  <a:lnTo>
                    <a:pt x="3483" y="3191"/>
                  </a:lnTo>
                  <a:close/>
                  <a:moveTo>
                    <a:pt x="1887" y="3191"/>
                  </a:moveTo>
                  <a:lnTo>
                    <a:pt x="2468" y="3191"/>
                  </a:lnTo>
                  <a:lnTo>
                    <a:pt x="2468" y="3481"/>
                  </a:lnTo>
                  <a:lnTo>
                    <a:pt x="1887" y="3481"/>
                  </a:lnTo>
                  <a:lnTo>
                    <a:pt x="1887" y="3191"/>
                  </a:lnTo>
                  <a:close/>
                  <a:moveTo>
                    <a:pt x="581" y="3191"/>
                  </a:moveTo>
                  <a:lnTo>
                    <a:pt x="871" y="3191"/>
                  </a:lnTo>
                  <a:lnTo>
                    <a:pt x="871" y="3481"/>
                  </a:lnTo>
                  <a:lnTo>
                    <a:pt x="581" y="3481"/>
                  </a:lnTo>
                  <a:lnTo>
                    <a:pt x="581" y="3191"/>
                  </a:lnTo>
                  <a:close/>
                  <a:moveTo>
                    <a:pt x="3483" y="2611"/>
                  </a:moveTo>
                  <a:lnTo>
                    <a:pt x="3773" y="2611"/>
                  </a:lnTo>
                  <a:lnTo>
                    <a:pt x="3773" y="2901"/>
                  </a:lnTo>
                  <a:lnTo>
                    <a:pt x="3483" y="2901"/>
                  </a:lnTo>
                  <a:lnTo>
                    <a:pt x="3483" y="2611"/>
                  </a:lnTo>
                  <a:close/>
                  <a:moveTo>
                    <a:pt x="1887" y="2611"/>
                  </a:moveTo>
                  <a:lnTo>
                    <a:pt x="2468" y="2611"/>
                  </a:lnTo>
                  <a:lnTo>
                    <a:pt x="2468" y="2901"/>
                  </a:lnTo>
                  <a:lnTo>
                    <a:pt x="1887" y="2901"/>
                  </a:lnTo>
                  <a:lnTo>
                    <a:pt x="1887" y="2611"/>
                  </a:lnTo>
                  <a:close/>
                  <a:moveTo>
                    <a:pt x="581" y="2611"/>
                  </a:moveTo>
                  <a:lnTo>
                    <a:pt x="871" y="2611"/>
                  </a:lnTo>
                  <a:lnTo>
                    <a:pt x="871" y="2901"/>
                  </a:lnTo>
                  <a:lnTo>
                    <a:pt x="581" y="2901"/>
                  </a:lnTo>
                  <a:lnTo>
                    <a:pt x="581" y="2611"/>
                  </a:lnTo>
                  <a:close/>
                  <a:moveTo>
                    <a:pt x="3193" y="2321"/>
                  </a:moveTo>
                  <a:lnTo>
                    <a:pt x="3193" y="4351"/>
                  </a:lnTo>
                  <a:lnTo>
                    <a:pt x="3483" y="4351"/>
                  </a:lnTo>
                  <a:lnTo>
                    <a:pt x="3483" y="3771"/>
                  </a:lnTo>
                  <a:lnTo>
                    <a:pt x="3773" y="3771"/>
                  </a:lnTo>
                  <a:lnTo>
                    <a:pt x="3773" y="4351"/>
                  </a:lnTo>
                  <a:lnTo>
                    <a:pt x="4064" y="4351"/>
                  </a:lnTo>
                  <a:lnTo>
                    <a:pt x="4064" y="2321"/>
                  </a:lnTo>
                  <a:lnTo>
                    <a:pt x="3193" y="2321"/>
                  </a:lnTo>
                  <a:close/>
                  <a:moveTo>
                    <a:pt x="1887" y="2031"/>
                  </a:moveTo>
                  <a:lnTo>
                    <a:pt x="2468" y="2031"/>
                  </a:lnTo>
                  <a:lnTo>
                    <a:pt x="2468" y="2321"/>
                  </a:lnTo>
                  <a:lnTo>
                    <a:pt x="1887" y="2321"/>
                  </a:lnTo>
                  <a:lnTo>
                    <a:pt x="1887" y="2031"/>
                  </a:lnTo>
                  <a:close/>
                  <a:moveTo>
                    <a:pt x="581" y="2031"/>
                  </a:moveTo>
                  <a:lnTo>
                    <a:pt x="871" y="2031"/>
                  </a:lnTo>
                  <a:lnTo>
                    <a:pt x="871" y="2321"/>
                  </a:lnTo>
                  <a:lnTo>
                    <a:pt x="581" y="2321"/>
                  </a:lnTo>
                  <a:lnTo>
                    <a:pt x="581" y="2031"/>
                  </a:lnTo>
                  <a:close/>
                  <a:moveTo>
                    <a:pt x="290" y="1741"/>
                  </a:moveTo>
                  <a:lnTo>
                    <a:pt x="290" y="4351"/>
                  </a:lnTo>
                  <a:lnTo>
                    <a:pt x="581" y="4351"/>
                  </a:lnTo>
                  <a:lnTo>
                    <a:pt x="581" y="3771"/>
                  </a:lnTo>
                  <a:lnTo>
                    <a:pt x="871" y="3771"/>
                  </a:lnTo>
                  <a:lnTo>
                    <a:pt x="871" y="4351"/>
                  </a:lnTo>
                  <a:lnTo>
                    <a:pt x="1161" y="4351"/>
                  </a:lnTo>
                  <a:lnTo>
                    <a:pt x="1161" y="1741"/>
                  </a:lnTo>
                  <a:lnTo>
                    <a:pt x="290" y="1741"/>
                  </a:lnTo>
                  <a:close/>
                  <a:moveTo>
                    <a:pt x="1887" y="1451"/>
                  </a:moveTo>
                  <a:lnTo>
                    <a:pt x="2468" y="1451"/>
                  </a:lnTo>
                  <a:lnTo>
                    <a:pt x="2468" y="1741"/>
                  </a:lnTo>
                  <a:lnTo>
                    <a:pt x="1887" y="1741"/>
                  </a:lnTo>
                  <a:lnTo>
                    <a:pt x="1887" y="1451"/>
                  </a:lnTo>
                  <a:close/>
                  <a:moveTo>
                    <a:pt x="1451" y="1161"/>
                  </a:moveTo>
                  <a:lnTo>
                    <a:pt x="1451" y="4351"/>
                  </a:lnTo>
                  <a:lnTo>
                    <a:pt x="1887" y="4351"/>
                  </a:lnTo>
                  <a:lnTo>
                    <a:pt x="1887" y="3771"/>
                  </a:lnTo>
                  <a:lnTo>
                    <a:pt x="2468" y="3771"/>
                  </a:lnTo>
                  <a:lnTo>
                    <a:pt x="2468" y="4351"/>
                  </a:lnTo>
                  <a:lnTo>
                    <a:pt x="2903" y="4351"/>
                  </a:lnTo>
                  <a:lnTo>
                    <a:pt x="2903" y="1161"/>
                  </a:lnTo>
                  <a:lnTo>
                    <a:pt x="1451" y="1161"/>
                  </a:lnTo>
                  <a:close/>
                  <a:moveTo>
                    <a:pt x="2032" y="0"/>
                  </a:moveTo>
                  <a:lnTo>
                    <a:pt x="2322" y="0"/>
                  </a:lnTo>
                  <a:lnTo>
                    <a:pt x="2322" y="871"/>
                  </a:lnTo>
                  <a:lnTo>
                    <a:pt x="3193" y="871"/>
                  </a:lnTo>
                  <a:lnTo>
                    <a:pt x="3193" y="2031"/>
                  </a:lnTo>
                  <a:lnTo>
                    <a:pt x="4354" y="2031"/>
                  </a:lnTo>
                  <a:lnTo>
                    <a:pt x="4354" y="4641"/>
                  </a:lnTo>
                  <a:lnTo>
                    <a:pt x="0" y="4641"/>
                  </a:lnTo>
                  <a:lnTo>
                    <a:pt x="0" y="1451"/>
                  </a:lnTo>
                  <a:lnTo>
                    <a:pt x="1161" y="1451"/>
                  </a:lnTo>
                  <a:lnTo>
                    <a:pt x="1161" y="871"/>
                  </a:lnTo>
                  <a:lnTo>
                    <a:pt x="2032" y="871"/>
                  </a:lnTo>
                  <a:lnTo>
                    <a:pt x="203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6" name="Freeform 54"/>
            <p:cNvSpPr>
              <a:spLocks noEditPoints="1"/>
            </p:cNvSpPr>
            <p:nvPr/>
          </p:nvSpPr>
          <p:spPr bwMode="auto">
            <a:xfrm>
              <a:off x="7602583" y="3703418"/>
              <a:ext cx="463815" cy="494282"/>
            </a:xfrm>
            <a:custGeom>
              <a:avLst/>
              <a:gdLst>
                <a:gd name="T0" fmla="*/ 3773 w 4354"/>
                <a:gd name="T1" fmla="*/ 3191 h 4641"/>
                <a:gd name="T2" fmla="*/ 3483 w 4354"/>
                <a:gd name="T3" fmla="*/ 3481 h 4641"/>
                <a:gd name="T4" fmla="*/ 1887 w 4354"/>
                <a:gd name="T5" fmla="*/ 3191 h 4641"/>
                <a:gd name="T6" fmla="*/ 2468 w 4354"/>
                <a:gd name="T7" fmla="*/ 3481 h 4641"/>
                <a:gd name="T8" fmla="*/ 1887 w 4354"/>
                <a:gd name="T9" fmla="*/ 3191 h 4641"/>
                <a:gd name="T10" fmla="*/ 871 w 4354"/>
                <a:gd name="T11" fmla="*/ 3191 h 4641"/>
                <a:gd name="T12" fmla="*/ 581 w 4354"/>
                <a:gd name="T13" fmla="*/ 3481 h 4641"/>
                <a:gd name="T14" fmla="*/ 3483 w 4354"/>
                <a:gd name="T15" fmla="*/ 2611 h 4641"/>
                <a:gd name="T16" fmla="*/ 3773 w 4354"/>
                <a:gd name="T17" fmla="*/ 2901 h 4641"/>
                <a:gd name="T18" fmla="*/ 3483 w 4354"/>
                <a:gd name="T19" fmla="*/ 2611 h 4641"/>
                <a:gd name="T20" fmla="*/ 2468 w 4354"/>
                <a:gd name="T21" fmla="*/ 2611 h 4641"/>
                <a:gd name="T22" fmla="*/ 1887 w 4354"/>
                <a:gd name="T23" fmla="*/ 2901 h 4641"/>
                <a:gd name="T24" fmla="*/ 581 w 4354"/>
                <a:gd name="T25" fmla="*/ 2611 h 4641"/>
                <a:gd name="T26" fmla="*/ 871 w 4354"/>
                <a:gd name="T27" fmla="*/ 2901 h 4641"/>
                <a:gd name="T28" fmla="*/ 581 w 4354"/>
                <a:gd name="T29" fmla="*/ 2611 h 4641"/>
                <a:gd name="T30" fmla="*/ 3193 w 4354"/>
                <a:gd name="T31" fmla="*/ 4351 h 4641"/>
                <a:gd name="T32" fmla="*/ 3483 w 4354"/>
                <a:gd name="T33" fmla="*/ 3771 h 4641"/>
                <a:gd name="T34" fmla="*/ 3773 w 4354"/>
                <a:gd name="T35" fmla="*/ 4351 h 4641"/>
                <a:gd name="T36" fmla="*/ 4064 w 4354"/>
                <a:gd name="T37" fmla="*/ 2321 h 4641"/>
                <a:gd name="T38" fmla="*/ 1887 w 4354"/>
                <a:gd name="T39" fmla="*/ 2031 h 4641"/>
                <a:gd name="T40" fmla="*/ 2468 w 4354"/>
                <a:gd name="T41" fmla="*/ 2321 h 4641"/>
                <a:gd name="T42" fmla="*/ 1887 w 4354"/>
                <a:gd name="T43" fmla="*/ 2031 h 4641"/>
                <a:gd name="T44" fmla="*/ 871 w 4354"/>
                <a:gd name="T45" fmla="*/ 2031 h 4641"/>
                <a:gd name="T46" fmla="*/ 581 w 4354"/>
                <a:gd name="T47" fmla="*/ 2321 h 4641"/>
                <a:gd name="T48" fmla="*/ 290 w 4354"/>
                <a:gd name="T49" fmla="*/ 1741 h 4641"/>
                <a:gd name="T50" fmla="*/ 581 w 4354"/>
                <a:gd name="T51" fmla="*/ 4351 h 4641"/>
                <a:gd name="T52" fmla="*/ 871 w 4354"/>
                <a:gd name="T53" fmla="*/ 3771 h 4641"/>
                <a:gd name="T54" fmla="*/ 1161 w 4354"/>
                <a:gd name="T55" fmla="*/ 4351 h 4641"/>
                <a:gd name="T56" fmla="*/ 290 w 4354"/>
                <a:gd name="T57" fmla="*/ 1741 h 4641"/>
                <a:gd name="T58" fmla="*/ 2468 w 4354"/>
                <a:gd name="T59" fmla="*/ 1451 h 4641"/>
                <a:gd name="T60" fmla="*/ 1887 w 4354"/>
                <a:gd name="T61" fmla="*/ 1741 h 4641"/>
                <a:gd name="T62" fmla="*/ 1451 w 4354"/>
                <a:gd name="T63" fmla="*/ 1161 h 4641"/>
                <a:gd name="T64" fmla="*/ 1887 w 4354"/>
                <a:gd name="T65" fmla="*/ 4351 h 4641"/>
                <a:gd name="T66" fmla="*/ 2468 w 4354"/>
                <a:gd name="T67" fmla="*/ 3771 h 4641"/>
                <a:gd name="T68" fmla="*/ 2903 w 4354"/>
                <a:gd name="T69" fmla="*/ 4351 h 4641"/>
                <a:gd name="T70" fmla="*/ 1451 w 4354"/>
                <a:gd name="T71" fmla="*/ 1161 h 4641"/>
                <a:gd name="T72" fmla="*/ 2322 w 4354"/>
                <a:gd name="T73" fmla="*/ 0 h 4641"/>
                <a:gd name="T74" fmla="*/ 3193 w 4354"/>
                <a:gd name="T75" fmla="*/ 871 h 4641"/>
                <a:gd name="T76" fmla="*/ 4354 w 4354"/>
                <a:gd name="T77" fmla="*/ 2031 h 4641"/>
                <a:gd name="T78" fmla="*/ 0 w 4354"/>
                <a:gd name="T79" fmla="*/ 4641 h 4641"/>
                <a:gd name="T80" fmla="*/ 1161 w 4354"/>
                <a:gd name="T81" fmla="*/ 1451 h 4641"/>
                <a:gd name="T82" fmla="*/ 2032 w 4354"/>
                <a:gd name="T83" fmla="*/ 871 h 4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54" h="4641">
                  <a:moveTo>
                    <a:pt x="3483" y="3191"/>
                  </a:moveTo>
                  <a:lnTo>
                    <a:pt x="3773" y="3191"/>
                  </a:lnTo>
                  <a:lnTo>
                    <a:pt x="3773" y="3481"/>
                  </a:lnTo>
                  <a:lnTo>
                    <a:pt x="3483" y="3481"/>
                  </a:lnTo>
                  <a:lnTo>
                    <a:pt x="3483" y="3191"/>
                  </a:lnTo>
                  <a:close/>
                  <a:moveTo>
                    <a:pt x="1887" y="3191"/>
                  </a:moveTo>
                  <a:lnTo>
                    <a:pt x="2468" y="3191"/>
                  </a:lnTo>
                  <a:lnTo>
                    <a:pt x="2468" y="3481"/>
                  </a:lnTo>
                  <a:lnTo>
                    <a:pt x="1887" y="3481"/>
                  </a:lnTo>
                  <a:lnTo>
                    <a:pt x="1887" y="3191"/>
                  </a:lnTo>
                  <a:close/>
                  <a:moveTo>
                    <a:pt x="581" y="3191"/>
                  </a:moveTo>
                  <a:lnTo>
                    <a:pt x="871" y="3191"/>
                  </a:lnTo>
                  <a:lnTo>
                    <a:pt x="871" y="3481"/>
                  </a:lnTo>
                  <a:lnTo>
                    <a:pt x="581" y="3481"/>
                  </a:lnTo>
                  <a:lnTo>
                    <a:pt x="581" y="3191"/>
                  </a:lnTo>
                  <a:close/>
                  <a:moveTo>
                    <a:pt x="3483" y="2611"/>
                  </a:moveTo>
                  <a:lnTo>
                    <a:pt x="3773" y="2611"/>
                  </a:lnTo>
                  <a:lnTo>
                    <a:pt x="3773" y="2901"/>
                  </a:lnTo>
                  <a:lnTo>
                    <a:pt x="3483" y="2901"/>
                  </a:lnTo>
                  <a:lnTo>
                    <a:pt x="3483" y="2611"/>
                  </a:lnTo>
                  <a:close/>
                  <a:moveTo>
                    <a:pt x="1887" y="2611"/>
                  </a:moveTo>
                  <a:lnTo>
                    <a:pt x="2468" y="2611"/>
                  </a:lnTo>
                  <a:lnTo>
                    <a:pt x="2468" y="2901"/>
                  </a:lnTo>
                  <a:lnTo>
                    <a:pt x="1887" y="2901"/>
                  </a:lnTo>
                  <a:lnTo>
                    <a:pt x="1887" y="2611"/>
                  </a:lnTo>
                  <a:close/>
                  <a:moveTo>
                    <a:pt x="581" y="2611"/>
                  </a:moveTo>
                  <a:lnTo>
                    <a:pt x="871" y="2611"/>
                  </a:lnTo>
                  <a:lnTo>
                    <a:pt x="871" y="2901"/>
                  </a:lnTo>
                  <a:lnTo>
                    <a:pt x="581" y="2901"/>
                  </a:lnTo>
                  <a:lnTo>
                    <a:pt x="581" y="2611"/>
                  </a:lnTo>
                  <a:close/>
                  <a:moveTo>
                    <a:pt x="3193" y="2321"/>
                  </a:moveTo>
                  <a:lnTo>
                    <a:pt x="3193" y="4351"/>
                  </a:lnTo>
                  <a:lnTo>
                    <a:pt x="3483" y="4351"/>
                  </a:lnTo>
                  <a:lnTo>
                    <a:pt x="3483" y="3771"/>
                  </a:lnTo>
                  <a:lnTo>
                    <a:pt x="3773" y="3771"/>
                  </a:lnTo>
                  <a:lnTo>
                    <a:pt x="3773" y="4351"/>
                  </a:lnTo>
                  <a:lnTo>
                    <a:pt x="4064" y="4351"/>
                  </a:lnTo>
                  <a:lnTo>
                    <a:pt x="4064" y="2321"/>
                  </a:lnTo>
                  <a:lnTo>
                    <a:pt x="3193" y="2321"/>
                  </a:lnTo>
                  <a:close/>
                  <a:moveTo>
                    <a:pt x="1887" y="2031"/>
                  </a:moveTo>
                  <a:lnTo>
                    <a:pt x="2468" y="2031"/>
                  </a:lnTo>
                  <a:lnTo>
                    <a:pt x="2468" y="2321"/>
                  </a:lnTo>
                  <a:lnTo>
                    <a:pt x="1887" y="2321"/>
                  </a:lnTo>
                  <a:lnTo>
                    <a:pt x="1887" y="2031"/>
                  </a:lnTo>
                  <a:close/>
                  <a:moveTo>
                    <a:pt x="581" y="2031"/>
                  </a:moveTo>
                  <a:lnTo>
                    <a:pt x="871" y="2031"/>
                  </a:lnTo>
                  <a:lnTo>
                    <a:pt x="871" y="2321"/>
                  </a:lnTo>
                  <a:lnTo>
                    <a:pt x="581" y="2321"/>
                  </a:lnTo>
                  <a:lnTo>
                    <a:pt x="581" y="2031"/>
                  </a:lnTo>
                  <a:close/>
                  <a:moveTo>
                    <a:pt x="290" y="1741"/>
                  </a:moveTo>
                  <a:lnTo>
                    <a:pt x="290" y="4351"/>
                  </a:lnTo>
                  <a:lnTo>
                    <a:pt x="581" y="4351"/>
                  </a:lnTo>
                  <a:lnTo>
                    <a:pt x="581" y="3771"/>
                  </a:lnTo>
                  <a:lnTo>
                    <a:pt x="871" y="3771"/>
                  </a:lnTo>
                  <a:lnTo>
                    <a:pt x="871" y="4351"/>
                  </a:lnTo>
                  <a:lnTo>
                    <a:pt x="1161" y="4351"/>
                  </a:lnTo>
                  <a:lnTo>
                    <a:pt x="1161" y="1741"/>
                  </a:lnTo>
                  <a:lnTo>
                    <a:pt x="290" y="1741"/>
                  </a:lnTo>
                  <a:close/>
                  <a:moveTo>
                    <a:pt x="1887" y="1451"/>
                  </a:moveTo>
                  <a:lnTo>
                    <a:pt x="2468" y="1451"/>
                  </a:lnTo>
                  <a:lnTo>
                    <a:pt x="2468" y="1741"/>
                  </a:lnTo>
                  <a:lnTo>
                    <a:pt x="1887" y="1741"/>
                  </a:lnTo>
                  <a:lnTo>
                    <a:pt x="1887" y="1451"/>
                  </a:lnTo>
                  <a:close/>
                  <a:moveTo>
                    <a:pt x="1451" y="1161"/>
                  </a:moveTo>
                  <a:lnTo>
                    <a:pt x="1451" y="4351"/>
                  </a:lnTo>
                  <a:lnTo>
                    <a:pt x="1887" y="4351"/>
                  </a:lnTo>
                  <a:lnTo>
                    <a:pt x="1887" y="3771"/>
                  </a:lnTo>
                  <a:lnTo>
                    <a:pt x="2468" y="3771"/>
                  </a:lnTo>
                  <a:lnTo>
                    <a:pt x="2468" y="4351"/>
                  </a:lnTo>
                  <a:lnTo>
                    <a:pt x="2903" y="4351"/>
                  </a:lnTo>
                  <a:lnTo>
                    <a:pt x="2903" y="1161"/>
                  </a:lnTo>
                  <a:lnTo>
                    <a:pt x="1451" y="1161"/>
                  </a:lnTo>
                  <a:close/>
                  <a:moveTo>
                    <a:pt x="2032" y="0"/>
                  </a:moveTo>
                  <a:lnTo>
                    <a:pt x="2322" y="0"/>
                  </a:lnTo>
                  <a:lnTo>
                    <a:pt x="2322" y="871"/>
                  </a:lnTo>
                  <a:lnTo>
                    <a:pt x="3193" y="871"/>
                  </a:lnTo>
                  <a:lnTo>
                    <a:pt x="3193" y="2031"/>
                  </a:lnTo>
                  <a:lnTo>
                    <a:pt x="4354" y="2031"/>
                  </a:lnTo>
                  <a:lnTo>
                    <a:pt x="4354" y="4641"/>
                  </a:lnTo>
                  <a:lnTo>
                    <a:pt x="0" y="4641"/>
                  </a:lnTo>
                  <a:lnTo>
                    <a:pt x="0" y="1451"/>
                  </a:lnTo>
                  <a:lnTo>
                    <a:pt x="1161" y="1451"/>
                  </a:lnTo>
                  <a:lnTo>
                    <a:pt x="1161" y="871"/>
                  </a:lnTo>
                  <a:lnTo>
                    <a:pt x="2032" y="871"/>
                  </a:lnTo>
                  <a:lnTo>
                    <a:pt x="203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67" name="Group 266"/>
            <p:cNvGrpSpPr/>
            <p:nvPr/>
          </p:nvGrpSpPr>
          <p:grpSpPr>
            <a:xfrm flipH="1">
              <a:off x="5094080" y="2273192"/>
              <a:ext cx="463572" cy="356159"/>
              <a:chOff x="2781300" y="1214438"/>
              <a:chExt cx="5207000" cy="4000500"/>
            </a:xfrm>
            <a:solidFill>
              <a:schemeClr val="accent3"/>
            </a:solidFill>
          </p:grpSpPr>
          <p:sp>
            <p:nvSpPr>
              <p:cNvPr id="268" name="Freeform 59"/>
              <p:cNvSpPr>
                <a:spLocks noEditPoints="1"/>
              </p:cNvSpPr>
              <p:nvPr/>
            </p:nvSpPr>
            <p:spPr bwMode="auto">
              <a:xfrm>
                <a:off x="2781300" y="1214438"/>
                <a:ext cx="5207000" cy="4000500"/>
              </a:xfrm>
              <a:custGeom>
                <a:avLst/>
                <a:gdLst>
                  <a:gd name="T0" fmla="*/ 6176 w 6560"/>
                  <a:gd name="T1" fmla="*/ 2223 h 5040"/>
                  <a:gd name="T2" fmla="*/ 3233 w 6560"/>
                  <a:gd name="T3" fmla="*/ 263 h 5040"/>
                  <a:gd name="T4" fmla="*/ 2748 w 6560"/>
                  <a:gd name="T5" fmla="*/ 364 h 5040"/>
                  <a:gd name="T6" fmla="*/ 2151 w 6560"/>
                  <a:gd name="T7" fmla="*/ 487 h 5040"/>
                  <a:gd name="T8" fmla="*/ 1518 w 6560"/>
                  <a:gd name="T9" fmla="*/ 615 h 5040"/>
                  <a:gd name="T10" fmla="*/ 923 w 6560"/>
                  <a:gd name="T11" fmla="*/ 730 h 5040"/>
                  <a:gd name="T12" fmla="*/ 491 w 6560"/>
                  <a:gd name="T13" fmla="*/ 812 h 5040"/>
                  <a:gd name="T14" fmla="*/ 310 w 6560"/>
                  <a:gd name="T15" fmla="*/ 947 h 5040"/>
                  <a:gd name="T16" fmla="*/ 239 w 6560"/>
                  <a:gd name="T17" fmla="*/ 1166 h 5040"/>
                  <a:gd name="T18" fmla="*/ 3460 w 6560"/>
                  <a:gd name="T19" fmla="*/ 507 h 5040"/>
                  <a:gd name="T20" fmla="*/ 3510 w 6560"/>
                  <a:gd name="T21" fmla="*/ 378 h 5040"/>
                  <a:gd name="T22" fmla="*/ 3432 w 6560"/>
                  <a:gd name="T23" fmla="*/ 259 h 5040"/>
                  <a:gd name="T24" fmla="*/ 3404 w 6560"/>
                  <a:gd name="T25" fmla="*/ 4 h 5040"/>
                  <a:gd name="T26" fmla="*/ 3625 w 6560"/>
                  <a:gd name="T27" fmla="*/ 105 h 5040"/>
                  <a:gd name="T28" fmla="*/ 3745 w 6560"/>
                  <a:gd name="T29" fmla="*/ 322 h 5040"/>
                  <a:gd name="T30" fmla="*/ 3711 w 6560"/>
                  <a:gd name="T31" fmla="*/ 563 h 5040"/>
                  <a:gd name="T32" fmla="*/ 3542 w 6560"/>
                  <a:gd name="T33" fmla="*/ 740 h 5040"/>
                  <a:gd name="T34" fmla="*/ 2973 w 6560"/>
                  <a:gd name="T35" fmla="*/ 1970 h 5040"/>
                  <a:gd name="T36" fmla="*/ 3076 w 6560"/>
                  <a:gd name="T37" fmla="*/ 2028 h 5040"/>
                  <a:gd name="T38" fmla="*/ 3078 w 6560"/>
                  <a:gd name="T39" fmla="*/ 2147 h 5040"/>
                  <a:gd name="T40" fmla="*/ 1932 w 6560"/>
                  <a:gd name="T41" fmla="*/ 2513 h 5040"/>
                  <a:gd name="T42" fmla="*/ 5370 w 6560"/>
                  <a:gd name="T43" fmla="*/ 1984 h 5040"/>
                  <a:gd name="T44" fmla="*/ 6303 w 6560"/>
                  <a:gd name="T45" fmla="*/ 1582 h 5040"/>
                  <a:gd name="T46" fmla="*/ 6198 w 6560"/>
                  <a:gd name="T47" fmla="*/ 1520 h 5040"/>
                  <a:gd name="T48" fmla="*/ 3339 w 6560"/>
                  <a:gd name="T49" fmla="*/ 2091 h 5040"/>
                  <a:gd name="T50" fmla="*/ 3253 w 6560"/>
                  <a:gd name="T51" fmla="*/ 2010 h 5040"/>
                  <a:gd name="T52" fmla="*/ 3281 w 6560"/>
                  <a:gd name="T53" fmla="*/ 1892 h 5040"/>
                  <a:gd name="T54" fmla="*/ 5370 w 6560"/>
                  <a:gd name="T55" fmla="*/ 1281 h 5040"/>
                  <a:gd name="T56" fmla="*/ 6381 w 6560"/>
                  <a:gd name="T57" fmla="*/ 1331 h 5040"/>
                  <a:gd name="T58" fmla="*/ 6536 w 6560"/>
                  <a:gd name="T59" fmla="*/ 1518 h 5040"/>
                  <a:gd name="T60" fmla="*/ 6554 w 6560"/>
                  <a:gd name="T61" fmla="*/ 2141 h 5040"/>
                  <a:gd name="T62" fmla="*/ 6441 w 6560"/>
                  <a:gd name="T63" fmla="*/ 2223 h 5040"/>
                  <a:gd name="T64" fmla="*/ 6393 w 6560"/>
                  <a:gd name="T65" fmla="*/ 2557 h 5040"/>
                  <a:gd name="T66" fmla="*/ 5577 w 6560"/>
                  <a:gd name="T67" fmla="*/ 2607 h 5040"/>
                  <a:gd name="T68" fmla="*/ 5464 w 6560"/>
                  <a:gd name="T69" fmla="*/ 2523 h 5040"/>
                  <a:gd name="T70" fmla="*/ 1932 w 6560"/>
                  <a:gd name="T71" fmla="*/ 4248 h 5040"/>
                  <a:gd name="T72" fmla="*/ 1882 w 6560"/>
                  <a:gd name="T73" fmla="*/ 5016 h 5040"/>
                  <a:gd name="T74" fmla="*/ 82 w 6560"/>
                  <a:gd name="T75" fmla="*/ 5034 h 5040"/>
                  <a:gd name="T76" fmla="*/ 0 w 6560"/>
                  <a:gd name="T77" fmla="*/ 4921 h 5040"/>
                  <a:gd name="T78" fmla="*/ 50 w 6560"/>
                  <a:gd name="T79" fmla="*/ 2223 h 5040"/>
                  <a:gd name="T80" fmla="*/ 191 w 6560"/>
                  <a:gd name="T81" fmla="*/ 2223 h 5040"/>
                  <a:gd name="T82" fmla="*/ 239 w 6560"/>
                  <a:gd name="T83" fmla="*/ 4801 h 5040"/>
                  <a:gd name="T84" fmla="*/ 239 w 6560"/>
                  <a:gd name="T85" fmla="*/ 1904 h 5040"/>
                  <a:gd name="T86" fmla="*/ 157 w 6560"/>
                  <a:gd name="T87" fmla="*/ 2018 h 5040"/>
                  <a:gd name="T88" fmla="*/ 24 w 6560"/>
                  <a:gd name="T89" fmla="*/ 1974 h 5040"/>
                  <a:gd name="T90" fmla="*/ 6 w 6560"/>
                  <a:gd name="T91" fmla="*/ 1086 h 5040"/>
                  <a:gd name="T92" fmla="*/ 119 w 6560"/>
                  <a:gd name="T93" fmla="*/ 800 h 5040"/>
                  <a:gd name="T94" fmla="*/ 356 w 6560"/>
                  <a:gd name="T95" fmla="*/ 609 h 5040"/>
                  <a:gd name="T96" fmla="*/ 748 w 6560"/>
                  <a:gd name="T97" fmla="*/ 519 h 5040"/>
                  <a:gd name="T98" fmla="*/ 1319 w 6560"/>
                  <a:gd name="T99" fmla="*/ 410 h 5040"/>
                  <a:gd name="T100" fmla="*/ 1948 w 6560"/>
                  <a:gd name="T101" fmla="*/ 284 h 5040"/>
                  <a:gd name="T102" fmla="*/ 2559 w 6560"/>
                  <a:gd name="T103" fmla="*/ 159 h 5040"/>
                  <a:gd name="T104" fmla="*/ 3078 w 6560"/>
                  <a:gd name="T105" fmla="*/ 52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60" h="5040">
                    <a:moveTo>
                      <a:pt x="5698" y="2223"/>
                    </a:moveTo>
                    <a:lnTo>
                      <a:pt x="5698" y="2368"/>
                    </a:lnTo>
                    <a:lnTo>
                      <a:pt x="6176" y="2368"/>
                    </a:lnTo>
                    <a:lnTo>
                      <a:pt x="6176" y="2223"/>
                    </a:lnTo>
                    <a:lnTo>
                      <a:pt x="5698" y="2223"/>
                    </a:lnTo>
                    <a:close/>
                    <a:moveTo>
                      <a:pt x="3365" y="241"/>
                    </a:moveTo>
                    <a:lnTo>
                      <a:pt x="3327" y="243"/>
                    </a:lnTo>
                    <a:lnTo>
                      <a:pt x="3233" y="263"/>
                    </a:lnTo>
                    <a:lnTo>
                      <a:pt x="3126" y="284"/>
                    </a:lnTo>
                    <a:lnTo>
                      <a:pt x="3008" y="310"/>
                    </a:lnTo>
                    <a:lnTo>
                      <a:pt x="2883" y="336"/>
                    </a:lnTo>
                    <a:lnTo>
                      <a:pt x="2748" y="364"/>
                    </a:lnTo>
                    <a:lnTo>
                      <a:pt x="2606" y="394"/>
                    </a:lnTo>
                    <a:lnTo>
                      <a:pt x="2459" y="424"/>
                    </a:lnTo>
                    <a:lnTo>
                      <a:pt x="2306" y="456"/>
                    </a:lnTo>
                    <a:lnTo>
                      <a:pt x="2151" y="487"/>
                    </a:lnTo>
                    <a:lnTo>
                      <a:pt x="1994" y="519"/>
                    </a:lnTo>
                    <a:lnTo>
                      <a:pt x="1834" y="551"/>
                    </a:lnTo>
                    <a:lnTo>
                      <a:pt x="1675" y="583"/>
                    </a:lnTo>
                    <a:lnTo>
                      <a:pt x="1518" y="615"/>
                    </a:lnTo>
                    <a:lnTo>
                      <a:pt x="1363" y="645"/>
                    </a:lnTo>
                    <a:lnTo>
                      <a:pt x="1212" y="674"/>
                    </a:lnTo>
                    <a:lnTo>
                      <a:pt x="1064" y="702"/>
                    </a:lnTo>
                    <a:lnTo>
                      <a:pt x="923" y="730"/>
                    </a:lnTo>
                    <a:lnTo>
                      <a:pt x="790" y="754"/>
                    </a:lnTo>
                    <a:lnTo>
                      <a:pt x="665" y="778"/>
                    </a:lnTo>
                    <a:lnTo>
                      <a:pt x="549" y="798"/>
                    </a:lnTo>
                    <a:lnTo>
                      <a:pt x="491" y="812"/>
                    </a:lnTo>
                    <a:lnTo>
                      <a:pt x="438" y="836"/>
                    </a:lnTo>
                    <a:lnTo>
                      <a:pt x="390" y="866"/>
                    </a:lnTo>
                    <a:lnTo>
                      <a:pt x="346" y="903"/>
                    </a:lnTo>
                    <a:lnTo>
                      <a:pt x="310" y="947"/>
                    </a:lnTo>
                    <a:lnTo>
                      <a:pt x="281" y="997"/>
                    </a:lnTo>
                    <a:lnTo>
                      <a:pt x="259" y="1049"/>
                    </a:lnTo>
                    <a:lnTo>
                      <a:pt x="245" y="1106"/>
                    </a:lnTo>
                    <a:lnTo>
                      <a:pt x="239" y="1166"/>
                    </a:lnTo>
                    <a:lnTo>
                      <a:pt x="239" y="1393"/>
                    </a:lnTo>
                    <a:lnTo>
                      <a:pt x="1783" y="1393"/>
                    </a:lnTo>
                    <a:lnTo>
                      <a:pt x="3430" y="527"/>
                    </a:lnTo>
                    <a:lnTo>
                      <a:pt x="3460" y="507"/>
                    </a:lnTo>
                    <a:lnTo>
                      <a:pt x="3484" y="479"/>
                    </a:lnTo>
                    <a:lnTo>
                      <a:pt x="3500" y="448"/>
                    </a:lnTo>
                    <a:lnTo>
                      <a:pt x="3510" y="414"/>
                    </a:lnTo>
                    <a:lnTo>
                      <a:pt x="3510" y="378"/>
                    </a:lnTo>
                    <a:lnTo>
                      <a:pt x="3502" y="340"/>
                    </a:lnTo>
                    <a:lnTo>
                      <a:pt x="3486" y="308"/>
                    </a:lnTo>
                    <a:lnTo>
                      <a:pt x="3462" y="281"/>
                    </a:lnTo>
                    <a:lnTo>
                      <a:pt x="3432" y="259"/>
                    </a:lnTo>
                    <a:lnTo>
                      <a:pt x="3400" y="245"/>
                    </a:lnTo>
                    <a:lnTo>
                      <a:pt x="3365" y="241"/>
                    </a:lnTo>
                    <a:close/>
                    <a:moveTo>
                      <a:pt x="3341" y="0"/>
                    </a:moveTo>
                    <a:lnTo>
                      <a:pt x="3404" y="4"/>
                    </a:lnTo>
                    <a:lnTo>
                      <a:pt x="3464" y="16"/>
                    </a:lnTo>
                    <a:lnTo>
                      <a:pt x="3522" y="36"/>
                    </a:lnTo>
                    <a:lnTo>
                      <a:pt x="3575" y="66"/>
                    </a:lnTo>
                    <a:lnTo>
                      <a:pt x="3625" y="105"/>
                    </a:lnTo>
                    <a:lnTo>
                      <a:pt x="3667" y="149"/>
                    </a:lnTo>
                    <a:lnTo>
                      <a:pt x="3701" y="203"/>
                    </a:lnTo>
                    <a:lnTo>
                      <a:pt x="3729" y="261"/>
                    </a:lnTo>
                    <a:lnTo>
                      <a:pt x="3745" y="322"/>
                    </a:lnTo>
                    <a:lnTo>
                      <a:pt x="3751" y="384"/>
                    </a:lnTo>
                    <a:lnTo>
                      <a:pt x="3747" y="446"/>
                    </a:lnTo>
                    <a:lnTo>
                      <a:pt x="3733" y="505"/>
                    </a:lnTo>
                    <a:lnTo>
                      <a:pt x="3711" y="563"/>
                    </a:lnTo>
                    <a:lnTo>
                      <a:pt x="3681" y="617"/>
                    </a:lnTo>
                    <a:lnTo>
                      <a:pt x="3641" y="665"/>
                    </a:lnTo>
                    <a:lnTo>
                      <a:pt x="3595" y="704"/>
                    </a:lnTo>
                    <a:lnTo>
                      <a:pt x="3542" y="740"/>
                    </a:lnTo>
                    <a:lnTo>
                      <a:pt x="1932" y="1586"/>
                    </a:lnTo>
                    <a:lnTo>
                      <a:pt x="1932" y="2264"/>
                    </a:lnTo>
                    <a:lnTo>
                      <a:pt x="2941" y="1974"/>
                    </a:lnTo>
                    <a:lnTo>
                      <a:pt x="2973" y="1970"/>
                    </a:lnTo>
                    <a:lnTo>
                      <a:pt x="3002" y="1974"/>
                    </a:lnTo>
                    <a:lnTo>
                      <a:pt x="3032" y="1984"/>
                    </a:lnTo>
                    <a:lnTo>
                      <a:pt x="3056" y="2004"/>
                    </a:lnTo>
                    <a:lnTo>
                      <a:pt x="3076" y="2028"/>
                    </a:lnTo>
                    <a:lnTo>
                      <a:pt x="3088" y="2055"/>
                    </a:lnTo>
                    <a:lnTo>
                      <a:pt x="3094" y="2087"/>
                    </a:lnTo>
                    <a:lnTo>
                      <a:pt x="3090" y="2119"/>
                    </a:lnTo>
                    <a:lnTo>
                      <a:pt x="3078" y="2147"/>
                    </a:lnTo>
                    <a:lnTo>
                      <a:pt x="3060" y="2173"/>
                    </a:lnTo>
                    <a:lnTo>
                      <a:pt x="3036" y="2191"/>
                    </a:lnTo>
                    <a:lnTo>
                      <a:pt x="3006" y="2205"/>
                    </a:lnTo>
                    <a:lnTo>
                      <a:pt x="1932" y="2513"/>
                    </a:lnTo>
                    <a:lnTo>
                      <a:pt x="1932" y="3970"/>
                    </a:lnTo>
                    <a:lnTo>
                      <a:pt x="5310" y="2000"/>
                    </a:lnTo>
                    <a:lnTo>
                      <a:pt x="5338" y="1988"/>
                    </a:lnTo>
                    <a:lnTo>
                      <a:pt x="5370" y="1984"/>
                    </a:lnTo>
                    <a:lnTo>
                      <a:pt x="6319" y="1984"/>
                    </a:lnTo>
                    <a:lnTo>
                      <a:pt x="6319" y="1644"/>
                    </a:lnTo>
                    <a:lnTo>
                      <a:pt x="6315" y="1612"/>
                    </a:lnTo>
                    <a:lnTo>
                      <a:pt x="6303" y="1582"/>
                    </a:lnTo>
                    <a:lnTo>
                      <a:pt x="6283" y="1556"/>
                    </a:lnTo>
                    <a:lnTo>
                      <a:pt x="6260" y="1538"/>
                    </a:lnTo>
                    <a:lnTo>
                      <a:pt x="6230" y="1526"/>
                    </a:lnTo>
                    <a:lnTo>
                      <a:pt x="6198" y="1520"/>
                    </a:lnTo>
                    <a:lnTo>
                      <a:pt x="5388" y="1520"/>
                    </a:lnTo>
                    <a:lnTo>
                      <a:pt x="3402" y="2091"/>
                    </a:lnTo>
                    <a:lnTo>
                      <a:pt x="3371" y="2095"/>
                    </a:lnTo>
                    <a:lnTo>
                      <a:pt x="3339" y="2091"/>
                    </a:lnTo>
                    <a:lnTo>
                      <a:pt x="3311" y="2081"/>
                    </a:lnTo>
                    <a:lnTo>
                      <a:pt x="3287" y="2063"/>
                    </a:lnTo>
                    <a:lnTo>
                      <a:pt x="3267" y="2038"/>
                    </a:lnTo>
                    <a:lnTo>
                      <a:pt x="3253" y="2010"/>
                    </a:lnTo>
                    <a:lnTo>
                      <a:pt x="3249" y="1978"/>
                    </a:lnTo>
                    <a:lnTo>
                      <a:pt x="3253" y="1946"/>
                    </a:lnTo>
                    <a:lnTo>
                      <a:pt x="3263" y="1918"/>
                    </a:lnTo>
                    <a:lnTo>
                      <a:pt x="3281" y="1892"/>
                    </a:lnTo>
                    <a:lnTo>
                      <a:pt x="3307" y="1874"/>
                    </a:lnTo>
                    <a:lnTo>
                      <a:pt x="3335" y="1860"/>
                    </a:lnTo>
                    <a:lnTo>
                      <a:pt x="5338" y="1285"/>
                    </a:lnTo>
                    <a:lnTo>
                      <a:pt x="5370" y="1281"/>
                    </a:lnTo>
                    <a:lnTo>
                      <a:pt x="6198" y="1281"/>
                    </a:lnTo>
                    <a:lnTo>
                      <a:pt x="6264" y="1287"/>
                    </a:lnTo>
                    <a:lnTo>
                      <a:pt x="6323" y="1305"/>
                    </a:lnTo>
                    <a:lnTo>
                      <a:pt x="6381" y="1331"/>
                    </a:lnTo>
                    <a:lnTo>
                      <a:pt x="6431" y="1367"/>
                    </a:lnTo>
                    <a:lnTo>
                      <a:pt x="6474" y="1411"/>
                    </a:lnTo>
                    <a:lnTo>
                      <a:pt x="6510" y="1460"/>
                    </a:lnTo>
                    <a:lnTo>
                      <a:pt x="6536" y="1518"/>
                    </a:lnTo>
                    <a:lnTo>
                      <a:pt x="6554" y="1578"/>
                    </a:lnTo>
                    <a:lnTo>
                      <a:pt x="6560" y="1644"/>
                    </a:lnTo>
                    <a:lnTo>
                      <a:pt x="6560" y="2103"/>
                    </a:lnTo>
                    <a:lnTo>
                      <a:pt x="6554" y="2141"/>
                    </a:lnTo>
                    <a:lnTo>
                      <a:pt x="6536" y="2175"/>
                    </a:lnTo>
                    <a:lnTo>
                      <a:pt x="6510" y="2201"/>
                    </a:lnTo>
                    <a:lnTo>
                      <a:pt x="6478" y="2217"/>
                    </a:lnTo>
                    <a:lnTo>
                      <a:pt x="6441" y="2223"/>
                    </a:lnTo>
                    <a:lnTo>
                      <a:pt x="6417" y="2223"/>
                    </a:lnTo>
                    <a:lnTo>
                      <a:pt x="6417" y="2487"/>
                    </a:lnTo>
                    <a:lnTo>
                      <a:pt x="6411" y="2523"/>
                    </a:lnTo>
                    <a:lnTo>
                      <a:pt x="6393" y="2557"/>
                    </a:lnTo>
                    <a:lnTo>
                      <a:pt x="6367" y="2583"/>
                    </a:lnTo>
                    <a:lnTo>
                      <a:pt x="6333" y="2601"/>
                    </a:lnTo>
                    <a:lnTo>
                      <a:pt x="6295" y="2607"/>
                    </a:lnTo>
                    <a:lnTo>
                      <a:pt x="5577" y="2607"/>
                    </a:lnTo>
                    <a:lnTo>
                      <a:pt x="5539" y="2601"/>
                    </a:lnTo>
                    <a:lnTo>
                      <a:pt x="5507" y="2583"/>
                    </a:lnTo>
                    <a:lnTo>
                      <a:pt x="5482" y="2557"/>
                    </a:lnTo>
                    <a:lnTo>
                      <a:pt x="5464" y="2523"/>
                    </a:lnTo>
                    <a:lnTo>
                      <a:pt x="5458" y="2487"/>
                    </a:lnTo>
                    <a:lnTo>
                      <a:pt x="5458" y="2223"/>
                    </a:lnTo>
                    <a:lnTo>
                      <a:pt x="5402" y="2223"/>
                    </a:lnTo>
                    <a:lnTo>
                      <a:pt x="1932" y="4248"/>
                    </a:lnTo>
                    <a:lnTo>
                      <a:pt x="1932" y="4921"/>
                    </a:lnTo>
                    <a:lnTo>
                      <a:pt x="1926" y="4959"/>
                    </a:lnTo>
                    <a:lnTo>
                      <a:pt x="1908" y="4990"/>
                    </a:lnTo>
                    <a:lnTo>
                      <a:pt x="1882" y="5016"/>
                    </a:lnTo>
                    <a:lnTo>
                      <a:pt x="1848" y="5034"/>
                    </a:lnTo>
                    <a:lnTo>
                      <a:pt x="1811" y="5040"/>
                    </a:lnTo>
                    <a:lnTo>
                      <a:pt x="119" y="5040"/>
                    </a:lnTo>
                    <a:lnTo>
                      <a:pt x="82" y="5034"/>
                    </a:lnTo>
                    <a:lnTo>
                      <a:pt x="50" y="5016"/>
                    </a:lnTo>
                    <a:lnTo>
                      <a:pt x="24" y="4990"/>
                    </a:lnTo>
                    <a:lnTo>
                      <a:pt x="6" y="4959"/>
                    </a:lnTo>
                    <a:lnTo>
                      <a:pt x="0" y="4921"/>
                    </a:lnTo>
                    <a:lnTo>
                      <a:pt x="0" y="2320"/>
                    </a:lnTo>
                    <a:lnTo>
                      <a:pt x="6" y="2282"/>
                    </a:lnTo>
                    <a:lnTo>
                      <a:pt x="24" y="2248"/>
                    </a:lnTo>
                    <a:lnTo>
                      <a:pt x="50" y="2223"/>
                    </a:lnTo>
                    <a:lnTo>
                      <a:pt x="82" y="2205"/>
                    </a:lnTo>
                    <a:lnTo>
                      <a:pt x="119" y="2199"/>
                    </a:lnTo>
                    <a:lnTo>
                      <a:pt x="157" y="2205"/>
                    </a:lnTo>
                    <a:lnTo>
                      <a:pt x="191" y="2223"/>
                    </a:lnTo>
                    <a:lnTo>
                      <a:pt x="217" y="2248"/>
                    </a:lnTo>
                    <a:lnTo>
                      <a:pt x="233" y="2282"/>
                    </a:lnTo>
                    <a:lnTo>
                      <a:pt x="239" y="2320"/>
                    </a:lnTo>
                    <a:lnTo>
                      <a:pt x="239" y="4801"/>
                    </a:lnTo>
                    <a:lnTo>
                      <a:pt x="1691" y="4801"/>
                    </a:lnTo>
                    <a:lnTo>
                      <a:pt x="1691" y="1634"/>
                    </a:lnTo>
                    <a:lnTo>
                      <a:pt x="239" y="1634"/>
                    </a:lnTo>
                    <a:lnTo>
                      <a:pt x="239" y="1904"/>
                    </a:lnTo>
                    <a:lnTo>
                      <a:pt x="233" y="1942"/>
                    </a:lnTo>
                    <a:lnTo>
                      <a:pt x="217" y="1974"/>
                    </a:lnTo>
                    <a:lnTo>
                      <a:pt x="191" y="2002"/>
                    </a:lnTo>
                    <a:lnTo>
                      <a:pt x="157" y="2018"/>
                    </a:lnTo>
                    <a:lnTo>
                      <a:pt x="119" y="2024"/>
                    </a:lnTo>
                    <a:lnTo>
                      <a:pt x="82" y="2018"/>
                    </a:lnTo>
                    <a:lnTo>
                      <a:pt x="50" y="2002"/>
                    </a:lnTo>
                    <a:lnTo>
                      <a:pt x="24" y="1974"/>
                    </a:lnTo>
                    <a:lnTo>
                      <a:pt x="6" y="1942"/>
                    </a:lnTo>
                    <a:lnTo>
                      <a:pt x="0" y="1904"/>
                    </a:lnTo>
                    <a:lnTo>
                      <a:pt x="0" y="1166"/>
                    </a:lnTo>
                    <a:lnTo>
                      <a:pt x="6" y="1086"/>
                    </a:lnTo>
                    <a:lnTo>
                      <a:pt x="20" y="1009"/>
                    </a:lnTo>
                    <a:lnTo>
                      <a:pt x="46" y="935"/>
                    </a:lnTo>
                    <a:lnTo>
                      <a:pt x="78" y="866"/>
                    </a:lnTo>
                    <a:lnTo>
                      <a:pt x="119" y="800"/>
                    </a:lnTo>
                    <a:lnTo>
                      <a:pt x="169" y="742"/>
                    </a:lnTo>
                    <a:lnTo>
                      <a:pt x="225" y="690"/>
                    </a:lnTo>
                    <a:lnTo>
                      <a:pt x="289" y="645"/>
                    </a:lnTo>
                    <a:lnTo>
                      <a:pt x="356" y="609"/>
                    </a:lnTo>
                    <a:lnTo>
                      <a:pt x="430" y="581"/>
                    </a:lnTo>
                    <a:lnTo>
                      <a:pt x="509" y="561"/>
                    </a:lnTo>
                    <a:lnTo>
                      <a:pt x="625" y="541"/>
                    </a:lnTo>
                    <a:lnTo>
                      <a:pt x="748" y="519"/>
                    </a:lnTo>
                    <a:lnTo>
                      <a:pt x="881" y="493"/>
                    </a:lnTo>
                    <a:lnTo>
                      <a:pt x="1021" y="468"/>
                    </a:lnTo>
                    <a:lnTo>
                      <a:pt x="1168" y="440"/>
                    </a:lnTo>
                    <a:lnTo>
                      <a:pt x="1319" y="410"/>
                    </a:lnTo>
                    <a:lnTo>
                      <a:pt x="1472" y="380"/>
                    </a:lnTo>
                    <a:lnTo>
                      <a:pt x="1630" y="348"/>
                    </a:lnTo>
                    <a:lnTo>
                      <a:pt x="1789" y="316"/>
                    </a:lnTo>
                    <a:lnTo>
                      <a:pt x="1948" y="284"/>
                    </a:lnTo>
                    <a:lnTo>
                      <a:pt x="2105" y="253"/>
                    </a:lnTo>
                    <a:lnTo>
                      <a:pt x="2260" y="221"/>
                    </a:lnTo>
                    <a:lnTo>
                      <a:pt x="2412" y="189"/>
                    </a:lnTo>
                    <a:lnTo>
                      <a:pt x="2559" y="159"/>
                    </a:lnTo>
                    <a:lnTo>
                      <a:pt x="2700" y="129"/>
                    </a:lnTo>
                    <a:lnTo>
                      <a:pt x="2833" y="101"/>
                    </a:lnTo>
                    <a:lnTo>
                      <a:pt x="2961" y="76"/>
                    </a:lnTo>
                    <a:lnTo>
                      <a:pt x="3078" y="52"/>
                    </a:lnTo>
                    <a:lnTo>
                      <a:pt x="3184" y="28"/>
                    </a:lnTo>
                    <a:lnTo>
                      <a:pt x="3277" y="8"/>
                    </a:lnTo>
                    <a:lnTo>
                      <a:pt x="3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9" name="Freeform 60"/>
              <p:cNvSpPr>
                <a:spLocks noEditPoints="1"/>
              </p:cNvSpPr>
              <p:nvPr/>
            </p:nvSpPr>
            <p:spPr bwMode="auto">
              <a:xfrm>
                <a:off x="7051675" y="3548063"/>
                <a:ext cx="884238" cy="1027113"/>
              </a:xfrm>
              <a:custGeom>
                <a:avLst/>
                <a:gdLst>
                  <a:gd name="T0" fmla="*/ 332 w 1114"/>
                  <a:gd name="T1" fmla="*/ 513 h 1293"/>
                  <a:gd name="T2" fmla="*/ 269 w 1114"/>
                  <a:gd name="T3" fmla="*/ 605 h 1293"/>
                  <a:gd name="T4" fmla="*/ 241 w 1114"/>
                  <a:gd name="T5" fmla="*/ 710 h 1293"/>
                  <a:gd name="T6" fmla="*/ 251 w 1114"/>
                  <a:gd name="T7" fmla="*/ 818 h 1293"/>
                  <a:gd name="T8" fmla="*/ 297 w 1114"/>
                  <a:gd name="T9" fmla="*/ 917 h 1293"/>
                  <a:gd name="T10" fmla="*/ 376 w 1114"/>
                  <a:gd name="T11" fmla="*/ 997 h 1293"/>
                  <a:gd name="T12" fmla="*/ 476 w 1114"/>
                  <a:gd name="T13" fmla="*/ 1043 h 1293"/>
                  <a:gd name="T14" fmla="*/ 585 w 1114"/>
                  <a:gd name="T15" fmla="*/ 1052 h 1293"/>
                  <a:gd name="T16" fmla="*/ 689 w 1114"/>
                  <a:gd name="T17" fmla="*/ 1025 h 1293"/>
                  <a:gd name="T18" fmla="*/ 782 w 1114"/>
                  <a:gd name="T19" fmla="*/ 961 h 1293"/>
                  <a:gd name="T20" fmla="*/ 846 w 1114"/>
                  <a:gd name="T21" fmla="*/ 869 h 1293"/>
                  <a:gd name="T22" fmla="*/ 874 w 1114"/>
                  <a:gd name="T23" fmla="*/ 764 h 1293"/>
                  <a:gd name="T24" fmla="*/ 864 w 1114"/>
                  <a:gd name="T25" fmla="*/ 657 h 1293"/>
                  <a:gd name="T26" fmla="*/ 818 w 1114"/>
                  <a:gd name="T27" fmla="*/ 557 h 1293"/>
                  <a:gd name="T28" fmla="*/ 557 w 1114"/>
                  <a:gd name="T29" fmla="*/ 288 h 1293"/>
                  <a:gd name="T30" fmla="*/ 587 w 1114"/>
                  <a:gd name="T31" fmla="*/ 4 h 1293"/>
                  <a:gd name="T32" fmla="*/ 643 w 1114"/>
                  <a:gd name="T33" fmla="*/ 34 h 1293"/>
                  <a:gd name="T34" fmla="*/ 1001 w 1114"/>
                  <a:gd name="T35" fmla="*/ 400 h 1293"/>
                  <a:gd name="T36" fmla="*/ 1073 w 1114"/>
                  <a:gd name="T37" fmla="*/ 527 h 1293"/>
                  <a:gd name="T38" fmla="*/ 1108 w 1114"/>
                  <a:gd name="T39" fmla="*/ 666 h 1293"/>
                  <a:gd name="T40" fmla="*/ 1108 w 1114"/>
                  <a:gd name="T41" fmla="*/ 808 h 1293"/>
                  <a:gd name="T42" fmla="*/ 1073 w 1114"/>
                  <a:gd name="T43" fmla="*/ 947 h 1293"/>
                  <a:gd name="T44" fmla="*/ 1001 w 1114"/>
                  <a:gd name="T45" fmla="*/ 1074 h 1293"/>
                  <a:gd name="T46" fmla="*/ 894 w 1114"/>
                  <a:gd name="T47" fmla="*/ 1180 h 1293"/>
                  <a:gd name="T48" fmla="*/ 766 w 1114"/>
                  <a:gd name="T49" fmla="*/ 1251 h 1293"/>
                  <a:gd name="T50" fmla="*/ 629 w 1114"/>
                  <a:gd name="T51" fmla="*/ 1289 h 1293"/>
                  <a:gd name="T52" fmla="*/ 486 w 1114"/>
                  <a:gd name="T53" fmla="*/ 1289 h 1293"/>
                  <a:gd name="T54" fmla="*/ 348 w 1114"/>
                  <a:gd name="T55" fmla="*/ 1251 h 1293"/>
                  <a:gd name="T56" fmla="*/ 221 w 1114"/>
                  <a:gd name="T57" fmla="*/ 1180 h 1293"/>
                  <a:gd name="T58" fmla="*/ 114 w 1114"/>
                  <a:gd name="T59" fmla="*/ 1074 h 1293"/>
                  <a:gd name="T60" fmla="*/ 42 w 1114"/>
                  <a:gd name="T61" fmla="*/ 947 h 1293"/>
                  <a:gd name="T62" fmla="*/ 6 w 1114"/>
                  <a:gd name="T63" fmla="*/ 808 h 1293"/>
                  <a:gd name="T64" fmla="*/ 6 w 1114"/>
                  <a:gd name="T65" fmla="*/ 666 h 1293"/>
                  <a:gd name="T66" fmla="*/ 42 w 1114"/>
                  <a:gd name="T67" fmla="*/ 527 h 1293"/>
                  <a:gd name="T68" fmla="*/ 114 w 1114"/>
                  <a:gd name="T69" fmla="*/ 400 h 1293"/>
                  <a:gd name="T70" fmla="*/ 472 w 1114"/>
                  <a:gd name="T71" fmla="*/ 34 h 1293"/>
                  <a:gd name="T72" fmla="*/ 527 w 1114"/>
                  <a:gd name="T73" fmla="*/ 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293">
                    <a:moveTo>
                      <a:pt x="557" y="288"/>
                    </a:moveTo>
                    <a:lnTo>
                      <a:pt x="332" y="513"/>
                    </a:lnTo>
                    <a:lnTo>
                      <a:pt x="297" y="557"/>
                    </a:lnTo>
                    <a:lnTo>
                      <a:pt x="269" y="605"/>
                    </a:lnTo>
                    <a:lnTo>
                      <a:pt x="251" y="657"/>
                    </a:lnTo>
                    <a:lnTo>
                      <a:pt x="241" y="710"/>
                    </a:lnTo>
                    <a:lnTo>
                      <a:pt x="241" y="764"/>
                    </a:lnTo>
                    <a:lnTo>
                      <a:pt x="251" y="818"/>
                    </a:lnTo>
                    <a:lnTo>
                      <a:pt x="269" y="869"/>
                    </a:lnTo>
                    <a:lnTo>
                      <a:pt x="297" y="917"/>
                    </a:lnTo>
                    <a:lnTo>
                      <a:pt x="332" y="961"/>
                    </a:lnTo>
                    <a:lnTo>
                      <a:pt x="376" y="997"/>
                    </a:lnTo>
                    <a:lnTo>
                      <a:pt x="426" y="1025"/>
                    </a:lnTo>
                    <a:lnTo>
                      <a:pt x="476" y="1043"/>
                    </a:lnTo>
                    <a:lnTo>
                      <a:pt x="529" y="1052"/>
                    </a:lnTo>
                    <a:lnTo>
                      <a:pt x="585" y="1052"/>
                    </a:lnTo>
                    <a:lnTo>
                      <a:pt x="637" y="1043"/>
                    </a:lnTo>
                    <a:lnTo>
                      <a:pt x="689" y="1025"/>
                    </a:lnTo>
                    <a:lnTo>
                      <a:pt x="738" y="997"/>
                    </a:lnTo>
                    <a:lnTo>
                      <a:pt x="782" y="961"/>
                    </a:lnTo>
                    <a:lnTo>
                      <a:pt x="818" y="917"/>
                    </a:lnTo>
                    <a:lnTo>
                      <a:pt x="846" y="869"/>
                    </a:lnTo>
                    <a:lnTo>
                      <a:pt x="864" y="818"/>
                    </a:lnTo>
                    <a:lnTo>
                      <a:pt x="874" y="764"/>
                    </a:lnTo>
                    <a:lnTo>
                      <a:pt x="874" y="710"/>
                    </a:lnTo>
                    <a:lnTo>
                      <a:pt x="864" y="657"/>
                    </a:lnTo>
                    <a:lnTo>
                      <a:pt x="846" y="605"/>
                    </a:lnTo>
                    <a:lnTo>
                      <a:pt x="818" y="557"/>
                    </a:lnTo>
                    <a:lnTo>
                      <a:pt x="782" y="513"/>
                    </a:lnTo>
                    <a:lnTo>
                      <a:pt x="557" y="288"/>
                    </a:lnTo>
                    <a:close/>
                    <a:moveTo>
                      <a:pt x="557" y="0"/>
                    </a:moveTo>
                    <a:lnTo>
                      <a:pt x="587" y="4"/>
                    </a:lnTo>
                    <a:lnTo>
                      <a:pt x="617" y="14"/>
                    </a:lnTo>
                    <a:lnTo>
                      <a:pt x="643" y="34"/>
                    </a:lnTo>
                    <a:lnTo>
                      <a:pt x="951" y="344"/>
                    </a:lnTo>
                    <a:lnTo>
                      <a:pt x="1001" y="400"/>
                    </a:lnTo>
                    <a:lnTo>
                      <a:pt x="1041" y="462"/>
                    </a:lnTo>
                    <a:lnTo>
                      <a:pt x="1073" y="527"/>
                    </a:lnTo>
                    <a:lnTo>
                      <a:pt x="1094" y="595"/>
                    </a:lnTo>
                    <a:lnTo>
                      <a:pt x="1108" y="666"/>
                    </a:lnTo>
                    <a:lnTo>
                      <a:pt x="1114" y="736"/>
                    </a:lnTo>
                    <a:lnTo>
                      <a:pt x="1108" y="808"/>
                    </a:lnTo>
                    <a:lnTo>
                      <a:pt x="1094" y="877"/>
                    </a:lnTo>
                    <a:lnTo>
                      <a:pt x="1073" y="947"/>
                    </a:lnTo>
                    <a:lnTo>
                      <a:pt x="1041" y="1013"/>
                    </a:lnTo>
                    <a:lnTo>
                      <a:pt x="1001" y="1074"/>
                    </a:lnTo>
                    <a:lnTo>
                      <a:pt x="951" y="1130"/>
                    </a:lnTo>
                    <a:lnTo>
                      <a:pt x="894" y="1180"/>
                    </a:lnTo>
                    <a:lnTo>
                      <a:pt x="832" y="1222"/>
                    </a:lnTo>
                    <a:lnTo>
                      <a:pt x="766" y="1251"/>
                    </a:lnTo>
                    <a:lnTo>
                      <a:pt x="699" y="1275"/>
                    </a:lnTo>
                    <a:lnTo>
                      <a:pt x="629" y="1289"/>
                    </a:lnTo>
                    <a:lnTo>
                      <a:pt x="557" y="1293"/>
                    </a:lnTo>
                    <a:lnTo>
                      <a:pt x="486" y="1289"/>
                    </a:lnTo>
                    <a:lnTo>
                      <a:pt x="416" y="1275"/>
                    </a:lnTo>
                    <a:lnTo>
                      <a:pt x="348" y="1251"/>
                    </a:lnTo>
                    <a:lnTo>
                      <a:pt x="283" y="1222"/>
                    </a:lnTo>
                    <a:lnTo>
                      <a:pt x="221" y="1180"/>
                    </a:lnTo>
                    <a:lnTo>
                      <a:pt x="163" y="1130"/>
                    </a:lnTo>
                    <a:lnTo>
                      <a:pt x="114" y="1074"/>
                    </a:lnTo>
                    <a:lnTo>
                      <a:pt x="74" y="1013"/>
                    </a:lnTo>
                    <a:lnTo>
                      <a:pt x="42" y="947"/>
                    </a:lnTo>
                    <a:lnTo>
                      <a:pt x="18" y="877"/>
                    </a:lnTo>
                    <a:lnTo>
                      <a:pt x="6" y="808"/>
                    </a:lnTo>
                    <a:lnTo>
                      <a:pt x="0" y="736"/>
                    </a:lnTo>
                    <a:lnTo>
                      <a:pt x="6" y="666"/>
                    </a:lnTo>
                    <a:lnTo>
                      <a:pt x="18" y="595"/>
                    </a:lnTo>
                    <a:lnTo>
                      <a:pt x="42" y="527"/>
                    </a:lnTo>
                    <a:lnTo>
                      <a:pt x="74" y="462"/>
                    </a:lnTo>
                    <a:lnTo>
                      <a:pt x="114" y="400"/>
                    </a:lnTo>
                    <a:lnTo>
                      <a:pt x="163" y="344"/>
                    </a:lnTo>
                    <a:lnTo>
                      <a:pt x="472" y="34"/>
                    </a:lnTo>
                    <a:lnTo>
                      <a:pt x="498" y="14"/>
                    </a:lnTo>
                    <a:lnTo>
                      <a:pt x="527" y="4"/>
                    </a:lnTo>
                    <a:lnTo>
                      <a:pt x="5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70" name="Group 269"/>
            <p:cNvGrpSpPr/>
            <p:nvPr/>
          </p:nvGrpSpPr>
          <p:grpSpPr>
            <a:xfrm>
              <a:off x="4930258" y="2677653"/>
              <a:ext cx="454380" cy="396088"/>
              <a:chOff x="8831263" y="1998663"/>
              <a:chExt cx="2895600" cy="2524125"/>
            </a:xfrm>
            <a:solidFill>
              <a:schemeClr val="accent1"/>
            </a:solidFill>
          </p:grpSpPr>
          <p:sp>
            <p:nvSpPr>
              <p:cNvPr id="271" name="Freeform 65"/>
              <p:cNvSpPr>
                <a:spLocks/>
              </p:cNvSpPr>
              <p:nvPr/>
            </p:nvSpPr>
            <p:spPr bwMode="auto">
              <a:xfrm>
                <a:off x="9207501" y="3529013"/>
                <a:ext cx="257175" cy="173038"/>
              </a:xfrm>
              <a:custGeom>
                <a:avLst/>
                <a:gdLst>
                  <a:gd name="T0" fmla="*/ 0 w 325"/>
                  <a:gd name="T1" fmla="*/ 0 h 219"/>
                  <a:gd name="T2" fmla="*/ 191 w 325"/>
                  <a:gd name="T3" fmla="*/ 0 h 219"/>
                  <a:gd name="T4" fmla="*/ 218 w 325"/>
                  <a:gd name="T5" fmla="*/ 0 h 219"/>
                  <a:gd name="T6" fmla="*/ 241 w 325"/>
                  <a:gd name="T7" fmla="*/ 3 h 219"/>
                  <a:gd name="T8" fmla="*/ 262 w 325"/>
                  <a:gd name="T9" fmla="*/ 9 h 219"/>
                  <a:gd name="T10" fmla="*/ 281 w 325"/>
                  <a:gd name="T11" fmla="*/ 16 h 219"/>
                  <a:gd name="T12" fmla="*/ 296 w 325"/>
                  <a:gd name="T13" fmla="*/ 27 h 219"/>
                  <a:gd name="T14" fmla="*/ 309 w 325"/>
                  <a:gd name="T15" fmla="*/ 42 h 219"/>
                  <a:gd name="T16" fmla="*/ 319 w 325"/>
                  <a:gd name="T17" fmla="*/ 59 h 219"/>
                  <a:gd name="T18" fmla="*/ 324 w 325"/>
                  <a:gd name="T19" fmla="*/ 83 h 219"/>
                  <a:gd name="T20" fmla="*/ 325 w 325"/>
                  <a:gd name="T21" fmla="*/ 109 h 219"/>
                  <a:gd name="T22" fmla="*/ 324 w 325"/>
                  <a:gd name="T23" fmla="*/ 135 h 219"/>
                  <a:gd name="T24" fmla="*/ 317 w 325"/>
                  <a:gd name="T25" fmla="*/ 156 h 219"/>
                  <a:gd name="T26" fmla="*/ 309 w 325"/>
                  <a:gd name="T27" fmla="*/ 173 h 219"/>
                  <a:gd name="T28" fmla="*/ 296 w 325"/>
                  <a:gd name="T29" fmla="*/ 187 h 219"/>
                  <a:gd name="T30" fmla="*/ 282 w 325"/>
                  <a:gd name="T31" fmla="*/ 198 h 219"/>
                  <a:gd name="T32" fmla="*/ 265 w 325"/>
                  <a:gd name="T33" fmla="*/ 207 h 219"/>
                  <a:gd name="T34" fmla="*/ 247 w 325"/>
                  <a:gd name="T35" fmla="*/ 212 h 219"/>
                  <a:gd name="T36" fmla="*/ 227 w 325"/>
                  <a:gd name="T37" fmla="*/ 216 h 219"/>
                  <a:gd name="T38" fmla="*/ 207 w 325"/>
                  <a:gd name="T39" fmla="*/ 218 h 219"/>
                  <a:gd name="T40" fmla="*/ 186 w 325"/>
                  <a:gd name="T41" fmla="*/ 219 h 219"/>
                  <a:gd name="T42" fmla="*/ 0 w 325"/>
                  <a:gd name="T43" fmla="*/ 219 h 219"/>
                  <a:gd name="T44" fmla="*/ 0 w 325"/>
                  <a:gd name="T4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5" h="219">
                    <a:moveTo>
                      <a:pt x="0" y="0"/>
                    </a:moveTo>
                    <a:lnTo>
                      <a:pt x="191" y="0"/>
                    </a:lnTo>
                    <a:lnTo>
                      <a:pt x="218" y="0"/>
                    </a:lnTo>
                    <a:lnTo>
                      <a:pt x="241" y="3"/>
                    </a:lnTo>
                    <a:lnTo>
                      <a:pt x="262" y="9"/>
                    </a:lnTo>
                    <a:lnTo>
                      <a:pt x="281" y="16"/>
                    </a:lnTo>
                    <a:lnTo>
                      <a:pt x="296" y="27"/>
                    </a:lnTo>
                    <a:lnTo>
                      <a:pt x="309" y="42"/>
                    </a:lnTo>
                    <a:lnTo>
                      <a:pt x="319" y="59"/>
                    </a:lnTo>
                    <a:lnTo>
                      <a:pt x="324" y="83"/>
                    </a:lnTo>
                    <a:lnTo>
                      <a:pt x="325" y="109"/>
                    </a:lnTo>
                    <a:lnTo>
                      <a:pt x="324" y="135"/>
                    </a:lnTo>
                    <a:lnTo>
                      <a:pt x="317" y="156"/>
                    </a:lnTo>
                    <a:lnTo>
                      <a:pt x="309" y="173"/>
                    </a:lnTo>
                    <a:lnTo>
                      <a:pt x="296" y="187"/>
                    </a:lnTo>
                    <a:lnTo>
                      <a:pt x="282" y="198"/>
                    </a:lnTo>
                    <a:lnTo>
                      <a:pt x="265" y="207"/>
                    </a:lnTo>
                    <a:lnTo>
                      <a:pt x="247" y="212"/>
                    </a:lnTo>
                    <a:lnTo>
                      <a:pt x="227" y="216"/>
                    </a:lnTo>
                    <a:lnTo>
                      <a:pt x="207" y="218"/>
                    </a:lnTo>
                    <a:lnTo>
                      <a:pt x="186" y="219"/>
                    </a:lnTo>
                    <a:lnTo>
                      <a:pt x="0" y="2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2" name="Freeform 66"/>
              <p:cNvSpPr>
                <a:spLocks noEditPoints="1"/>
              </p:cNvSpPr>
              <p:nvPr/>
            </p:nvSpPr>
            <p:spPr bwMode="auto">
              <a:xfrm>
                <a:off x="8831263" y="1998663"/>
                <a:ext cx="2895600" cy="2524125"/>
              </a:xfrm>
              <a:custGeom>
                <a:avLst/>
                <a:gdLst>
                  <a:gd name="T0" fmla="*/ 2715 w 3648"/>
                  <a:gd name="T1" fmla="*/ 1825 h 3180"/>
                  <a:gd name="T2" fmla="*/ 2740 w 3648"/>
                  <a:gd name="T3" fmla="*/ 1927 h 3180"/>
                  <a:gd name="T4" fmla="*/ 2978 w 3648"/>
                  <a:gd name="T5" fmla="*/ 2543 h 3180"/>
                  <a:gd name="T6" fmla="*/ 3069 w 3648"/>
                  <a:gd name="T7" fmla="*/ 2614 h 3180"/>
                  <a:gd name="T8" fmla="*/ 3158 w 3648"/>
                  <a:gd name="T9" fmla="*/ 2543 h 3180"/>
                  <a:gd name="T10" fmla="*/ 3396 w 3648"/>
                  <a:gd name="T11" fmla="*/ 1927 h 3180"/>
                  <a:gd name="T12" fmla="*/ 3422 w 3648"/>
                  <a:gd name="T13" fmla="*/ 1825 h 3180"/>
                  <a:gd name="T14" fmla="*/ 2801 w 3648"/>
                  <a:gd name="T15" fmla="*/ 1785 h 3180"/>
                  <a:gd name="T16" fmla="*/ 1153 w 3648"/>
                  <a:gd name="T17" fmla="*/ 1814 h 3180"/>
                  <a:gd name="T18" fmla="*/ 1131 w 3648"/>
                  <a:gd name="T19" fmla="*/ 2516 h 3180"/>
                  <a:gd name="T20" fmla="*/ 1198 w 3648"/>
                  <a:gd name="T21" fmla="*/ 2595 h 3180"/>
                  <a:gd name="T22" fmla="*/ 1736 w 3648"/>
                  <a:gd name="T23" fmla="*/ 2591 h 3180"/>
                  <a:gd name="T24" fmla="*/ 1773 w 3648"/>
                  <a:gd name="T25" fmla="*/ 2504 h 3180"/>
                  <a:gd name="T26" fmla="*/ 1701 w 3648"/>
                  <a:gd name="T27" fmla="*/ 2450 h 3180"/>
                  <a:gd name="T28" fmla="*/ 1663 w 3648"/>
                  <a:gd name="T29" fmla="*/ 2250 h 3180"/>
                  <a:gd name="T30" fmla="*/ 1716 w 3648"/>
                  <a:gd name="T31" fmla="*/ 2181 h 3180"/>
                  <a:gd name="T32" fmla="*/ 1663 w 3648"/>
                  <a:gd name="T33" fmla="*/ 2114 h 3180"/>
                  <a:gd name="T34" fmla="*/ 1692 w 3648"/>
                  <a:gd name="T35" fmla="*/ 1933 h 3180"/>
                  <a:gd name="T36" fmla="*/ 1764 w 3648"/>
                  <a:gd name="T37" fmla="*/ 1879 h 3180"/>
                  <a:gd name="T38" fmla="*/ 1726 w 3648"/>
                  <a:gd name="T39" fmla="*/ 1793 h 3180"/>
                  <a:gd name="T40" fmla="*/ 376 w 3648"/>
                  <a:gd name="T41" fmla="*/ 1786 h 3180"/>
                  <a:gd name="T42" fmla="*/ 294 w 3648"/>
                  <a:gd name="T43" fmla="*/ 1847 h 3180"/>
                  <a:gd name="T44" fmla="*/ 307 w 3648"/>
                  <a:gd name="T45" fmla="*/ 2581 h 3180"/>
                  <a:gd name="T46" fmla="*/ 424 w 3648"/>
                  <a:gd name="T47" fmla="*/ 2605 h 3180"/>
                  <a:gd name="T48" fmla="*/ 473 w 3648"/>
                  <a:gd name="T49" fmla="*/ 2282 h 3180"/>
                  <a:gd name="T50" fmla="*/ 758 w 3648"/>
                  <a:gd name="T51" fmla="*/ 2328 h 3180"/>
                  <a:gd name="T52" fmla="*/ 784 w 3648"/>
                  <a:gd name="T53" fmla="*/ 2492 h 3180"/>
                  <a:gd name="T54" fmla="*/ 809 w 3648"/>
                  <a:gd name="T55" fmla="*/ 2574 h 3180"/>
                  <a:gd name="T56" fmla="*/ 912 w 3648"/>
                  <a:gd name="T57" fmla="*/ 2612 h 3180"/>
                  <a:gd name="T58" fmla="*/ 981 w 3648"/>
                  <a:gd name="T59" fmla="*/ 2541 h 3180"/>
                  <a:gd name="T60" fmla="*/ 960 w 3648"/>
                  <a:gd name="T61" fmla="*/ 2435 h 3180"/>
                  <a:gd name="T62" fmla="*/ 944 w 3648"/>
                  <a:gd name="T63" fmla="*/ 2284 h 3180"/>
                  <a:gd name="T64" fmla="*/ 843 w 3648"/>
                  <a:gd name="T65" fmla="*/ 2209 h 3180"/>
                  <a:gd name="T66" fmla="*/ 954 w 3648"/>
                  <a:gd name="T67" fmla="*/ 2123 h 3180"/>
                  <a:gd name="T68" fmla="*/ 979 w 3648"/>
                  <a:gd name="T69" fmla="*/ 1965 h 3180"/>
                  <a:gd name="T70" fmla="*/ 908 w 3648"/>
                  <a:gd name="T71" fmla="*/ 1840 h 3180"/>
                  <a:gd name="T72" fmla="*/ 705 w 3648"/>
                  <a:gd name="T73" fmla="*/ 1785 h 3180"/>
                  <a:gd name="T74" fmla="*/ 1923 w 3648"/>
                  <a:gd name="T75" fmla="*/ 1796 h 3180"/>
                  <a:gd name="T76" fmla="*/ 1897 w 3648"/>
                  <a:gd name="T77" fmla="*/ 2548 h 3180"/>
                  <a:gd name="T78" fmla="*/ 1984 w 3648"/>
                  <a:gd name="T79" fmla="*/ 2614 h 3180"/>
                  <a:gd name="T80" fmla="*/ 2072 w 3648"/>
                  <a:gd name="T81" fmla="*/ 2548 h 3180"/>
                  <a:gd name="T82" fmla="*/ 2421 w 3648"/>
                  <a:gd name="T83" fmla="*/ 2593 h 3180"/>
                  <a:gd name="T84" fmla="*/ 2549 w 3648"/>
                  <a:gd name="T85" fmla="*/ 2606 h 3180"/>
                  <a:gd name="T86" fmla="*/ 2609 w 3648"/>
                  <a:gd name="T87" fmla="*/ 2498 h 3180"/>
                  <a:gd name="T88" fmla="*/ 2561 w 3648"/>
                  <a:gd name="T89" fmla="*/ 1777 h 3180"/>
                  <a:gd name="T90" fmla="*/ 2449 w 3648"/>
                  <a:gd name="T91" fmla="*/ 1799 h 3180"/>
                  <a:gd name="T92" fmla="*/ 2104 w 3648"/>
                  <a:gd name="T93" fmla="*/ 1819 h 3180"/>
                  <a:gd name="T94" fmla="*/ 1731 w 3648"/>
                  <a:gd name="T95" fmla="*/ 414 h 3180"/>
                  <a:gd name="T96" fmla="*/ 1823 w 3648"/>
                  <a:gd name="T97" fmla="*/ 435 h 3180"/>
                  <a:gd name="T98" fmla="*/ 1893 w 3648"/>
                  <a:gd name="T99" fmla="*/ 11 h 3180"/>
                  <a:gd name="T100" fmla="*/ 2030 w 3648"/>
                  <a:gd name="T101" fmla="*/ 149 h 3180"/>
                  <a:gd name="T102" fmla="*/ 3561 w 3648"/>
                  <a:gd name="T103" fmla="*/ 1266 h 3180"/>
                  <a:gd name="T104" fmla="*/ 3648 w 3648"/>
                  <a:gd name="T105" fmla="*/ 1353 h 3180"/>
                  <a:gd name="T106" fmla="*/ 3584 w 3648"/>
                  <a:gd name="T107" fmla="*/ 3177 h 3180"/>
                  <a:gd name="T108" fmla="*/ 12 w 3648"/>
                  <a:gd name="T109" fmla="*/ 3137 h 3180"/>
                  <a:gd name="T110" fmla="*/ 25 w 3648"/>
                  <a:gd name="T111" fmla="*/ 1291 h 3180"/>
                  <a:gd name="T112" fmla="*/ 1610 w 3648"/>
                  <a:gd name="T113" fmla="*/ 250 h 3180"/>
                  <a:gd name="T114" fmla="*/ 1670 w 3648"/>
                  <a:gd name="T115" fmla="*/ 64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8" h="3180">
                    <a:moveTo>
                      <a:pt x="2801" y="1785"/>
                    </a:moveTo>
                    <a:lnTo>
                      <a:pt x="2779" y="1786"/>
                    </a:lnTo>
                    <a:lnTo>
                      <a:pt x="2758" y="1791"/>
                    </a:lnTo>
                    <a:lnTo>
                      <a:pt x="2740" y="1799"/>
                    </a:lnTo>
                    <a:lnTo>
                      <a:pt x="2726" y="1810"/>
                    </a:lnTo>
                    <a:lnTo>
                      <a:pt x="2715" y="1825"/>
                    </a:lnTo>
                    <a:lnTo>
                      <a:pt x="2707" y="1842"/>
                    </a:lnTo>
                    <a:lnTo>
                      <a:pt x="2705" y="1862"/>
                    </a:lnTo>
                    <a:lnTo>
                      <a:pt x="2707" y="1883"/>
                    </a:lnTo>
                    <a:lnTo>
                      <a:pt x="2715" y="1900"/>
                    </a:lnTo>
                    <a:lnTo>
                      <a:pt x="2726" y="1914"/>
                    </a:lnTo>
                    <a:lnTo>
                      <a:pt x="2740" y="1927"/>
                    </a:lnTo>
                    <a:lnTo>
                      <a:pt x="2758" y="1934"/>
                    </a:lnTo>
                    <a:lnTo>
                      <a:pt x="2779" y="1939"/>
                    </a:lnTo>
                    <a:lnTo>
                      <a:pt x="2801" y="1941"/>
                    </a:lnTo>
                    <a:lnTo>
                      <a:pt x="2976" y="1941"/>
                    </a:lnTo>
                    <a:lnTo>
                      <a:pt x="2976" y="2521"/>
                    </a:lnTo>
                    <a:lnTo>
                      <a:pt x="2978" y="2543"/>
                    </a:lnTo>
                    <a:lnTo>
                      <a:pt x="2985" y="2563"/>
                    </a:lnTo>
                    <a:lnTo>
                      <a:pt x="2995" y="2581"/>
                    </a:lnTo>
                    <a:lnTo>
                      <a:pt x="3008" y="2594"/>
                    </a:lnTo>
                    <a:lnTo>
                      <a:pt x="3026" y="2605"/>
                    </a:lnTo>
                    <a:lnTo>
                      <a:pt x="3046" y="2612"/>
                    </a:lnTo>
                    <a:lnTo>
                      <a:pt x="3069" y="2614"/>
                    </a:lnTo>
                    <a:lnTo>
                      <a:pt x="3091" y="2612"/>
                    </a:lnTo>
                    <a:lnTo>
                      <a:pt x="3112" y="2605"/>
                    </a:lnTo>
                    <a:lnTo>
                      <a:pt x="3128" y="2594"/>
                    </a:lnTo>
                    <a:lnTo>
                      <a:pt x="3143" y="2581"/>
                    </a:lnTo>
                    <a:lnTo>
                      <a:pt x="3153" y="2563"/>
                    </a:lnTo>
                    <a:lnTo>
                      <a:pt x="3158" y="2543"/>
                    </a:lnTo>
                    <a:lnTo>
                      <a:pt x="3160" y="2521"/>
                    </a:lnTo>
                    <a:lnTo>
                      <a:pt x="3160" y="1941"/>
                    </a:lnTo>
                    <a:lnTo>
                      <a:pt x="3336" y="1941"/>
                    </a:lnTo>
                    <a:lnTo>
                      <a:pt x="3358" y="1939"/>
                    </a:lnTo>
                    <a:lnTo>
                      <a:pt x="3378" y="1934"/>
                    </a:lnTo>
                    <a:lnTo>
                      <a:pt x="3396" y="1927"/>
                    </a:lnTo>
                    <a:lnTo>
                      <a:pt x="3411" y="1914"/>
                    </a:lnTo>
                    <a:lnTo>
                      <a:pt x="3422" y="1900"/>
                    </a:lnTo>
                    <a:lnTo>
                      <a:pt x="3429" y="1883"/>
                    </a:lnTo>
                    <a:lnTo>
                      <a:pt x="3432" y="1862"/>
                    </a:lnTo>
                    <a:lnTo>
                      <a:pt x="3429" y="1842"/>
                    </a:lnTo>
                    <a:lnTo>
                      <a:pt x="3422" y="1825"/>
                    </a:lnTo>
                    <a:lnTo>
                      <a:pt x="3411" y="1810"/>
                    </a:lnTo>
                    <a:lnTo>
                      <a:pt x="3396" y="1799"/>
                    </a:lnTo>
                    <a:lnTo>
                      <a:pt x="3378" y="1791"/>
                    </a:lnTo>
                    <a:lnTo>
                      <a:pt x="3358" y="1786"/>
                    </a:lnTo>
                    <a:lnTo>
                      <a:pt x="3336" y="1785"/>
                    </a:lnTo>
                    <a:lnTo>
                      <a:pt x="2801" y="1785"/>
                    </a:lnTo>
                    <a:close/>
                    <a:moveTo>
                      <a:pt x="1238" y="1785"/>
                    </a:moveTo>
                    <a:lnTo>
                      <a:pt x="1217" y="1786"/>
                    </a:lnTo>
                    <a:lnTo>
                      <a:pt x="1198" y="1789"/>
                    </a:lnTo>
                    <a:lnTo>
                      <a:pt x="1181" y="1795"/>
                    </a:lnTo>
                    <a:lnTo>
                      <a:pt x="1166" y="1803"/>
                    </a:lnTo>
                    <a:lnTo>
                      <a:pt x="1153" y="1814"/>
                    </a:lnTo>
                    <a:lnTo>
                      <a:pt x="1143" y="1828"/>
                    </a:lnTo>
                    <a:lnTo>
                      <a:pt x="1135" y="1847"/>
                    </a:lnTo>
                    <a:lnTo>
                      <a:pt x="1131" y="1868"/>
                    </a:lnTo>
                    <a:lnTo>
                      <a:pt x="1130" y="1893"/>
                    </a:lnTo>
                    <a:lnTo>
                      <a:pt x="1130" y="2490"/>
                    </a:lnTo>
                    <a:lnTo>
                      <a:pt x="1131" y="2516"/>
                    </a:lnTo>
                    <a:lnTo>
                      <a:pt x="1135" y="2538"/>
                    </a:lnTo>
                    <a:lnTo>
                      <a:pt x="1143" y="2555"/>
                    </a:lnTo>
                    <a:lnTo>
                      <a:pt x="1153" y="2570"/>
                    </a:lnTo>
                    <a:lnTo>
                      <a:pt x="1166" y="2581"/>
                    </a:lnTo>
                    <a:lnTo>
                      <a:pt x="1181" y="2590"/>
                    </a:lnTo>
                    <a:lnTo>
                      <a:pt x="1198" y="2595"/>
                    </a:lnTo>
                    <a:lnTo>
                      <a:pt x="1217" y="2597"/>
                    </a:lnTo>
                    <a:lnTo>
                      <a:pt x="1238" y="2599"/>
                    </a:lnTo>
                    <a:lnTo>
                      <a:pt x="1681" y="2599"/>
                    </a:lnTo>
                    <a:lnTo>
                      <a:pt x="1701" y="2599"/>
                    </a:lnTo>
                    <a:lnTo>
                      <a:pt x="1719" y="2595"/>
                    </a:lnTo>
                    <a:lnTo>
                      <a:pt x="1736" y="2591"/>
                    </a:lnTo>
                    <a:lnTo>
                      <a:pt x="1749" y="2584"/>
                    </a:lnTo>
                    <a:lnTo>
                      <a:pt x="1760" y="2574"/>
                    </a:lnTo>
                    <a:lnTo>
                      <a:pt x="1769" y="2561"/>
                    </a:lnTo>
                    <a:lnTo>
                      <a:pt x="1773" y="2544"/>
                    </a:lnTo>
                    <a:lnTo>
                      <a:pt x="1775" y="2524"/>
                    </a:lnTo>
                    <a:lnTo>
                      <a:pt x="1773" y="2504"/>
                    </a:lnTo>
                    <a:lnTo>
                      <a:pt x="1769" y="2488"/>
                    </a:lnTo>
                    <a:lnTo>
                      <a:pt x="1760" y="2475"/>
                    </a:lnTo>
                    <a:lnTo>
                      <a:pt x="1749" y="2465"/>
                    </a:lnTo>
                    <a:lnTo>
                      <a:pt x="1736" y="2458"/>
                    </a:lnTo>
                    <a:lnTo>
                      <a:pt x="1719" y="2454"/>
                    </a:lnTo>
                    <a:lnTo>
                      <a:pt x="1701" y="2450"/>
                    </a:lnTo>
                    <a:lnTo>
                      <a:pt x="1681" y="2450"/>
                    </a:lnTo>
                    <a:lnTo>
                      <a:pt x="1314" y="2450"/>
                    </a:lnTo>
                    <a:lnTo>
                      <a:pt x="1314" y="2253"/>
                    </a:lnTo>
                    <a:lnTo>
                      <a:pt x="1628" y="2253"/>
                    </a:lnTo>
                    <a:lnTo>
                      <a:pt x="1646" y="2252"/>
                    </a:lnTo>
                    <a:lnTo>
                      <a:pt x="1663" y="2250"/>
                    </a:lnTo>
                    <a:lnTo>
                      <a:pt x="1677" y="2245"/>
                    </a:lnTo>
                    <a:lnTo>
                      <a:pt x="1690" y="2239"/>
                    </a:lnTo>
                    <a:lnTo>
                      <a:pt x="1701" y="2230"/>
                    </a:lnTo>
                    <a:lnTo>
                      <a:pt x="1709" y="2217"/>
                    </a:lnTo>
                    <a:lnTo>
                      <a:pt x="1713" y="2201"/>
                    </a:lnTo>
                    <a:lnTo>
                      <a:pt x="1716" y="2181"/>
                    </a:lnTo>
                    <a:lnTo>
                      <a:pt x="1713" y="2162"/>
                    </a:lnTo>
                    <a:lnTo>
                      <a:pt x="1709" y="2146"/>
                    </a:lnTo>
                    <a:lnTo>
                      <a:pt x="1701" y="2134"/>
                    </a:lnTo>
                    <a:lnTo>
                      <a:pt x="1690" y="2125"/>
                    </a:lnTo>
                    <a:lnTo>
                      <a:pt x="1677" y="2118"/>
                    </a:lnTo>
                    <a:lnTo>
                      <a:pt x="1663" y="2114"/>
                    </a:lnTo>
                    <a:lnTo>
                      <a:pt x="1646" y="2111"/>
                    </a:lnTo>
                    <a:lnTo>
                      <a:pt x="1628" y="2110"/>
                    </a:lnTo>
                    <a:lnTo>
                      <a:pt x="1314" y="2110"/>
                    </a:lnTo>
                    <a:lnTo>
                      <a:pt x="1314" y="1934"/>
                    </a:lnTo>
                    <a:lnTo>
                      <a:pt x="1673" y="1934"/>
                    </a:lnTo>
                    <a:lnTo>
                      <a:pt x="1692" y="1933"/>
                    </a:lnTo>
                    <a:lnTo>
                      <a:pt x="1710" y="1931"/>
                    </a:lnTo>
                    <a:lnTo>
                      <a:pt x="1726" y="1925"/>
                    </a:lnTo>
                    <a:lnTo>
                      <a:pt x="1740" y="1919"/>
                    </a:lnTo>
                    <a:lnTo>
                      <a:pt x="1751" y="1909"/>
                    </a:lnTo>
                    <a:lnTo>
                      <a:pt x="1760" y="1896"/>
                    </a:lnTo>
                    <a:lnTo>
                      <a:pt x="1764" y="1879"/>
                    </a:lnTo>
                    <a:lnTo>
                      <a:pt x="1767" y="1859"/>
                    </a:lnTo>
                    <a:lnTo>
                      <a:pt x="1764" y="1839"/>
                    </a:lnTo>
                    <a:lnTo>
                      <a:pt x="1760" y="1822"/>
                    </a:lnTo>
                    <a:lnTo>
                      <a:pt x="1751" y="1810"/>
                    </a:lnTo>
                    <a:lnTo>
                      <a:pt x="1740" y="1800"/>
                    </a:lnTo>
                    <a:lnTo>
                      <a:pt x="1726" y="1793"/>
                    </a:lnTo>
                    <a:lnTo>
                      <a:pt x="1710" y="1788"/>
                    </a:lnTo>
                    <a:lnTo>
                      <a:pt x="1692" y="1786"/>
                    </a:lnTo>
                    <a:lnTo>
                      <a:pt x="1673" y="1785"/>
                    </a:lnTo>
                    <a:lnTo>
                      <a:pt x="1238" y="1785"/>
                    </a:lnTo>
                    <a:close/>
                    <a:moveTo>
                      <a:pt x="397" y="1785"/>
                    </a:moveTo>
                    <a:lnTo>
                      <a:pt x="376" y="1786"/>
                    </a:lnTo>
                    <a:lnTo>
                      <a:pt x="357" y="1789"/>
                    </a:lnTo>
                    <a:lnTo>
                      <a:pt x="339" y="1795"/>
                    </a:lnTo>
                    <a:lnTo>
                      <a:pt x="325" y="1803"/>
                    </a:lnTo>
                    <a:lnTo>
                      <a:pt x="312" y="1814"/>
                    </a:lnTo>
                    <a:lnTo>
                      <a:pt x="302" y="1828"/>
                    </a:lnTo>
                    <a:lnTo>
                      <a:pt x="294" y="1847"/>
                    </a:lnTo>
                    <a:lnTo>
                      <a:pt x="290" y="1868"/>
                    </a:lnTo>
                    <a:lnTo>
                      <a:pt x="289" y="1893"/>
                    </a:lnTo>
                    <a:lnTo>
                      <a:pt x="289" y="2521"/>
                    </a:lnTo>
                    <a:lnTo>
                      <a:pt x="291" y="2543"/>
                    </a:lnTo>
                    <a:lnTo>
                      <a:pt x="297" y="2563"/>
                    </a:lnTo>
                    <a:lnTo>
                      <a:pt x="307" y="2581"/>
                    </a:lnTo>
                    <a:lnTo>
                      <a:pt x="321" y="2594"/>
                    </a:lnTo>
                    <a:lnTo>
                      <a:pt x="338" y="2605"/>
                    </a:lnTo>
                    <a:lnTo>
                      <a:pt x="358" y="2612"/>
                    </a:lnTo>
                    <a:lnTo>
                      <a:pt x="381" y="2614"/>
                    </a:lnTo>
                    <a:lnTo>
                      <a:pt x="403" y="2612"/>
                    </a:lnTo>
                    <a:lnTo>
                      <a:pt x="424" y="2605"/>
                    </a:lnTo>
                    <a:lnTo>
                      <a:pt x="441" y="2594"/>
                    </a:lnTo>
                    <a:lnTo>
                      <a:pt x="455" y="2581"/>
                    </a:lnTo>
                    <a:lnTo>
                      <a:pt x="465" y="2563"/>
                    </a:lnTo>
                    <a:lnTo>
                      <a:pt x="471" y="2543"/>
                    </a:lnTo>
                    <a:lnTo>
                      <a:pt x="473" y="2521"/>
                    </a:lnTo>
                    <a:lnTo>
                      <a:pt x="473" y="2282"/>
                    </a:lnTo>
                    <a:lnTo>
                      <a:pt x="657" y="2282"/>
                    </a:lnTo>
                    <a:lnTo>
                      <a:pt x="684" y="2284"/>
                    </a:lnTo>
                    <a:lnTo>
                      <a:pt x="709" y="2290"/>
                    </a:lnTo>
                    <a:lnTo>
                      <a:pt x="728" y="2299"/>
                    </a:lnTo>
                    <a:lnTo>
                      <a:pt x="745" y="2312"/>
                    </a:lnTo>
                    <a:lnTo>
                      <a:pt x="758" y="2328"/>
                    </a:lnTo>
                    <a:lnTo>
                      <a:pt x="768" y="2351"/>
                    </a:lnTo>
                    <a:lnTo>
                      <a:pt x="776" y="2376"/>
                    </a:lnTo>
                    <a:lnTo>
                      <a:pt x="780" y="2407"/>
                    </a:lnTo>
                    <a:lnTo>
                      <a:pt x="784" y="2442"/>
                    </a:lnTo>
                    <a:lnTo>
                      <a:pt x="784" y="2482"/>
                    </a:lnTo>
                    <a:lnTo>
                      <a:pt x="784" y="2492"/>
                    </a:lnTo>
                    <a:lnTo>
                      <a:pt x="785" y="2503"/>
                    </a:lnTo>
                    <a:lnTo>
                      <a:pt x="787" y="2517"/>
                    </a:lnTo>
                    <a:lnTo>
                      <a:pt x="790" y="2531"/>
                    </a:lnTo>
                    <a:lnTo>
                      <a:pt x="795" y="2545"/>
                    </a:lnTo>
                    <a:lnTo>
                      <a:pt x="800" y="2560"/>
                    </a:lnTo>
                    <a:lnTo>
                      <a:pt x="809" y="2574"/>
                    </a:lnTo>
                    <a:lnTo>
                      <a:pt x="820" y="2586"/>
                    </a:lnTo>
                    <a:lnTo>
                      <a:pt x="834" y="2597"/>
                    </a:lnTo>
                    <a:lnTo>
                      <a:pt x="850" y="2606"/>
                    </a:lnTo>
                    <a:lnTo>
                      <a:pt x="870" y="2612"/>
                    </a:lnTo>
                    <a:lnTo>
                      <a:pt x="893" y="2614"/>
                    </a:lnTo>
                    <a:lnTo>
                      <a:pt x="912" y="2612"/>
                    </a:lnTo>
                    <a:lnTo>
                      <a:pt x="930" y="2606"/>
                    </a:lnTo>
                    <a:lnTo>
                      <a:pt x="946" y="2599"/>
                    </a:lnTo>
                    <a:lnTo>
                      <a:pt x="960" y="2588"/>
                    </a:lnTo>
                    <a:lnTo>
                      <a:pt x="971" y="2574"/>
                    </a:lnTo>
                    <a:lnTo>
                      <a:pt x="978" y="2559"/>
                    </a:lnTo>
                    <a:lnTo>
                      <a:pt x="981" y="2541"/>
                    </a:lnTo>
                    <a:lnTo>
                      <a:pt x="979" y="2527"/>
                    </a:lnTo>
                    <a:lnTo>
                      <a:pt x="976" y="2512"/>
                    </a:lnTo>
                    <a:lnTo>
                      <a:pt x="973" y="2497"/>
                    </a:lnTo>
                    <a:lnTo>
                      <a:pt x="968" y="2478"/>
                    </a:lnTo>
                    <a:lnTo>
                      <a:pt x="964" y="2458"/>
                    </a:lnTo>
                    <a:lnTo>
                      <a:pt x="960" y="2435"/>
                    </a:lnTo>
                    <a:lnTo>
                      <a:pt x="957" y="2406"/>
                    </a:lnTo>
                    <a:lnTo>
                      <a:pt x="956" y="2374"/>
                    </a:lnTo>
                    <a:lnTo>
                      <a:pt x="955" y="2349"/>
                    </a:lnTo>
                    <a:lnTo>
                      <a:pt x="953" y="2326"/>
                    </a:lnTo>
                    <a:lnTo>
                      <a:pt x="950" y="2304"/>
                    </a:lnTo>
                    <a:lnTo>
                      <a:pt x="944" y="2284"/>
                    </a:lnTo>
                    <a:lnTo>
                      <a:pt x="935" y="2265"/>
                    </a:lnTo>
                    <a:lnTo>
                      <a:pt x="924" y="2249"/>
                    </a:lnTo>
                    <a:lnTo>
                      <a:pt x="910" y="2234"/>
                    </a:lnTo>
                    <a:lnTo>
                      <a:pt x="892" y="2223"/>
                    </a:lnTo>
                    <a:lnTo>
                      <a:pt x="870" y="2214"/>
                    </a:lnTo>
                    <a:lnTo>
                      <a:pt x="843" y="2209"/>
                    </a:lnTo>
                    <a:lnTo>
                      <a:pt x="843" y="2207"/>
                    </a:lnTo>
                    <a:lnTo>
                      <a:pt x="872" y="2198"/>
                    </a:lnTo>
                    <a:lnTo>
                      <a:pt x="898" y="2183"/>
                    </a:lnTo>
                    <a:lnTo>
                      <a:pt x="920" y="2167"/>
                    </a:lnTo>
                    <a:lnTo>
                      <a:pt x="939" y="2146"/>
                    </a:lnTo>
                    <a:lnTo>
                      <a:pt x="954" y="2123"/>
                    </a:lnTo>
                    <a:lnTo>
                      <a:pt x="967" y="2096"/>
                    </a:lnTo>
                    <a:lnTo>
                      <a:pt x="976" y="2069"/>
                    </a:lnTo>
                    <a:lnTo>
                      <a:pt x="982" y="2041"/>
                    </a:lnTo>
                    <a:lnTo>
                      <a:pt x="984" y="2011"/>
                    </a:lnTo>
                    <a:lnTo>
                      <a:pt x="983" y="1989"/>
                    </a:lnTo>
                    <a:lnTo>
                      <a:pt x="979" y="1965"/>
                    </a:lnTo>
                    <a:lnTo>
                      <a:pt x="975" y="1942"/>
                    </a:lnTo>
                    <a:lnTo>
                      <a:pt x="967" y="1920"/>
                    </a:lnTo>
                    <a:lnTo>
                      <a:pt x="956" y="1899"/>
                    </a:lnTo>
                    <a:lnTo>
                      <a:pt x="943" y="1878"/>
                    </a:lnTo>
                    <a:lnTo>
                      <a:pt x="927" y="1858"/>
                    </a:lnTo>
                    <a:lnTo>
                      <a:pt x="908" y="1840"/>
                    </a:lnTo>
                    <a:lnTo>
                      <a:pt x="884" y="1825"/>
                    </a:lnTo>
                    <a:lnTo>
                      <a:pt x="857" y="1811"/>
                    </a:lnTo>
                    <a:lnTo>
                      <a:pt x="826" y="1800"/>
                    </a:lnTo>
                    <a:lnTo>
                      <a:pt x="789" y="1791"/>
                    </a:lnTo>
                    <a:lnTo>
                      <a:pt x="749" y="1787"/>
                    </a:lnTo>
                    <a:lnTo>
                      <a:pt x="705" y="1785"/>
                    </a:lnTo>
                    <a:lnTo>
                      <a:pt x="397" y="1785"/>
                    </a:lnTo>
                    <a:close/>
                    <a:moveTo>
                      <a:pt x="2012" y="1770"/>
                    </a:moveTo>
                    <a:lnTo>
                      <a:pt x="1984" y="1772"/>
                    </a:lnTo>
                    <a:lnTo>
                      <a:pt x="1960" y="1776"/>
                    </a:lnTo>
                    <a:lnTo>
                      <a:pt x="1940" y="1784"/>
                    </a:lnTo>
                    <a:lnTo>
                      <a:pt x="1923" y="1796"/>
                    </a:lnTo>
                    <a:lnTo>
                      <a:pt x="1911" y="1810"/>
                    </a:lnTo>
                    <a:lnTo>
                      <a:pt x="1902" y="1829"/>
                    </a:lnTo>
                    <a:lnTo>
                      <a:pt x="1897" y="1852"/>
                    </a:lnTo>
                    <a:lnTo>
                      <a:pt x="1895" y="1879"/>
                    </a:lnTo>
                    <a:lnTo>
                      <a:pt x="1895" y="2524"/>
                    </a:lnTo>
                    <a:lnTo>
                      <a:pt x="1897" y="2548"/>
                    </a:lnTo>
                    <a:lnTo>
                      <a:pt x="1904" y="2569"/>
                    </a:lnTo>
                    <a:lnTo>
                      <a:pt x="1912" y="2584"/>
                    </a:lnTo>
                    <a:lnTo>
                      <a:pt x="1926" y="2597"/>
                    </a:lnTo>
                    <a:lnTo>
                      <a:pt x="1942" y="2606"/>
                    </a:lnTo>
                    <a:lnTo>
                      <a:pt x="1962" y="2612"/>
                    </a:lnTo>
                    <a:lnTo>
                      <a:pt x="1984" y="2614"/>
                    </a:lnTo>
                    <a:lnTo>
                      <a:pt x="2006" y="2612"/>
                    </a:lnTo>
                    <a:lnTo>
                      <a:pt x="2026" y="2606"/>
                    </a:lnTo>
                    <a:lnTo>
                      <a:pt x="2043" y="2597"/>
                    </a:lnTo>
                    <a:lnTo>
                      <a:pt x="2056" y="2584"/>
                    </a:lnTo>
                    <a:lnTo>
                      <a:pt x="2066" y="2569"/>
                    </a:lnTo>
                    <a:lnTo>
                      <a:pt x="2072" y="2548"/>
                    </a:lnTo>
                    <a:lnTo>
                      <a:pt x="2074" y="2524"/>
                    </a:lnTo>
                    <a:lnTo>
                      <a:pt x="2074" y="2055"/>
                    </a:lnTo>
                    <a:lnTo>
                      <a:pt x="2076" y="2055"/>
                    </a:lnTo>
                    <a:lnTo>
                      <a:pt x="2398" y="2564"/>
                    </a:lnTo>
                    <a:lnTo>
                      <a:pt x="2409" y="2581"/>
                    </a:lnTo>
                    <a:lnTo>
                      <a:pt x="2421" y="2593"/>
                    </a:lnTo>
                    <a:lnTo>
                      <a:pt x="2435" y="2603"/>
                    </a:lnTo>
                    <a:lnTo>
                      <a:pt x="2452" y="2609"/>
                    </a:lnTo>
                    <a:lnTo>
                      <a:pt x="2473" y="2613"/>
                    </a:lnTo>
                    <a:lnTo>
                      <a:pt x="2499" y="2614"/>
                    </a:lnTo>
                    <a:lnTo>
                      <a:pt x="2526" y="2612"/>
                    </a:lnTo>
                    <a:lnTo>
                      <a:pt x="2549" y="2606"/>
                    </a:lnTo>
                    <a:lnTo>
                      <a:pt x="2568" y="2596"/>
                    </a:lnTo>
                    <a:lnTo>
                      <a:pt x="2583" y="2583"/>
                    </a:lnTo>
                    <a:lnTo>
                      <a:pt x="2595" y="2568"/>
                    </a:lnTo>
                    <a:lnTo>
                      <a:pt x="2602" y="2548"/>
                    </a:lnTo>
                    <a:lnTo>
                      <a:pt x="2608" y="2524"/>
                    </a:lnTo>
                    <a:lnTo>
                      <a:pt x="2609" y="2498"/>
                    </a:lnTo>
                    <a:lnTo>
                      <a:pt x="2609" y="1859"/>
                    </a:lnTo>
                    <a:lnTo>
                      <a:pt x="2607" y="1836"/>
                    </a:lnTo>
                    <a:lnTo>
                      <a:pt x="2601" y="1816"/>
                    </a:lnTo>
                    <a:lnTo>
                      <a:pt x="2591" y="1799"/>
                    </a:lnTo>
                    <a:lnTo>
                      <a:pt x="2578" y="1786"/>
                    </a:lnTo>
                    <a:lnTo>
                      <a:pt x="2561" y="1777"/>
                    </a:lnTo>
                    <a:lnTo>
                      <a:pt x="2543" y="1772"/>
                    </a:lnTo>
                    <a:lnTo>
                      <a:pt x="2519" y="1770"/>
                    </a:lnTo>
                    <a:lnTo>
                      <a:pt x="2497" y="1772"/>
                    </a:lnTo>
                    <a:lnTo>
                      <a:pt x="2477" y="1777"/>
                    </a:lnTo>
                    <a:lnTo>
                      <a:pt x="2461" y="1786"/>
                    </a:lnTo>
                    <a:lnTo>
                      <a:pt x="2449" y="1799"/>
                    </a:lnTo>
                    <a:lnTo>
                      <a:pt x="2439" y="1816"/>
                    </a:lnTo>
                    <a:lnTo>
                      <a:pt x="2432" y="1836"/>
                    </a:lnTo>
                    <a:lnTo>
                      <a:pt x="2431" y="1859"/>
                    </a:lnTo>
                    <a:lnTo>
                      <a:pt x="2431" y="2342"/>
                    </a:lnTo>
                    <a:lnTo>
                      <a:pt x="2428" y="2342"/>
                    </a:lnTo>
                    <a:lnTo>
                      <a:pt x="2104" y="1819"/>
                    </a:lnTo>
                    <a:lnTo>
                      <a:pt x="2090" y="1800"/>
                    </a:lnTo>
                    <a:lnTo>
                      <a:pt x="2074" y="1787"/>
                    </a:lnTo>
                    <a:lnTo>
                      <a:pt x="2055" y="1777"/>
                    </a:lnTo>
                    <a:lnTo>
                      <a:pt x="2034" y="1772"/>
                    </a:lnTo>
                    <a:lnTo>
                      <a:pt x="2012" y="1770"/>
                    </a:lnTo>
                    <a:close/>
                    <a:moveTo>
                      <a:pt x="1731" y="414"/>
                    </a:moveTo>
                    <a:lnTo>
                      <a:pt x="753" y="1266"/>
                    </a:lnTo>
                    <a:lnTo>
                      <a:pt x="2895" y="1266"/>
                    </a:lnTo>
                    <a:lnTo>
                      <a:pt x="1917" y="414"/>
                    </a:lnTo>
                    <a:lnTo>
                      <a:pt x="1887" y="425"/>
                    </a:lnTo>
                    <a:lnTo>
                      <a:pt x="1856" y="433"/>
                    </a:lnTo>
                    <a:lnTo>
                      <a:pt x="1823" y="435"/>
                    </a:lnTo>
                    <a:lnTo>
                      <a:pt x="1792" y="433"/>
                    </a:lnTo>
                    <a:lnTo>
                      <a:pt x="1761" y="425"/>
                    </a:lnTo>
                    <a:lnTo>
                      <a:pt x="1731" y="414"/>
                    </a:lnTo>
                    <a:close/>
                    <a:moveTo>
                      <a:pt x="1823" y="0"/>
                    </a:moveTo>
                    <a:lnTo>
                      <a:pt x="1859" y="3"/>
                    </a:lnTo>
                    <a:lnTo>
                      <a:pt x="1893" y="11"/>
                    </a:lnTo>
                    <a:lnTo>
                      <a:pt x="1923" y="25"/>
                    </a:lnTo>
                    <a:lnTo>
                      <a:pt x="1952" y="42"/>
                    </a:lnTo>
                    <a:lnTo>
                      <a:pt x="1978" y="64"/>
                    </a:lnTo>
                    <a:lnTo>
                      <a:pt x="2000" y="89"/>
                    </a:lnTo>
                    <a:lnTo>
                      <a:pt x="2016" y="118"/>
                    </a:lnTo>
                    <a:lnTo>
                      <a:pt x="2030" y="149"/>
                    </a:lnTo>
                    <a:lnTo>
                      <a:pt x="2038" y="183"/>
                    </a:lnTo>
                    <a:lnTo>
                      <a:pt x="2041" y="217"/>
                    </a:lnTo>
                    <a:lnTo>
                      <a:pt x="2038" y="250"/>
                    </a:lnTo>
                    <a:lnTo>
                      <a:pt x="2031" y="282"/>
                    </a:lnTo>
                    <a:lnTo>
                      <a:pt x="3160" y="1266"/>
                    </a:lnTo>
                    <a:lnTo>
                      <a:pt x="3561" y="1266"/>
                    </a:lnTo>
                    <a:lnTo>
                      <a:pt x="3584" y="1269"/>
                    </a:lnTo>
                    <a:lnTo>
                      <a:pt x="3605" y="1278"/>
                    </a:lnTo>
                    <a:lnTo>
                      <a:pt x="3623" y="1291"/>
                    </a:lnTo>
                    <a:lnTo>
                      <a:pt x="3636" y="1309"/>
                    </a:lnTo>
                    <a:lnTo>
                      <a:pt x="3645" y="1330"/>
                    </a:lnTo>
                    <a:lnTo>
                      <a:pt x="3648" y="1353"/>
                    </a:lnTo>
                    <a:lnTo>
                      <a:pt x="3648" y="3092"/>
                    </a:lnTo>
                    <a:lnTo>
                      <a:pt x="3645" y="3116"/>
                    </a:lnTo>
                    <a:lnTo>
                      <a:pt x="3636" y="3137"/>
                    </a:lnTo>
                    <a:lnTo>
                      <a:pt x="3623" y="3154"/>
                    </a:lnTo>
                    <a:lnTo>
                      <a:pt x="3605" y="3168"/>
                    </a:lnTo>
                    <a:lnTo>
                      <a:pt x="3584" y="3177"/>
                    </a:lnTo>
                    <a:lnTo>
                      <a:pt x="3561" y="3180"/>
                    </a:lnTo>
                    <a:lnTo>
                      <a:pt x="87" y="3180"/>
                    </a:lnTo>
                    <a:lnTo>
                      <a:pt x="64" y="3177"/>
                    </a:lnTo>
                    <a:lnTo>
                      <a:pt x="43" y="3168"/>
                    </a:lnTo>
                    <a:lnTo>
                      <a:pt x="25" y="3154"/>
                    </a:lnTo>
                    <a:lnTo>
                      <a:pt x="12" y="3137"/>
                    </a:lnTo>
                    <a:lnTo>
                      <a:pt x="3" y="3116"/>
                    </a:lnTo>
                    <a:lnTo>
                      <a:pt x="0" y="3092"/>
                    </a:lnTo>
                    <a:lnTo>
                      <a:pt x="0" y="1353"/>
                    </a:lnTo>
                    <a:lnTo>
                      <a:pt x="3" y="1330"/>
                    </a:lnTo>
                    <a:lnTo>
                      <a:pt x="12" y="1309"/>
                    </a:lnTo>
                    <a:lnTo>
                      <a:pt x="25" y="1291"/>
                    </a:lnTo>
                    <a:lnTo>
                      <a:pt x="43" y="1278"/>
                    </a:lnTo>
                    <a:lnTo>
                      <a:pt x="64" y="1269"/>
                    </a:lnTo>
                    <a:lnTo>
                      <a:pt x="87" y="1266"/>
                    </a:lnTo>
                    <a:lnTo>
                      <a:pt x="488" y="1266"/>
                    </a:lnTo>
                    <a:lnTo>
                      <a:pt x="1617" y="282"/>
                    </a:lnTo>
                    <a:lnTo>
                      <a:pt x="1610" y="250"/>
                    </a:lnTo>
                    <a:lnTo>
                      <a:pt x="1607" y="217"/>
                    </a:lnTo>
                    <a:lnTo>
                      <a:pt x="1610" y="183"/>
                    </a:lnTo>
                    <a:lnTo>
                      <a:pt x="1618" y="149"/>
                    </a:lnTo>
                    <a:lnTo>
                      <a:pt x="1632" y="118"/>
                    </a:lnTo>
                    <a:lnTo>
                      <a:pt x="1648" y="89"/>
                    </a:lnTo>
                    <a:lnTo>
                      <a:pt x="1670" y="64"/>
                    </a:lnTo>
                    <a:lnTo>
                      <a:pt x="1696" y="42"/>
                    </a:lnTo>
                    <a:lnTo>
                      <a:pt x="1725" y="25"/>
                    </a:lnTo>
                    <a:lnTo>
                      <a:pt x="1755" y="11"/>
                    </a:lnTo>
                    <a:lnTo>
                      <a:pt x="1789" y="3"/>
                    </a:lnTo>
                    <a:lnTo>
                      <a:pt x="18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73" name="Freeform 71"/>
            <p:cNvSpPr>
              <a:spLocks noEditPoints="1"/>
            </p:cNvSpPr>
            <p:nvPr/>
          </p:nvSpPr>
          <p:spPr bwMode="auto">
            <a:xfrm>
              <a:off x="4671443" y="5146681"/>
              <a:ext cx="449274" cy="448988"/>
            </a:xfrm>
            <a:custGeom>
              <a:avLst/>
              <a:gdLst>
                <a:gd name="T0" fmla="*/ 2750 w 6282"/>
                <a:gd name="T1" fmla="*/ 3754 h 6279"/>
                <a:gd name="T2" fmla="*/ 3546 w 6282"/>
                <a:gd name="T3" fmla="*/ 3722 h 6279"/>
                <a:gd name="T4" fmla="*/ 3414 w 6282"/>
                <a:gd name="T5" fmla="*/ 3275 h 6279"/>
                <a:gd name="T6" fmla="*/ 3483 w 6282"/>
                <a:gd name="T7" fmla="*/ 3021 h 6279"/>
                <a:gd name="T8" fmla="*/ 3546 w 6282"/>
                <a:gd name="T9" fmla="*/ 2629 h 6279"/>
                <a:gd name="T10" fmla="*/ 2285 w 6282"/>
                <a:gd name="T11" fmla="*/ 2461 h 6279"/>
                <a:gd name="T12" fmla="*/ 1527 w 6282"/>
                <a:gd name="T13" fmla="*/ 2459 h 6279"/>
                <a:gd name="T14" fmla="*/ 1385 w 6282"/>
                <a:gd name="T15" fmla="*/ 3754 h 6279"/>
                <a:gd name="T16" fmla="*/ 1639 w 6282"/>
                <a:gd name="T17" fmla="*/ 3685 h 6279"/>
                <a:gd name="T18" fmla="*/ 2423 w 6282"/>
                <a:gd name="T19" fmla="*/ 3777 h 6279"/>
                <a:gd name="T20" fmla="*/ 2322 w 6282"/>
                <a:gd name="T21" fmla="*/ 2456 h 6279"/>
                <a:gd name="T22" fmla="*/ 4114 w 6282"/>
                <a:gd name="T23" fmla="*/ 3750 h 6279"/>
                <a:gd name="T24" fmla="*/ 4507 w 6282"/>
                <a:gd name="T25" fmla="*/ 3298 h 6279"/>
                <a:gd name="T26" fmla="*/ 4878 w 6282"/>
                <a:gd name="T27" fmla="*/ 3779 h 6279"/>
                <a:gd name="T28" fmla="*/ 5050 w 6282"/>
                <a:gd name="T29" fmla="*/ 2456 h 6279"/>
                <a:gd name="T30" fmla="*/ 4580 w 6282"/>
                <a:gd name="T31" fmla="*/ 2757 h 6279"/>
                <a:gd name="T32" fmla="*/ 4093 w 6282"/>
                <a:gd name="T33" fmla="*/ 2561 h 6279"/>
                <a:gd name="T34" fmla="*/ 3357 w 6282"/>
                <a:gd name="T35" fmla="*/ 76 h 6279"/>
                <a:gd name="T36" fmla="*/ 3720 w 6282"/>
                <a:gd name="T37" fmla="*/ 502 h 6279"/>
                <a:gd name="T38" fmla="*/ 4205 w 6282"/>
                <a:gd name="T39" fmla="*/ 470 h 6279"/>
                <a:gd name="T40" fmla="*/ 4756 w 6282"/>
                <a:gd name="T41" fmla="*/ 450 h 6279"/>
                <a:gd name="T42" fmla="*/ 4932 w 6282"/>
                <a:gd name="T43" fmla="*/ 955 h 6279"/>
                <a:gd name="T44" fmla="*/ 5060 w 6282"/>
                <a:gd name="T45" fmla="*/ 1302 h 6279"/>
                <a:gd name="T46" fmla="*/ 5558 w 6282"/>
                <a:gd name="T47" fmla="*/ 1382 h 6279"/>
                <a:gd name="T48" fmla="*/ 5904 w 6282"/>
                <a:gd name="T49" fmla="*/ 1728 h 6279"/>
                <a:gd name="T50" fmla="*/ 5730 w 6282"/>
                <a:gd name="T51" fmla="*/ 2268 h 6279"/>
                <a:gd name="T52" fmla="*/ 5812 w 6282"/>
                <a:gd name="T53" fmla="*/ 2589 h 6279"/>
                <a:gd name="T54" fmla="*/ 6237 w 6282"/>
                <a:gd name="T55" fmla="*/ 2973 h 6279"/>
                <a:gd name="T56" fmla="*/ 6076 w 6282"/>
                <a:gd name="T57" fmla="*/ 3487 h 6279"/>
                <a:gd name="T58" fmla="*/ 5703 w 6282"/>
                <a:gd name="T59" fmla="*/ 3798 h 6279"/>
                <a:gd name="T60" fmla="*/ 5812 w 6282"/>
                <a:gd name="T61" fmla="*/ 4201 h 6279"/>
                <a:gd name="T62" fmla="*/ 5831 w 6282"/>
                <a:gd name="T63" fmla="*/ 4751 h 6279"/>
                <a:gd name="T64" fmla="*/ 5327 w 6282"/>
                <a:gd name="T65" fmla="*/ 4929 h 6279"/>
                <a:gd name="T66" fmla="*/ 4979 w 6282"/>
                <a:gd name="T67" fmla="*/ 5057 h 6279"/>
                <a:gd name="T68" fmla="*/ 4899 w 6282"/>
                <a:gd name="T69" fmla="*/ 5553 h 6279"/>
                <a:gd name="T70" fmla="*/ 4563 w 6282"/>
                <a:gd name="T71" fmla="*/ 5895 h 6279"/>
                <a:gd name="T72" fmla="*/ 3984 w 6282"/>
                <a:gd name="T73" fmla="*/ 5715 h 6279"/>
                <a:gd name="T74" fmla="*/ 3606 w 6282"/>
                <a:gd name="T75" fmla="*/ 5922 h 6279"/>
                <a:gd name="T76" fmla="*/ 3141 w 6282"/>
                <a:gd name="T77" fmla="*/ 6279 h 6279"/>
                <a:gd name="T78" fmla="*/ 2677 w 6282"/>
                <a:gd name="T79" fmla="*/ 5922 h 6279"/>
                <a:gd name="T80" fmla="*/ 2333 w 6282"/>
                <a:gd name="T81" fmla="*/ 5708 h 6279"/>
                <a:gd name="T82" fmla="*/ 1720 w 6282"/>
                <a:gd name="T83" fmla="*/ 5895 h 6279"/>
                <a:gd name="T84" fmla="*/ 1383 w 6282"/>
                <a:gd name="T85" fmla="*/ 5553 h 6279"/>
                <a:gd name="T86" fmla="*/ 1303 w 6282"/>
                <a:gd name="T87" fmla="*/ 5057 h 6279"/>
                <a:gd name="T88" fmla="*/ 955 w 6282"/>
                <a:gd name="T89" fmla="*/ 4929 h 6279"/>
                <a:gd name="T90" fmla="*/ 451 w 6282"/>
                <a:gd name="T91" fmla="*/ 4753 h 6279"/>
                <a:gd name="T92" fmla="*/ 472 w 6282"/>
                <a:gd name="T93" fmla="*/ 4201 h 6279"/>
                <a:gd name="T94" fmla="*/ 581 w 6282"/>
                <a:gd name="T95" fmla="*/ 3798 h 6279"/>
                <a:gd name="T96" fmla="*/ 206 w 6282"/>
                <a:gd name="T97" fmla="*/ 3487 h 6279"/>
                <a:gd name="T98" fmla="*/ 46 w 6282"/>
                <a:gd name="T99" fmla="*/ 2973 h 6279"/>
                <a:gd name="T100" fmla="*/ 470 w 6282"/>
                <a:gd name="T101" fmla="*/ 2589 h 6279"/>
                <a:gd name="T102" fmla="*/ 552 w 6282"/>
                <a:gd name="T103" fmla="*/ 2270 h 6279"/>
                <a:gd name="T104" fmla="*/ 378 w 6282"/>
                <a:gd name="T105" fmla="*/ 1728 h 6279"/>
                <a:gd name="T106" fmla="*/ 724 w 6282"/>
                <a:gd name="T107" fmla="*/ 1382 h 6279"/>
                <a:gd name="T108" fmla="*/ 1223 w 6282"/>
                <a:gd name="T109" fmla="*/ 1302 h 6279"/>
                <a:gd name="T110" fmla="*/ 1351 w 6282"/>
                <a:gd name="T111" fmla="*/ 955 h 6279"/>
                <a:gd name="T112" fmla="*/ 1527 w 6282"/>
                <a:gd name="T113" fmla="*/ 450 h 6279"/>
                <a:gd name="T114" fmla="*/ 2077 w 6282"/>
                <a:gd name="T115" fmla="*/ 470 h 6279"/>
                <a:gd name="T116" fmla="*/ 2541 w 6282"/>
                <a:gd name="T117" fmla="*/ 521 h 6279"/>
                <a:gd name="T118" fmla="*/ 2927 w 6282"/>
                <a:gd name="T119" fmla="*/ 76 h 6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82" h="6279">
                  <a:moveTo>
                    <a:pt x="2868" y="2456"/>
                  </a:moveTo>
                  <a:lnTo>
                    <a:pt x="2832" y="2461"/>
                  </a:lnTo>
                  <a:lnTo>
                    <a:pt x="2799" y="2475"/>
                  </a:lnTo>
                  <a:lnTo>
                    <a:pt x="2772" y="2496"/>
                  </a:lnTo>
                  <a:lnTo>
                    <a:pt x="2750" y="2524"/>
                  </a:lnTo>
                  <a:lnTo>
                    <a:pt x="2736" y="2557"/>
                  </a:lnTo>
                  <a:lnTo>
                    <a:pt x="2732" y="2593"/>
                  </a:lnTo>
                  <a:lnTo>
                    <a:pt x="2732" y="3685"/>
                  </a:lnTo>
                  <a:lnTo>
                    <a:pt x="2736" y="3722"/>
                  </a:lnTo>
                  <a:lnTo>
                    <a:pt x="2750" y="3754"/>
                  </a:lnTo>
                  <a:lnTo>
                    <a:pt x="2772" y="3781"/>
                  </a:lnTo>
                  <a:lnTo>
                    <a:pt x="2799" y="3802"/>
                  </a:lnTo>
                  <a:lnTo>
                    <a:pt x="2832" y="3817"/>
                  </a:lnTo>
                  <a:lnTo>
                    <a:pt x="2868" y="3821"/>
                  </a:lnTo>
                  <a:lnTo>
                    <a:pt x="3414" y="3821"/>
                  </a:lnTo>
                  <a:lnTo>
                    <a:pt x="3451" y="3817"/>
                  </a:lnTo>
                  <a:lnTo>
                    <a:pt x="3483" y="3802"/>
                  </a:lnTo>
                  <a:lnTo>
                    <a:pt x="3512" y="3781"/>
                  </a:lnTo>
                  <a:lnTo>
                    <a:pt x="3533" y="3754"/>
                  </a:lnTo>
                  <a:lnTo>
                    <a:pt x="3546" y="3722"/>
                  </a:lnTo>
                  <a:lnTo>
                    <a:pt x="3550" y="3685"/>
                  </a:lnTo>
                  <a:lnTo>
                    <a:pt x="3546" y="3649"/>
                  </a:lnTo>
                  <a:lnTo>
                    <a:pt x="3533" y="3617"/>
                  </a:lnTo>
                  <a:lnTo>
                    <a:pt x="3512" y="3588"/>
                  </a:lnTo>
                  <a:lnTo>
                    <a:pt x="3483" y="3567"/>
                  </a:lnTo>
                  <a:lnTo>
                    <a:pt x="3451" y="3554"/>
                  </a:lnTo>
                  <a:lnTo>
                    <a:pt x="3414" y="3548"/>
                  </a:lnTo>
                  <a:lnTo>
                    <a:pt x="3006" y="3548"/>
                  </a:lnTo>
                  <a:lnTo>
                    <a:pt x="3006" y="3275"/>
                  </a:lnTo>
                  <a:lnTo>
                    <a:pt x="3414" y="3275"/>
                  </a:lnTo>
                  <a:lnTo>
                    <a:pt x="3451" y="3271"/>
                  </a:lnTo>
                  <a:lnTo>
                    <a:pt x="3483" y="3256"/>
                  </a:lnTo>
                  <a:lnTo>
                    <a:pt x="3512" y="3235"/>
                  </a:lnTo>
                  <a:lnTo>
                    <a:pt x="3533" y="3208"/>
                  </a:lnTo>
                  <a:lnTo>
                    <a:pt x="3546" y="3176"/>
                  </a:lnTo>
                  <a:lnTo>
                    <a:pt x="3550" y="3139"/>
                  </a:lnTo>
                  <a:lnTo>
                    <a:pt x="3546" y="3103"/>
                  </a:lnTo>
                  <a:lnTo>
                    <a:pt x="3533" y="3070"/>
                  </a:lnTo>
                  <a:lnTo>
                    <a:pt x="3512" y="3042"/>
                  </a:lnTo>
                  <a:lnTo>
                    <a:pt x="3483" y="3021"/>
                  </a:lnTo>
                  <a:lnTo>
                    <a:pt x="3451" y="3007"/>
                  </a:lnTo>
                  <a:lnTo>
                    <a:pt x="3414" y="3002"/>
                  </a:lnTo>
                  <a:lnTo>
                    <a:pt x="3006" y="3002"/>
                  </a:lnTo>
                  <a:lnTo>
                    <a:pt x="3006" y="2729"/>
                  </a:lnTo>
                  <a:lnTo>
                    <a:pt x="3414" y="2729"/>
                  </a:lnTo>
                  <a:lnTo>
                    <a:pt x="3451" y="2725"/>
                  </a:lnTo>
                  <a:lnTo>
                    <a:pt x="3483" y="2711"/>
                  </a:lnTo>
                  <a:lnTo>
                    <a:pt x="3512" y="2689"/>
                  </a:lnTo>
                  <a:lnTo>
                    <a:pt x="3533" y="2662"/>
                  </a:lnTo>
                  <a:lnTo>
                    <a:pt x="3546" y="2629"/>
                  </a:lnTo>
                  <a:lnTo>
                    <a:pt x="3550" y="2593"/>
                  </a:lnTo>
                  <a:lnTo>
                    <a:pt x="3546" y="2557"/>
                  </a:lnTo>
                  <a:lnTo>
                    <a:pt x="3533" y="2524"/>
                  </a:lnTo>
                  <a:lnTo>
                    <a:pt x="3512" y="2496"/>
                  </a:lnTo>
                  <a:lnTo>
                    <a:pt x="3483" y="2475"/>
                  </a:lnTo>
                  <a:lnTo>
                    <a:pt x="3451" y="2461"/>
                  </a:lnTo>
                  <a:lnTo>
                    <a:pt x="3414" y="2456"/>
                  </a:lnTo>
                  <a:lnTo>
                    <a:pt x="2868" y="2456"/>
                  </a:lnTo>
                  <a:close/>
                  <a:moveTo>
                    <a:pt x="2322" y="2456"/>
                  </a:moveTo>
                  <a:lnTo>
                    <a:pt x="2285" y="2461"/>
                  </a:lnTo>
                  <a:lnTo>
                    <a:pt x="2253" y="2475"/>
                  </a:lnTo>
                  <a:lnTo>
                    <a:pt x="2226" y="2496"/>
                  </a:lnTo>
                  <a:lnTo>
                    <a:pt x="2203" y="2524"/>
                  </a:lnTo>
                  <a:lnTo>
                    <a:pt x="2190" y="2557"/>
                  </a:lnTo>
                  <a:lnTo>
                    <a:pt x="2186" y="2593"/>
                  </a:lnTo>
                  <a:lnTo>
                    <a:pt x="2186" y="3275"/>
                  </a:lnTo>
                  <a:lnTo>
                    <a:pt x="1613" y="2511"/>
                  </a:lnTo>
                  <a:lnTo>
                    <a:pt x="1588" y="2486"/>
                  </a:lnTo>
                  <a:lnTo>
                    <a:pt x="1559" y="2469"/>
                  </a:lnTo>
                  <a:lnTo>
                    <a:pt x="1527" y="2459"/>
                  </a:lnTo>
                  <a:lnTo>
                    <a:pt x="1492" y="2457"/>
                  </a:lnTo>
                  <a:lnTo>
                    <a:pt x="1460" y="2463"/>
                  </a:lnTo>
                  <a:lnTo>
                    <a:pt x="1429" y="2478"/>
                  </a:lnTo>
                  <a:lnTo>
                    <a:pt x="1403" y="2499"/>
                  </a:lnTo>
                  <a:lnTo>
                    <a:pt x="1383" y="2528"/>
                  </a:lnTo>
                  <a:lnTo>
                    <a:pt x="1370" y="2559"/>
                  </a:lnTo>
                  <a:lnTo>
                    <a:pt x="1366" y="2593"/>
                  </a:lnTo>
                  <a:lnTo>
                    <a:pt x="1366" y="3685"/>
                  </a:lnTo>
                  <a:lnTo>
                    <a:pt x="1370" y="3722"/>
                  </a:lnTo>
                  <a:lnTo>
                    <a:pt x="1385" y="3754"/>
                  </a:lnTo>
                  <a:lnTo>
                    <a:pt x="1406" y="3781"/>
                  </a:lnTo>
                  <a:lnTo>
                    <a:pt x="1433" y="3802"/>
                  </a:lnTo>
                  <a:lnTo>
                    <a:pt x="1466" y="3817"/>
                  </a:lnTo>
                  <a:lnTo>
                    <a:pt x="1502" y="3821"/>
                  </a:lnTo>
                  <a:lnTo>
                    <a:pt x="1538" y="3817"/>
                  </a:lnTo>
                  <a:lnTo>
                    <a:pt x="1571" y="3802"/>
                  </a:lnTo>
                  <a:lnTo>
                    <a:pt x="1599" y="3781"/>
                  </a:lnTo>
                  <a:lnTo>
                    <a:pt x="1620" y="3754"/>
                  </a:lnTo>
                  <a:lnTo>
                    <a:pt x="1634" y="3722"/>
                  </a:lnTo>
                  <a:lnTo>
                    <a:pt x="1639" y="3685"/>
                  </a:lnTo>
                  <a:lnTo>
                    <a:pt x="1639" y="3002"/>
                  </a:lnTo>
                  <a:lnTo>
                    <a:pt x="2213" y="3768"/>
                  </a:lnTo>
                  <a:lnTo>
                    <a:pt x="2236" y="3790"/>
                  </a:lnTo>
                  <a:lnTo>
                    <a:pt x="2262" y="3808"/>
                  </a:lnTo>
                  <a:lnTo>
                    <a:pt x="2291" y="3817"/>
                  </a:lnTo>
                  <a:lnTo>
                    <a:pt x="2322" y="3821"/>
                  </a:lnTo>
                  <a:lnTo>
                    <a:pt x="2344" y="3819"/>
                  </a:lnTo>
                  <a:lnTo>
                    <a:pt x="2365" y="3813"/>
                  </a:lnTo>
                  <a:lnTo>
                    <a:pt x="2396" y="3800"/>
                  </a:lnTo>
                  <a:lnTo>
                    <a:pt x="2423" y="3777"/>
                  </a:lnTo>
                  <a:lnTo>
                    <a:pt x="2442" y="3750"/>
                  </a:lnTo>
                  <a:lnTo>
                    <a:pt x="2453" y="3720"/>
                  </a:lnTo>
                  <a:lnTo>
                    <a:pt x="2459" y="3685"/>
                  </a:lnTo>
                  <a:lnTo>
                    <a:pt x="2459" y="2593"/>
                  </a:lnTo>
                  <a:lnTo>
                    <a:pt x="2453" y="2557"/>
                  </a:lnTo>
                  <a:lnTo>
                    <a:pt x="2440" y="2524"/>
                  </a:lnTo>
                  <a:lnTo>
                    <a:pt x="2419" y="2496"/>
                  </a:lnTo>
                  <a:lnTo>
                    <a:pt x="2390" y="2475"/>
                  </a:lnTo>
                  <a:lnTo>
                    <a:pt x="2358" y="2461"/>
                  </a:lnTo>
                  <a:lnTo>
                    <a:pt x="2322" y="2456"/>
                  </a:lnTo>
                  <a:close/>
                  <a:moveTo>
                    <a:pt x="3963" y="2456"/>
                  </a:moveTo>
                  <a:lnTo>
                    <a:pt x="3928" y="2461"/>
                  </a:lnTo>
                  <a:lnTo>
                    <a:pt x="3894" y="2475"/>
                  </a:lnTo>
                  <a:lnTo>
                    <a:pt x="3865" y="2496"/>
                  </a:lnTo>
                  <a:lnTo>
                    <a:pt x="3844" y="2522"/>
                  </a:lnTo>
                  <a:lnTo>
                    <a:pt x="3829" y="2555"/>
                  </a:lnTo>
                  <a:lnTo>
                    <a:pt x="3823" y="2589"/>
                  </a:lnTo>
                  <a:lnTo>
                    <a:pt x="3829" y="2626"/>
                  </a:lnTo>
                  <a:lnTo>
                    <a:pt x="4102" y="3718"/>
                  </a:lnTo>
                  <a:lnTo>
                    <a:pt x="4114" y="3750"/>
                  </a:lnTo>
                  <a:lnTo>
                    <a:pt x="4135" y="3779"/>
                  </a:lnTo>
                  <a:lnTo>
                    <a:pt x="4162" y="3800"/>
                  </a:lnTo>
                  <a:lnTo>
                    <a:pt x="4194" y="3815"/>
                  </a:lnTo>
                  <a:lnTo>
                    <a:pt x="4228" y="3821"/>
                  </a:lnTo>
                  <a:lnTo>
                    <a:pt x="4267" y="3817"/>
                  </a:lnTo>
                  <a:lnTo>
                    <a:pt x="4301" y="3806"/>
                  </a:lnTo>
                  <a:lnTo>
                    <a:pt x="4328" y="3787"/>
                  </a:lnTo>
                  <a:lnTo>
                    <a:pt x="4349" y="3760"/>
                  </a:lnTo>
                  <a:lnTo>
                    <a:pt x="4364" y="3727"/>
                  </a:lnTo>
                  <a:lnTo>
                    <a:pt x="4507" y="3298"/>
                  </a:lnTo>
                  <a:lnTo>
                    <a:pt x="4651" y="3727"/>
                  </a:lnTo>
                  <a:lnTo>
                    <a:pt x="4666" y="3758"/>
                  </a:lnTo>
                  <a:lnTo>
                    <a:pt x="4687" y="3785"/>
                  </a:lnTo>
                  <a:lnTo>
                    <a:pt x="4714" y="3804"/>
                  </a:lnTo>
                  <a:lnTo>
                    <a:pt x="4746" y="3817"/>
                  </a:lnTo>
                  <a:lnTo>
                    <a:pt x="4781" y="3821"/>
                  </a:lnTo>
                  <a:lnTo>
                    <a:pt x="4784" y="3821"/>
                  </a:lnTo>
                  <a:lnTo>
                    <a:pt x="4821" y="3815"/>
                  </a:lnTo>
                  <a:lnTo>
                    <a:pt x="4851" y="3800"/>
                  </a:lnTo>
                  <a:lnTo>
                    <a:pt x="4878" y="3779"/>
                  </a:lnTo>
                  <a:lnTo>
                    <a:pt x="4899" y="3750"/>
                  </a:lnTo>
                  <a:lnTo>
                    <a:pt x="4912" y="3718"/>
                  </a:lnTo>
                  <a:lnTo>
                    <a:pt x="5186" y="2626"/>
                  </a:lnTo>
                  <a:lnTo>
                    <a:pt x="5189" y="2589"/>
                  </a:lnTo>
                  <a:lnTo>
                    <a:pt x="5184" y="2555"/>
                  </a:lnTo>
                  <a:lnTo>
                    <a:pt x="5170" y="2522"/>
                  </a:lnTo>
                  <a:lnTo>
                    <a:pt x="5149" y="2496"/>
                  </a:lnTo>
                  <a:lnTo>
                    <a:pt x="5121" y="2475"/>
                  </a:lnTo>
                  <a:lnTo>
                    <a:pt x="5086" y="2461"/>
                  </a:lnTo>
                  <a:lnTo>
                    <a:pt x="5050" y="2456"/>
                  </a:lnTo>
                  <a:lnTo>
                    <a:pt x="5014" y="2461"/>
                  </a:lnTo>
                  <a:lnTo>
                    <a:pt x="4983" y="2477"/>
                  </a:lnTo>
                  <a:lnTo>
                    <a:pt x="4954" y="2498"/>
                  </a:lnTo>
                  <a:lnTo>
                    <a:pt x="4933" y="2526"/>
                  </a:lnTo>
                  <a:lnTo>
                    <a:pt x="4920" y="2561"/>
                  </a:lnTo>
                  <a:lnTo>
                    <a:pt x="4761" y="3197"/>
                  </a:lnTo>
                  <a:lnTo>
                    <a:pt x="4637" y="2822"/>
                  </a:lnTo>
                  <a:lnTo>
                    <a:pt x="4622" y="2795"/>
                  </a:lnTo>
                  <a:lnTo>
                    <a:pt x="4603" y="2773"/>
                  </a:lnTo>
                  <a:lnTo>
                    <a:pt x="4580" y="2757"/>
                  </a:lnTo>
                  <a:lnTo>
                    <a:pt x="4551" y="2746"/>
                  </a:lnTo>
                  <a:lnTo>
                    <a:pt x="4523" y="2740"/>
                  </a:lnTo>
                  <a:lnTo>
                    <a:pt x="4492" y="2740"/>
                  </a:lnTo>
                  <a:lnTo>
                    <a:pt x="4461" y="2746"/>
                  </a:lnTo>
                  <a:lnTo>
                    <a:pt x="4435" y="2757"/>
                  </a:lnTo>
                  <a:lnTo>
                    <a:pt x="4410" y="2773"/>
                  </a:lnTo>
                  <a:lnTo>
                    <a:pt x="4391" y="2795"/>
                  </a:lnTo>
                  <a:lnTo>
                    <a:pt x="4377" y="2822"/>
                  </a:lnTo>
                  <a:lnTo>
                    <a:pt x="4253" y="3197"/>
                  </a:lnTo>
                  <a:lnTo>
                    <a:pt x="4093" y="2561"/>
                  </a:lnTo>
                  <a:lnTo>
                    <a:pt x="4079" y="2526"/>
                  </a:lnTo>
                  <a:lnTo>
                    <a:pt x="4058" y="2498"/>
                  </a:lnTo>
                  <a:lnTo>
                    <a:pt x="4030" y="2475"/>
                  </a:lnTo>
                  <a:lnTo>
                    <a:pt x="3999" y="2461"/>
                  </a:lnTo>
                  <a:lnTo>
                    <a:pt x="3963" y="2456"/>
                  </a:lnTo>
                  <a:close/>
                  <a:moveTo>
                    <a:pt x="3141" y="0"/>
                  </a:moveTo>
                  <a:lnTo>
                    <a:pt x="3200" y="5"/>
                  </a:lnTo>
                  <a:lnTo>
                    <a:pt x="3256" y="21"/>
                  </a:lnTo>
                  <a:lnTo>
                    <a:pt x="3307" y="46"/>
                  </a:lnTo>
                  <a:lnTo>
                    <a:pt x="3357" y="76"/>
                  </a:lnTo>
                  <a:lnTo>
                    <a:pt x="3403" y="114"/>
                  </a:lnTo>
                  <a:lnTo>
                    <a:pt x="3447" y="158"/>
                  </a:lnTo>
                  <a:lnTo>
                    <a:pt x="3489" y="206"/>
                  </a:lnTo>
                  <a:lnTo>
                    <a:pt x="3529" y="256"/>
                  </a:lnTo>
                  <a:lnTo>
                    <a:pt x="3567" y="305"/>
                  </a:lnTo>
                  <a:lnTo>
                    <a:pt x="3606" y="357"/>
                  </a:lnTo>
                  <a:lnTo>
                    <a:pt x="3632" y="393"/>
                  </a:lnTo>
                  <a:lnTo>
                    <a:pt x="3661" y="431"/>
                  </a:lnTo>
                  <a:lnTo>
                    <a:pt x="3691" y="468"/>
                  </a:lnTo>
                  <a:lnTo>
                    <a:pt x="3720" y="502"/>
                  </a:lnTo>
                  <a:lnTo>
                    <a:pt x="3749" y="534"/>
                  </a:lnTo>
                  <a:lnTo>
                    <a:pt x="3776" y="559"/>
                  </a:lnTo>
                  <a:lnTo>
                    <a:pt x="3800" y="578"/>
                  </a:lnTo>
                  <a:lnTo>
                    <a:pt x="3825" y="590"/>
                  </a:lnTo>
                  <a:lnTo>
                    <a:pt x="3884" y="584"/>
                  </a:lnTo>
                  <a:lnTo>
                    <a:pt x="3948" y="569"/>
                  </a:lnTo>
                  <a:lnTo>
                    <a:pt x="4012" y="548"/>
                  </a:lnTo>
                  <a:lnTo>
                    <a:pt x="4079" y="523"/>
                  </a:lnTo>
                  <a:lnTo>
                    <a:pt x="4146" y="494"/>
                  </a:lnTo>
                  <a:lnTo>
                    <a:pt x="4205" y="470"/>
                  </a:lnTo>
                  <a:lnTo>
                    <a:pt x="4267" y="447"/>
                  </a:lnTo>
                  <a:lnTo>
                    <a:pt x="4328" y="426"/>
                  </a:lnTo>
                  <a:lnTo>
                    <a:pt x="4387" y="406"/>
                  </a:lnTo>
                  <a:lnTo>
                    <a:pt x="4448" y="393"/>
                  </a:lnTo>
                  <a:lnTo>
                    <a:pt x="4505" y="384"/>
                  </a:lnTo>
                  <a:lnTo>
                    <a:pt x="4561" y="382"/>
                  </a:lnTo>
                  <a:lnTo>
                    <a:pt x="4614" y="385"/>
                  </a:lnTo>
                  <a:lnTo>
                    <a:pt x="4666" y="399"/>
                  </a:lnTo>
                  <a:lnTo>
                    <a:pt x="4712" y="420"/>
                  </a:lnTo>
                  <a:lnTo>
                    <a:pt x="4756" y="450"/>
                  </a:lnTo>
                  <a:lnTo>
                    <a:pt x="4792" y="485"/>
                  </a:lnTo>
                  <a:lnTo>
                    <a:pt x="4823" y="525"/>
                  </a:lnTo>
                  <a:lnTo>
                    <a:pt x="4847" y="571"/>
                  </a:lnTo>
                  <a:lnTo>
                    <a:pt x="4868" y="618"/>
                  </a:lnTo>
                  <a:lnTo>
                    <a:pt x="4886" y="670"/>
                  </a:lnTo>
                  <a:lnTo>
                    <a:pt x="4899" y="723"/>
                  </a:lnTo>
                  <a:lnTo>
                    <a:pt x="4909" y="779"/>
                  </a:lnTo>
                  <a:lnTo>
                    <a:pt x="4918" y="836"/>
                  </a:lnTo>
                  <a:lnTo>
                    <a:pt x="4926" y="895"/>
                  </a:lnTo>
                  <a:lnTo>
                    <a:pt x="4932" y="955"/>
                  </a:lnTo>
                  <a:lnTo>
                    <a:pt x="4937" y="1000"/>
                  </a:lnTo>
                  <a:lnTo>
                    <a:pt x="4943" y="1048"/>
                  </a:lnTo>
                  <a:lnTo>
                    <a:pt x="4951" y="1096"/>
                  </a:lnTo>
                  <a:lnTo>
                    <a:pt x="4958" y="1142"/>
                  </a:lnTo>
                  <a:lnTo>
                    <a:pt x="4968" y="1184"/>
                  </a:lnTo>
                  <a:lnTo>
                    <a:pt x="4979" y="1220"/>
                  </a:lnTo>
                  <a:lnTo>
                    <a:pt x="4993" y="1251"/>
                  </a:lnTo>
                  <a:lnTo>
                    <a:pt x="5008" y="1273"/>
                  </a:lnTo>
                  <a:lnTo>
                    <a:pt x="5029" y="1289"/>
                  </a:lnTo>
                  <a:lnTo>
                    <a:pt x="5060" y="1302"/>
                  </a:lnTo>
                  <a:lnTo>
                    <a:pt x="5098" y="1314"/>
                  </a:lnTo>
                  <a:lnTo>
                    <a:pt x="5140" y="1323"/>
                  </a:lnTo>
                  <a:lnTo>
                    <a:pt x="5184" y="1331"/>
                  </a:lnTo>
                  <a:lnTo>
                    <a:pt x="5231" y="1338"/>
                  </a:lnTo>
                  <a:lnTo>
                    <a:pt x="5281" y="1344"/>
                  </a:lnTo>
                  <a:lnTo>
                    <a:pt x="5327" y="1348"/>
                  </a:lnTo>
                  <a:lnTo>
                    <a:pt x="5386" y="1356"/>
                  </a:lnTo>
                  <a:lnTo>
                    <a:pt x="5444" y="1363"/>
                  </a:lnTo>
                  <a:lnTo>
                    <a:pt x="5501" y="1371"/>
                  </a:lnTo>
                  <a:lnTo>
                    <a:pt x="5558" y="1382"/>
                  </a:lnTo>
                  <a:lnTo>
                    <a:pt x="5612" y="1396"/>
                  </a:lnTo>
                  <a:lnTo>
                    <a:pt x="5663" y="1413"/>
                  </a:lnTo>
                  <a:lnTo>
                    <a:pt x="5711" y="1434"/>
                  </a:lnTo>
                  <a:lnTo>
                    <a:pt x="5755" y="1459"/>
                  </a:lnTo>
                  <a:lnTo>
                    <a:pt x="5797" y="1489"/>
                  </a:lnTo>
                  <a:lnTo>
                    <a:pt x="5831" y="1526"/>
                  </a:lnTo>
                  <a:lnTo>
                    <a:pt x="5862" y="1569"/>
                  </a:lnTo>
                  <a:lnTo>
                    <a:pt x="5885" y="1621"/>
                  </a:lnTo>
                  <a:lnTo>
                    <a:pt x="5898" y="1673"/>
                  </a:lnTo>
                  <a:lnTo>
                    <a:pt x="5904" y="1728"/>
                  </a:lnTo>
                  <a:lnTo>
                    <a:pt x="5902" y="1785"/>
                  </a:lnTo>
                  <a:lnTo>
                    <a:pt x="5893" y="1843"/>
                  </a:lnTo>
                  <a:lnTo>
                    <a:pt x="5877" y="1900"/>
                  </a:lnTo>
                  <a:lnTo>
                    <a:pt x="5858" y="1959"/>
                  </a:lnTo>
                  <a:lnTo>
                    <a:pt x="5835" y="2016"/>
                  </a:lnTo>
                  <a:lnTo>
                    <a:pt x="5810" y="2076"/>
                  </a:lnTo>
                  <a:lnTo>
                    <a:pt x="5786" y="2135"/>
                  </a:lnTo>
                  <a:lnTo>
                    <a:pt x="5766" y="2179"/>
                  </a:lnTo>
                  <a:lnTo>
                    <a:pt x="5747" y="2224"/>
                  </a:lnTo>
                  <a:lnTo>
                    <a:pt x="5730" y="2268"/>
                  </a:lnTo>
                  <a:lnTo>
                    <a:pt x="5713" y="2314"/>
                  </a:lnTo>
                  <a:lnTo>
                    <a:pt x="5702" y="2356"/>
                  </a:lnTo>
                  <a:lnTo>
                    <a:pt x="5692" y="2394"/>
                  </a:lnTo>
                  <a:lnTo>
                    <a:pt x="5688" y="2427"/>
                  </a:lnTo>
                  <a:lnTo>
                    <a:pt x="5692" y="2456"/>
                  </a:lnTo>
                  <a:lnTo>
                    <a:pt x="5703" y="2478"/>
                  </a:lnTo>
                  <a:lnTo>
                    <a:pt x="5721" y="2505"/>
                  </a:lnTo>
                  <a:lnTo>
                    <a:pt x="5747" y="2532"/>
                  </a:lnTo>
                  <a:lnTo>
                    <a:pt x="5778" y="2561"/>
                  </a:lnTo>
                  <a:lnTo>
                    <a:pt x="5812" y="2589"/>
                  </a:lnTo>
                  <a:lnTo>
                    <a:pt x="5851" y="2618"/>
                  </a:lnTo>
                  <a:lnTo>
                    <a:pt x="5889" y="2647"/>
                  </a:lnTo>
                  <a:lnTo>
                    <a:pt x="5925" y="2675"/>
                  </a:lnTo>
                  <a:lnTo>
                    <a:pt x="5977" y="2711"/>
                  </a:lnTo>
                  <a:lnTo>
                    <a:pt x="6026" y="2752"/>
                  </a:lnTo>
                  <a:lnTo>
                    <a:pt x="6076" y="2792"/>
                  </a:lnTo>
                  <a:lnTo>
                    <a:pt x="6124" y="2834"/>
                  </a:lnTo>
                  <a:lnTo>
                    <a:pt x="6166" y="2878"/>
                  </a:lnTo>
                  <a:lnTo>
                    <a:pt x="6204" y="2923"/>
                  </a:lnTo>
                  <a:lnTo>
                    <a:pt x="6237" y="2973"/>
                  </a:lnTo>
                  <a:lnTo>
                    <a:pt x="6261" y="3025"/>
                  </a:lnTo>
                  <a:lnTo>
                    <a:pt x="6277" y="3080"/>
                  </a:lnTo>
                  <a:lnTo>
                    <a:pt x="6282" y="3139"/>
                  </a:lnTo>
                  <a:lnTo>
                    <a:pt x="6277" y="3197"/>
                  </a:lnTo>
                  <a:lnTo>
                    <a:pt x="6261" y="3252"/>
                  </a:lnTo>
                  <a:lnTo>
                    <a:pt x="6237" y="3305"/>
                  </a:lnTo>
                  <a:lnTo>
                    <a:pt x="6204" y="3353"/>
                  </a:lnTo>
                  <a:lnTo>
                    <a:pt x="6166" y="3401"/>
                  </a:lnTo>
                  <a:lnTo>
                    <a:pt x="6124" y="3445"/>
                  </a:lnTo>
                  <a:lnTo>
                    <a:pt x="6076" y="3487"/>
                  </a:lnTo>
                  <a:lnTo>
                    <a:pt x="6026" y="3527"/>
                  </a:lnTo>
                  <a:lnTo>
                    <a:pt x="5977" y="3565"/>
                  </a:lnTo>
                  <a:lnTo>
                    <a:pt x="5925" y="3603"/>
                  </a:lnTo>
                  <a:lnTo>
                    <a:pt x="5889" y="3630"/>
                  </a:lnTo>
                  <a:lnTo>
                    <a:pt x="5851" y="3659"/>
                  </a:lnTo>
                  <a:lnTo>
                    <a:pt x="5812" y="3687"/>
                  </a:lnTo>
                  <a:lnTo>
                    <a:pt x="5778" y="3718"/>
                  </a:lnTo>
                  <a:lnTo>
                    <a:pt x="5747" y="3745"/>
                  </a:lnTo>
                  <a:lnTo>
                    <a:pt x="5723" y="3773"/>
                  </a:lnTo>
                  <a:lnTo>
                    <a:pt x="5703" y="3798"/>
                  </a:lnTo>
                  <a:lnTo>
                    <a:pt x="5692" y="3823"/>
                  </a:lnTo>
                  <a:lnTo>
                    <a:pt x="5690" y="3850"/>
                  </a:lnTo>
                  <a:lnTo>
                    <a:pt x="5692" y="3884"/>
                  </a:lnTo>
                  <a:lnTo>
                    <a:pt x="5702" y="3922"/>
                  </a:lnTo>
                  <a:lnTo>
                    <a:pt x="5715" y="3964"/>
                  </a:lnTo>
                  <a:lnTo>
                    <a:pt x="5730" y="4008"/>
                  </a:lnTo>
                  <a:lnTo>
                    <a:pt x="5747" y="4054"/>
                  </a:lnTo>
                  <a:lnTo>
                    <a:pt x="5766" y="4098"/>
                  </a:lnTo>
                  <a:lnTo>
                    <a:pt x="5786" y="4142"/>
                  </a:lnTo>
                  <a:lnTo>
                    <a:pt x="5812" y="4201"/>
                  </a:lnTo>
                  <a:lnTo>
                    <a:pt x="5835" y="4260"/>
                  </a:lnTo>
                  <a:lnTo>
                    <a:pt x="5858" y="4319"/>
                  </a:lnTo>
                  <a:lnTo>
                    <a:pt x="5877" y="4379"/>
                  </a:lnTo>
                  <a:lnTo>
                    <a:pt x="5893" y="4436"/>
                  </a:lnTo>
                  <a:lnTo>
                    <a:pt x="5902" y="4493"/>
                  </a:lnTo>
                  <a:lnTo>
                    <a:pt x="5904" y="4549"/>
                  </a:lnTo>
                  <a:lnTo>
                    <a:pt x="5900" y="4604"/>
                  </a:lnTo>
                  <a:lnTo>
                    <a:pt x="5885" y="4657"/>
                  </a:lnTo>
                  <a:lnTo>
                    <a:pt x="5862" y="4709"/>
                  </a:lnTo>
                  <a:lnTo>
                    <a:pt x="5831" y="4751"/>
                  </a:lnTo>
                  <a:lnTo>
                    <a:pt x="5797" y="4789"/>
                  </a:lnTo>
                  <a:lnTo>
                    <a:pt x="5757" y="4820"/>
                  </a:lnTo>
                  <a:lnTo>
                    <a:pt x="5711" y="4845"/>
                  </a:lnTo>
                  <a:lnTo>
                    <a:pt x="5663" y="4866"/>
                  </a:lnTo>
                  <a:lnTo>
                    <a:pt x="5612" y="4881"/>
                  </a:lnTo>
                  <a:lnTo>
                    <a:pt x="5558" y="4894"/>
                  </a:lnTo>
                  <a:lnTo>
                    <a:pt x="5501" y="4906"/>
                  </a:lnTo>
                  <a:lnTo>
                    <a:pt x="5444" y="4915"/>
                  </a:lnTo>
                  <a:lnTo>
                    <a:pt x="5386" y="4921"/>
                  </a:lnTo>
                  <a:lnTo>
                    <a:pt x="5327" y="4929"/>
                  </a:lnTo>
                  <a:lnTo>
                    <a:pt x="5281" y="4934"/>
                  </a:lnTo>
                  <a:lnTo>
                    <a:pt x="5233" y="4940"/>
                  </a:lnTo>
                  <a:lnTo>
                    <a:pt x="5186" y="4946"/>
                  </a:lnTo>
                  <a:lnTo>
                    <a:pt x="5140" y="4955"/>
                  </a:lnTo>
                  <a:lnTo>
                    <a:pt x="5098" y="4965"/>
                  </a:lnTo>
                  <a:lnTo>
                    <a:pt x="5060" y="4974"/>
                  </a:lnTo>
                  <a:lnTo>
                    <a:pt x="5029" y="4990"/>
                  </a:lnTo>
                  <a:lnTo>
                    <a:pt x="5008" y="5005"/>
                  </a:lnTo>
                  <a:lnTo>
                    <a:pt x="4993" y="5026"/>
                  </a:lnTo>
                  <a:lnTo>
                    <a:pt x="4979" y="5057"/>
                  </a:lnTo>
                  <a:lnTo>
                    <a:pt x="4968" y="5093"/>
                  </a:lnTo>
                  <a:lnTo>
                    <a:pt x="4958" y="5135"/>
                  </a:lnTo>
                  <a:lnTo>
                    <a:pt x="4951" y="5181"/>
                  </a:lnTo>
                  <a:lnTo>
                    <a:pt x="4943" y="5228"/>
                  </a:lnTo>
                  <a:lnTo>
                    <a:pt x="4937" y="5276"/>
                  </a:lnTo>
                  <a:lnTo>
                    <a:pt x="4932" y="5324"/>
                  </a:lnTo>
                  <a:lnTo>
                    <a:pt x="4926" y="5381"/>
                  </a:lnTo>
                  <a:lnTo>
                    <a:pt x="4918" y="5440"/>
                  </a:lnTo>
                  <a:lnTo>
                    <a:pt x="4909" y="5498"/>
                  </a:lnTo>
                  <a:lnTo>
                    <a:pt x="4899" y="5553"/>
                  </a:lnTo>
                  <a:lnTo>
                    <a:pt x="4886" y="5608"/>
                  </a:lnTo>
                  <a:lnTo>
                    <a:pt x="4868" y="5660"/>
                  </a:lnTo>
                  <a:lnTo>
                    <a:pt x="4847" y="5708"/>
                  </a:lnTo>
                  <a:lnTo>
                    <a:pt x="4823" y="5752"/>
                  </a:lnTo>
                  <a:lnTo>
                    <a:pt x="4792" y="5792"/>
                  </a:lnTo>
                  <a:lnTo>
                    <a:pt x="4756" y="5828"/>
                  </a:lnTo>
                  <a:lnTo>
                    <a:pt x="4712" y="5857"/>
                  </a:lnTo>
                  <a:lnTo>
                    <a:pt x="4666" y="5878"/>
                  </a:lnTo>
                  <a:lnTo>
                    <a:pt x="4616" y="5891"/>
                  </a:lnTo>
                  <a:lnTo>
                    <a:pt x="4563" y="5895"/>
                  </a:lnTo>
                  <a:lnTo>
                    <a:pt x="4505" y="5893"/>
                  </a:lnTo>
                  <a:lnTo>
                    <a:pt x="4448" y="5883"/>
                  </a:lnTo>
                  <a:lnTo>
                    <a:pt x="4389" y="5870"/>
                  </a:lnTo>
                  <a:lnTo>
                    <a:pt x="4328" y="5853"/>
                  </a:lnTo>
                  <a:lnTo>
                    <a:pt x="4267" y="5832"/>
                  </a:lnTo>
                  <a:lnTo>
                    <a:pt x="4205" y="5807"/>
                  </a:lnTo>
                  <a:lnTo>
                    <a:pt x="4146" y="5782"/>
                  </a:lnTo>
                  <a:lnTo>
                    <a:pt x="4091" y="5759"/>
                  </a:lnTo>
                  <a:lnTo>
                    <a:pt x="4037" y="5736"/>
                  </a:lnTo>
                  <a:lnTo>
                    <a:pt x="3984" y="5715"/>
                  </a:lnTo>
                  <a:lnTo>
                    <a:pt x="3934" y="5700"/>
                  </a:lnTo>
                  <a:lnTo>
                    <a:pt x="3890" y="5689"/>
                  </a:lnTo>
                  <a:lnTo>
                    <a:pt x="3850" y="5685"/>
                  </a:lnTo>
                  <a:lnTo>
                    <a:pt x="3814" y="5700"/>
                  </a:lnTo>
                  <a:lnTo>
                    <a:pt x="3777" y="5723"/>
                  </a:lnTo>
                  <a:lnTo>
                    <a:pt x="3741" y="5755"/>
                  </a:lnTo>
                  <a:lnTo>
                    <a:pt x="3705" y="5794"/>
                  </a:lnTo>
                  <a:lnTo>
                    <a:pt x="3670" y="5836"/>
                  </a:lnTo>
                  <a:lnTo>
                    <a:pt x="3638" y="5880"/>
                  </a:lnTo>
                  <a:lnTo>
                    <a:pt x="3606" y="5922"/>
                  </a:lnTo>
                  <a:lnTo>
                    <a:pt x="3567" y="5971"/>
                  </a:lnTo>
                  <a:lnTo>
                    <a:pt x="3529" y="6023"/>
                  </a:lnTo>
                  <a:lnTo>
                    <a:pt x="3489" y="6072"/>
                  </a:lnTo>
                  <a:lnTo>
                    <a:pt x="3447" y="6118"/>
                  </a:lnTo>
                  <a:lnTo>
                    <a:pt x="3403" y="6162"/>
                  </a:lnTo>
                  <a:lnTo>
                    <a:pt x="3357" y="6200"/>
                  </a:lnTo>
                  <a:lnTo>
                    <a:pt x="3307" y="6233"/>
                  </a:lnTo>
                  <a:lnTo>
                    <a:pt x="3256" y="6258"/>
                  </a:lnTo>
                  <a:lnTo>
                    <a:pt x="3200" y="6273"/>
                  </a:lnTo>
                  <a:lnTo>
                    <a:pt x="3141" y="6279"/>
                  </a:lnTo>
                  <a:lnTo>
                    <a:pt x="3082" y="6273"/>
                  </a:lnTo>
                  <a:lnTo>
                    <a:pt x="3027" y="6258"/>
                  </a:lnTo>
                  <a:lnTo>
                    <a:pt x="2975" y="6233"/>
                  </a:lnTo>
                  <a:lnTo>
                    <a:pt x="2925" y="6200"/>
                  </a:lnTo>
                  <a:lnTo>
                    <a:pt x="2879" y="6162"/>
                  </a:lnTo>
                  <a:lnTo>
                    <a:pt x="2836" y="6118"/>
                  </a:lnTo>
                  <a:lnTo>
                    <a:pt x="2793" y="6072"/>
                  </a:lnTo>
                  <a:lnTo>
                    <a:pt x="2753" y="6023"/>
                  </a:lnTo>
                  <a:lnTo>
                    <a:pt x="2715" y="5971"/>
                  </a:lnTo>
                  <a:lnTo>
                    <a:pt x="2677" y="5922"/>
                  </a:lnTo>
                  <a:lnTo>
                    <a:pt x="2650" y="5885"/>
                  </a:lnTo>
                  <a:lnTo>
                    <a:pt x="2622" y="5847"/>
                  </a:lnTo>
                  <a:lnTo>
                    <a:pt x="2591" y="5809"/>
                  </a:lnTo>
                  <a:lnTo>
                    <a:pt x="2562" y="5775"/>
                  </a:lnTo>
                  <a:lnTo>
                    <a:pt x="2534" y="5744"/>
                  </a:lnTo>
                  <a:lnTo>
                    <a:pt x="2507" y="5717"/>
                  </a:lnTo>
                  <a:lnTo>
                    <a:pt x="2482" y="5698"/>
                  </a:lnTo>
                  <a:lnTo>
                    <a:pt x="2457" y="5689"/>
                  </a:lnTo>
                  <a:lnTo>
                    <a:pt x="2396" y="5692"/>
                  </a:lnTo>
                  <a:lnTo>
                    <a:pt x="2333" y="5708"/>
                  </a:lnTo>
                  <a:lnTo>
                    <a:pt x="2268" y="5729"/>
                  </a:lnTo>
                  <a:lnTo>
                    <a:pt x="2203" y="5754"/>
                  </a:lnTo>
                  <a:lnTo>
                    <a:pt x="2136" y="5782"/>
                  </a:lnTo>
                  <a:lnTo>
                    <a:pt x="2077" y="5807"/>
                  </a:lnTo>
                  <a:lnTo>
                    <a:pt x="2016" y="5832"/>
                  </a:lnTo>
                  <a:lnTo>
                    <a:pt x="1955" y="5853"/>
                  </a:lnTo>
                  <a:lnTo>
                    <a:pt x="1894" y="5870"/>
                  </a:lnTo>
                  <a:lnTo>
                    <a:pt x="1834" y="5885"/>
                  </a:lnTo>
                  <a:lnTo>
                    <a:pt x="1777" y="5893"/>
                  </a:lnTo>
                  <a:lnTo>
                    <a:pt x="1720" y="5895"/>
                  </a:lnTo>
                  <a:lnTo>
                    <a:pt x="1668" y="5891"/>
                  </a:lnTo>
                  <a:lnTo>
                    <a:pt x="1617" y="5880"/>
                  </a:lnTo>
                  <a:lnTo>
                    <a:pt x="1571" y="5857"/>
                  </a:lnTo>
                  <a:lnTo>
                    <a:pt x="1527" y="5828"/>
                  </a:lnTo>
                  <a:lnTo>
                    <a:pt x="1490" y="5792"/>
                  </a:lnTo>
                  <a:lnTo>
                    <a:pt x="1460" y="5752"/>
                  </a:lnTo>
                  <a:lnTo>
                    <a:pt x="1435" y="5708"/>
                  </a:lnTo>
                  <a:lnTo>
                    <a:pt x="1414" y="5660"/>
                  </a:lnTo>
                  <a:lnTo>
                    <a:pt x="1397" y="5608"/>
                  </a:lnTo>
                  <a:lnTo>
                    <a:pt x="1383" y="5553"/>
                  </a:lnTo>
                  <a:lnTo>
                    <a:pt x="1374" y="5498"/>
                  </a:lnTo>
                  <a:lnTo>
                    <a:pt x="1364" y="5440"/>
                  </a:lnTo>
                  <a:lnTo>
                    <a:pt x="1357" y="5383"/>
                  </a:lnTo>
                  <a:lnTo>
                    <a:pt x="1351" y="5324"/>
                  </a:lnTo>
                  <a:lnTo>
                    <a:pt x="1345" y="5278"/>
                  </a:lnTo>
                  <a:lnTo>
                    <a:pt x="1339" y="5228"/>
                  </a:lnTo>
                  <a:lnTo>
                    <a:pt x="1332" y="5181"/>
                  </a:lnTo>
                  <a:lnTo>
                    <a:pt x="1324" y="5137"/>
                  </a:lnTo>
                  <a:lnTo>
                    <a:pt x="1315" y="5093"/>
                  </a:lnTo>
                  <a:lnTo>
                    <a:pt x="1303" y="5057"/>
                  </a:lnTo>
                  <a:lnTo>
                    <a:pt x="1290" y="5026"/>
                  </a:lnTo>
                  <a:lnTo>
                    <a:pt x="1275" y="5005"/>
                  </a:lnTo>
                  <a:lnTo>
                    <a:pt x="1253" y="4990"/>
                  </a:lnTo>
                  <a:lnTo>
                    <a:pt x="1223" y="4976"/>
                  </a:lnTo>
                  <a:lnTo>
                    <a:pt x="1187" y="4965"/>
                  </a:lnTo>
                  <a:lnTo>
                    <a:pt x="1145" y="4955"/>
                  </a:lnTo>
                  <a:lnTo>
                    <a:pt x="1099" y="4948"/>
                  </a:lnTo>
                  <a:lnTo>
                    <a:pt x="1051" y="4940"/>
                  </a:lnTo>
                  <a:lnTo>
                    <a:pt x="1001" y="4934"/>
                  </a:lnTo>
                  <a:lnTo>
                    <a:pt x="955" y="4929"/>
                  </a:lnTo>
                  <a:lnTo>
                    <a:pt x="896" y="4923"/>
                  </a:lnTo>
                  <a:lnTo>
                    <a:pt x="839" y="4915"/>
                  </a:lnTo>
                  <a:lnTo>
                    <a:pt x="782" y="4906"/>
                  </a:lnTo>
                  <a:lnTo>
                    <a:pt x="726" y="4894"/>
                  </a:lnTo>
                  <a:lnTo>
                    <a:pt x="671" y="4881"/>
                  </a:lnTo>
                  <a:lnTo>
                    <a:pt x="619" y="4866"/>
                  </a:lnTo>
                  <a:lnTo>
                    <a:pt x="571" y="4845"/>
                  </a:lnTo>
                  <a:lnTo>
                    <a:pt x="527" y="4820"/>
                  </a:lnTo>
                  <a:lnTo>
                    <a:pt x="487" y="4789"/>
                  </a:lnTo>
                  <a:lnTo>
                    <a:pt x="451" y="4753"/>
                  </a:lnTo>
                  <a:lnTo>
                    <a:pt x="420" y="4709"/>
                  </a:lnTo>
                  <a:lnTo>
                    <a:pt x="398" y="4657"/>
                  </a:lnTo>
                  <a:lnTo>
                    <a:pt x="384" y="4604"/>
                  </a:lnTo>
                  <a:lnTo>
                    <a:pt x="378" y="4549"/>
                  </a:lnTo>
                  <a:lnTo>
                    <a:pt x="380" y="4493"/>
                  </a:lnTo>
                  <a:lnTo>
                    <a:pt x="390" y="4436"/>
                  </a:lnTo>
                  <a:lnTo>
                    <a:pt x="405" y="4379"/>
                  </a:lnTo>
                  <a:lnTo>
                    <a:pt x="424" y="4319"/>
                  </a:lnTo>
                  <a:lnTo>
                    <a:pt x="447" y="4260"/>
                  </a:lnTo>
                  <a:lnTo>
                    <a:pt x="472" y="4201"/>
                  </a:lnTo>
                  <a:lnTo>
                    <a:pt x="497" y="4142"/>
                  </a:lnTo>
                  <a:lnTo>
                    <a:pt x="516" y="4098"/>
                  </a:lnTo>
                  <a:lnTo>
                    <a:pt x="535" y="4054"/>
                  </a:lnTo>
                  <a:lnTo>
                    <a:pt x="552" y="4008"/>
                  </a:lnTo>
                  <a:lnTo>
                    <a:pt x="569" y="3964"/>
                  </a:lnTo>
                  <a:lnTo>
                    <a:pt x="581" y="3922"/>
                  </a:lnTo>
                  <a:lnTo>
                    <a:pt x="590" y="3884"/>
                  </a:lnTo>
                  <a:lnTo>
                    <a:pt x="594" y="3850"/>
                  </a:lnTo>
                  <a:lnTo>
                    <a:pt x="590" y="3823"/>
                  </a:lnTo>
                  <a:lnTo>
                    <a:pt x="581" y="3798"/>
                  </a:lnTo>
                  <a:lnTo>
                    <a:pt x="562" y="3773"/>
                  </a:lnTo>
                  <a:lnTo>
                    <a:pt x="535" y="3747"/>
                  </a:lnTo>
                  <a:lnTo>
                    <a:pt x="505" y="3718"/>
                  </a:lnTo>
                  <a:lnTo>
                    <a:pt x="470" y="3687"/>
                  </a:lnTo>
                  <a:lnTo>
                    <a:pt x="432" y="3659"/>
                  </a:lnTo>
                  <a:lnTo>
                    <a:pt x="394" y="3630"/>
                  </a:lnTo>
                  <a:lnTo>
                    <a:pt x="357" y="3603"/>
                  </a:lnTo>
                  <a:lnTo>
                    <a:pt x="306" y="3565"/>
                  </a:lnTo>
                  <a:lnTo>
                    <a:pt x="256" y="3527"/>
                  </a:lnTo>
                  <a:lnTo>
                    <a:pt x="206" y="3487"/>
                  </a:lnTo>
                  <a:lnTo>
                    <a:pt x="159" y="3445"/>
                  </a:lnTo>
                  <a:lnTo>
                    <a:pt x="117" y="3401"/>
                  </a:lnTo>
                  <a:lnTo>
                    <a:pt x="78" y="3353"/>
                  </a:lnTo>
                  <a:lnTo>
                    <a:pt x="46" y="3305"/>
                  </a:lnTo>
                  <a:lnTo>
                    <a:pt x="21" y="3252"/>
                  </a:lnTo>
                  <a:lnTo>
                    <a:pt x="6" y="3197"/>
                  </a:lnTo>
                  <a:lnTo>
                    <a:pt x="0" y="3139"/>
                  </a:lnTo>
                  <a:lnTo>
                    <a:pt x="6" y="3080"/>
                  </a:lnTo>
                  <a:lnTo>
                    <a:pt x="21" y="3025"/>
                  </a:lnTo>
                  <a:lnTo>
                    <a:pt x="46" y="2973"/>
                  </a:lnTo>
                  <a:lnTo>
                    <a:pt x="78" y="2923"/>
                  </a:lnTo>
                  <a:lnTo>
                    <a:pt x="117" y="2878"/>
                  </a:lnTo>
                  <a:lnTo>
                    <a:pt x="159" y="2834"/>
                  </a:lnTo>
                  <a:lnTo>
                    <a:pt x="206" y="2792"/>
                  </a:lnTo>
                  <a:lnTo>
                    <a:pt x="256" y="2752"/>
                  </a:lnTo>
                  <a:lnTo>
                    <a:pt x="306" y="2711"/>
                  </a:lnTo>
                  <a:lnTo>
                    <a:pt x="357" y="2675"/>
                  </a:lnTo>
                  <a:lnTo>
                    <a:pt x="394" y="2647"/>
                  </a:lnTo>
                  <a:lnTo>
                    <a:pt x="432" y="2618"/>
                  </a:lnTo>
                  <a:lnTo>
                    <a:pt x="470" y="2589"/>
                  </a:lnTo>
                  <a:lnTo>
                    <a:pt x="505" y="2561"/>
                  </a:lnTo>
                  <a:lnTo>
                    <a:pt x="535" y="2532"/>
                  </a:lnTo>
                  <a:lnTo>
                    <a:pt x="562" y="2505"/>
                  </a:lnTo>
                  <a:lnTo>
                    <a:pt x="579" y="2478"/>
                  </a:lnTo>
                  <a:lnTo>
                    <a:pt x="590" y="2456"/>
                  </a:lnTo>
                  <a:lnTo>
                    <a:pt x="594" y="2427"/>
                  </a:lnTo>
                  <a:lnTo>
                    <a:pt x="590" y="2394"/>
                  </a:lnTo>
                  <a:lnTo>
                    <a:pt x="581" y="2356"/>
                  </a:lnTo>
                  <a:lnTo>
                    <a:pt x="569" y="2314"/>
                  </a:lnTo>
                  <a:lnTo>
                    <a:pt x="552" y="2270"/>
                  </a:lnTo>
                  <a:lnTo>
                    <a:pt x="535" y="2224"/>
                  </a:lnTo>
                  <a:lnTo>
                    <a:pt x="516" y="2179"/>
                  </a:lnTo>
                  <a:lnTo>
                    <a:pt x="497" y="2135"/>
                  </a:lnTo>
                  <a:lnTo>
                    <a:pt x="470" y="2076"/>
                  </a:lnTo>
                  <a:lnTo>
                    <a:pt x="447" y="2016"/>
                  </a:lnTo>
                  <a:lnTo>
                    <a:pt x="424" y="1959"/>
                  </a:lnTo>
                  <a:lnTo>
                    <a:pt x="405" y="1900"/>
                  </a:lnTo>
                  <a:lnTo>
                    <a:pt x="390" y="1841"/>
                  </a:lnTo>
                  <a:lnTo>
                    <a:pt x="380" y="1785"/>
                  </a:lnTo>
                  <a:lnTo>
                    <a:pt x="378" y="1728"/>
                  </a:lnTo>
                  <a:lnTo>
                    <a:pt x="384" y="1673"/>
                  </a:lnTo>
                  <a:lnTo>
                    <a:pt x="398" y="1621"/>
                  </a:lnTo>
                  <a:lnTo>
                    <a:pt x="420" y="1569"/>
                  </a:lnTo>
                  <a:lnTo>
                    <a:pt x="451" y="1526"/>
                  </a:lnTo>
                  <a:lnTo>
                    <a:pt x="485" y="1489"/>
                  </a:lnTo>
                  <a:lnTo>
                    <a:pt x="526" y="1459"/>
                  </a:lnTo>
                  <a:lnTo>
                    <a:pt x="571" y="1434"/>
                  </a:lnTo>
                  <a:lnTo>
                    <a:pt x="619" y="1413"/>
                  </a:lnTo>
                  <a:lnTo>
                    <a:pt x="671" y="1396"/>
                  </a:lnTo>
                  <a:lnTo>
                    <a:pt x="724" y="1382"/>
                  </a:lnTo>
                  <a:lnTo>
                    <a:pt x="782" y="1371"/>
                  </a:lnTo>
                  <a:lnTo>
                    <a:pt x="839" y="1363"/>
                  </a:lnTo>
                  <a:lnTo>
                    <a:pt x="896" y="1356"/>
                  </a:lnTo>
                  <a:lnTo>
                    <a:pt x="955" y="1348"/>
                  </a:lnTo>
                  <a:lnTo>
                    <a:pt x="1001" y="1344"/>
                  </a:lnTo>
                  <a:lnTo>
                    <a:pt x="1051" y="1338"/>
                  </a:lnTo>
                  <a:lnTo>
                    <a:pt x="1099" y="1331"/>
                  </a:lnTo>
                  <a:lnTo>
                    <a:pt x="1143" y="1323"/>
                  </a:lnTo>
                  <a:lnTo>
                    <a:pt x="1185" y="1314"/>
                  </a:lnTo>
                  <a:lnTo>
                    <a:pt x="1223" y="1302"/>
                  </a:lnTo>
                  <a:lnTo>
                    <a:pt x="1253" y="1289"/>
                  </a:lnTo>
                  <a:lnTo>
                    <a:pt x="1275" y="1273"/>
                  </a:lnTo>
                  <a:lnTo>
                    <a:pt x="1290" y="1251"/>
                  </a:lnTo>
                  <a:lnTo>
                    <a:pt x="1303" y="1222"/>
                  </a:lnTo>
                  <a:lnTo>
                    <a:pt x="1315" y="1184"/>
                  </a:lnTo>
                  <a:lnTo>
                    <a:pt x="1324" y="1142"/>
                  </a:lnTo>
                  <a:lnTo>
                    <a:pt x="1332" y="1096"/>
                  </a:lnTo>
                  <a:lnTo>
                    <a:pt x="1339" y="1048"/>
                  </a:lnTo>
                  <a:lnTo>
                    <a:pt x="1345" y="1000"/>
                  </a:lnTo>
                  <a:lnTo>
                    <a:pt x="1351" y="955"/>
                  </a:lnTo>
                  <a:lnTo>
                    <a:pt x="1357" y="895"/>
                  </a:lnTo>
                  <a:lnTo>
                    <a:pt x="1364" y="838"/>
                  </a:lnTo>
                  <a:lnTo>
                    <a:pt x="1374" y="779"/>
                  </a:lnTo>
                  <a:lnTo>
                    <a:pt x="1383" y="723"/>
                  </a:lnTo>
                  <a:lnTo>
                    <a:pt x="1397" y="670"/>
                  </a:lnTo>
                  <a:lnTo>
                    <a:pt x="1414" y="618"/>
                  </a:lnTo>
                  <a:lnTo>
                    <a:pt x="1435" y="571"/>
                  </a:lnTo>
                  <a:lnTo>
                    <a:pt x="1460" y="525"/>
                  </a:lnTo>
                  <a:lnTo>
                    <a:pt x="1490" y="485"/>
                  </a:lnTo>
                  <a:lnTo>
                    <a:pt x="1527" y="450"/>
                  </a:lnTo>
                  <a:lnTo>
                    <a:pt x="1571" y="420"/>
                  </a:lnTo>
                  <a:lnTo>
                    <a:pt x="1617" y="399"/>
                  </a:lnTo>
                  <a:lnTo>
                    <a:pt x="1666" y="387"/>
                  </a:lnTo>
                  <a:lnTo>
                    <a:pt x="1720" y="382"/>
                  </a:lnTo>
                  <a:lnTo>
                    <a:pt x="1777" y="385"/>
                  </a:lnTo>
                  <a:lnTo>
                    <a:pt x="1834" y="393"/>
                  </a:lnTo>
                  <a:lnTo>
                    <a:pt x="1894" y="406"/>
                  </a:lnTo>
                  <a:lnTo>
                    <a:pt x="1955" y="426"/>
                  </a:lnTo>
                  <a:lnTo>
                    <a:pt x="2016" y="447"/>
                  </a:lnTo>
                  <a:lnTo>
                    <a:pt x="2077" y="470"/>
                  </a:lnTo>
                  <a:lnTo>
                    <a:pt x="2136" y="494"/>
                  </a:lnTo>
                  <a:lnTo>
                    <a:pt x="2192" y="519"/>
                  </a:lnTo>
                  <a:lnTo>
                    <a:pt x="2245" y="542"/>
                  </a:lnTo>
                  <a:lnTo>
                    <a:pt x="2299" y="561"/>
                  </a:lnTo>
                  <a:lnTo>
                    <a:pt x="2348" y="578"/>
                  </a:lnTo>
                  <a:lnTo>
                    <a:pt x="2392" y="588"/>
                  </a:lnTo>
                  <a:lnTo>
                    <a:pt x="2432" y="592"/>
                  </a:lnTo>
                  <a:lnTo>
                    <a:pt x="2469" y="578"/>
                  </a:lnTo>
                  <a:lnTo>
                    <a:pt x="2505" y="554"/>
                  </a:lnTo>
                  <a:lnTo>
                    <a:pt x="2541" y="521"/>
                  </a:lnTo>
                  <a:lnTo>
                    <a:pt x="2578" y="483"/>
                  </a:lnTo>
                  <a:lnTo>
                    <a:pt x="2612" y="443"/>
                  </a:lnTo>
                  <a:lnTo>
                    <a:pt x="2644" y="399"/>
                  </a:lnTo>
                  <a:lnTo>
                    <a:pt x="2677" y="357"/>
                  </a:lnTo>
                  <a:lnTo>
                    <a:pt x="2715" y="305"/>
                  </a:lnTo>
                  <a:lnTo>
                    <a:pt x="2753" y="256"/>
                  </a:lnTo>
                  <a:lnTo>
                    <a:pt x="2793" y="206"/>
                  </a:lnTo>
                  <a:lnTo>
                    <a:pt x="2836" y="158"/>
                  </a:lnTo>
                  <a:lnTo>
                    <a:pt x="2879" y="114"/>
                  </a:lnTo>
                  <a:lnTo>
                    <a:pt x="2927" y="76"/>
                  </a:lnTo>
                  <a:lnTo>
                    <a:pt x="2975" y="46"/>
                  </a:lnTo>
                  <a:lnTo>
                    <a:pt x="3028" y="21"/>
                  </a:lnTo>
                  <a:lnTo>
                    <a:pt x="3082" y="5"/>
                  </a:lnTo>
                  <a:lnTo>
                    <a:pt x="314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5" name="Freeform 83"/>
            <p:cNvSpPr>
              <a:spLocks noEditPoints="1"/>
            </p:cNvSpPr>
            <p:nvPr/>
          </p:nvSpPr>
          <p:spPr bwMode="auto">
            <a:xfrm>
              <a:off x="4319855" y="5109005"/>
              <a:ext cx="289419" cy="293317"/>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76" name="Group 275"/>
            <p:cNvGrpSpPr/>
            <p:nvPr/>
          </p:nvGrpSpPr>
          <p:grpSpPr>
            <a:xfrm>
              <a:off x="6595772" y="3809768"/>
              <a:ext cx="454380" cy="396088"/>
              <a:chOff x="8831263" y="1998663"/>
              <a:chExt cx="2895600" cy="2524125"/>
            </a:xfrm>
            <a:solidFill>
              <a:schemeClr val="accent2"/>
            </a:solidFill>
          </p:grpSpPr>
          <p:sp>
            <p:nvSpPr>
              <p:cNvPr id="277" name="Freeform 65"/>
              <p:cNvSpPr>
                <a:spLocks/>
              </p:cNvSpPr>
              <p:nvPr/>
            </p:nvSpPr>
            <p:spPr bwMode="auto">
              <a:xfrm>
                <a:off x="9207501" y="3529013"/>
                <a:ext cx="257175" cy="173038"/>
              </a:xfrm>
              <a:custGeom>
                <a:avLst/>
                <a:gdLst>
                  <a:gd name="T0" fmla="*/ 0 w 325"/>
                  <a:gd name="T1" fmla="*/ 0 h 219"/>
                  <a:gd name="T2" fmla="*/ 191 w 325"/>
                  <a:gd name="T3" fmla="*/ 0 h 219"/>
                  <a:gd name="T4" fmla="*/ 218 w 325"/>
                  <a:gd name="T5" fmla="*/ 0 h 219"/>
                  <a:gd name="T6" fmla="*/ 241 w 325"/>
                  <a:gd name="T7" fmla="*/ 3 h 219"/>
                  <a:gd name="T8" fmla="*/ 262 w 325"/>
                  <a:gd name="T9" fmla="*/ 9 h 219"/>
                  <a:gd name="T10" fmla="*/ 281 w 325"/>
                  <a:gd name="T11" fmla="*/ 16 h 219"/>
                  <a:gd name="T12" fmla="*/ 296 w 325"/>
                  <a:gd name="T13" fmla="*/ 27 h 219"/>
                  <a:gd name="T14" fmla="*/ 309 w 325"/>
                  <a:gd name="T15" fmla="*/ 42 h 219"/>
                  <a:gd name="T16" fmla="*/ 319 w 325"/>
                  <a:gd name="T17" fmla="*/ 59 h 219"/>
                  <a:gd name="T18" fmla="*/ 324 w 325"/>
                  <a:gd name="T19" fmla="*/ 83 h 219"/>
                  <a:gd name="T20" fmla="*/ 325 w 325"/>
                  <a:gd name="T21" fmla="*/ 109 h 219"/>
                  <a:gd name="T22" fmla="*/ 324 w 325"/>
                  <a:gd name="T23" fmla="*/ 135 h 219"/>
                  <a:gd name="T24" fmla="*/ 317 w 325"/>
                  <a:gd name="T25" fmla="*/ 156 h 219"/>
                  <a:gd name="T26" fmla="*/ 309 w 325"/>
                  <a:gd name="T27" fmla="*/ 173 h 219"/>
                  <a:gd name="T28" fmla="*/ 296 w 325"/>
                  <a:gd name="T29" fmla="*/ 187 h 219"/>
                  <a:gd name="T30" fmla="*/ 282 w 325"/>
                  <a:gd name="T31" fmla="*/ 198 h 219"/>
                  <a:gd name="T32" fmla="*/ 265 w 325"/>
                  <a:gd name="T33" fmla="*/ 207 h 219"/>
                  <a:gd name="T34" fmla="*/ 247 w 325"/>
                  <a:gd name="T35" fmla="*/ 212 h 219"/>
                  <a:gd name="T36" fmla="*/ 227 w 325"/>
                  <a:gd name="T37" fmla="*/ 216 h 219"/>
                  <a:gd name="T38" fmla="*/ 207 w 325"/>
                  <a:gd name="T39" fmla="*/ 218 h 219"/>
                  <a:gd name="T40" fmla="*/ 186 w 325"/>
                  <a:gd name="T41" fmla="*/ 219 h 219"/>
                  <a:gd name="T42" fmla="*/ 0 w 325"/>
                  <a:gd name="T43" fmla="*/ 219 h 219"/>
                  <a:gd name="T44" fmla="*/ 0 w 325"/>
                  <a:gd name="T4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5" h="219">
                    <a:moveTo>
                      <a:pt x="0" y="0"/>
                    </a:moveTo>
                    <a:lnTo>
                      <a:pt x="191" y="0"/>
                    </a:lnTo>
                    <a:lnTo>
                      <a:pt x="218" y="0"/>
                    </a:lnTo>
                    <a:lnTo>
                      <a:pt x="241" y="3"/>
                    </a:lnTo>
                    <a:lnTo>
                      <a:pt x="262" y="9"/>
                    </a:lnTo>
                    <a:lnTo>
                      <a:pt x="281" y="16"/>
                    </a:lnTo>
                    <a:lnTo>
                      <a:pt x="296" y="27"/>
                    </a:lnTo>
                    <a:lnTo>
                      <a:pt x="309" y="42"/>
                    </a:lnTo>
                    <a:lnTo>
                      <a:pt x="319" y="59"/>
                    </a:lnTo>
                    <a:lnTo>
                      <a:pt x="324" y="83"/>
                    </a:lnTo>
                    <a:lnTo>
                      <a:pt x="325" y="109"/>
                    </a:lnTo>
                    <a:lnTo>
                      <a:pt x="324" y="135"/>
                    </a:lnTo>
                    <a:lnTo>
                      <a:pt x="317" y="156"/>
                    </a:lnTo>
                    <a:lnTo>
                      <a:pt x="309" y="173"/>
                    </a:lnTo>
                    <a:lnTo>
                      <a:pt x="296" y="187"/>
                    </a:lnTo>
                    <a:lnTo>
                      <a:pt x="282" y="198"/>
                    </a:lnTo>
                    <a:lnTo>
                      <a:pt x="265" y="207"/>
                    </a:lnTo>
                    <a:lnTo>
                      <a:pt x="247" y="212"/>
                    </a:lnTo>
                    <a:lnTo>
                      <a:pt x="227" y="216"/>
                    </a:lnTo>
                    <a:lnTo>
                      <a:pt x="207" y="218"/>
                    </a:lnTo>
                    <a:lnTo>
                      <a:pt x="186" y="219"/>
                    </a:lnTo>
                    <a:lnTo>
                      <a:pt x="0" y="2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66"/>
              <p:cNvSpPr>
                <a:spLocks noEditPoints="1"/>
              </p:cNvSpPr>
              <p:nvPr/>
            </p:nvSpPr>
            <p:spPr bwMode="auto">
              <a:xfrm>
                <a:off x="8831263" y="1998663"/>
                <a:ext cx="2895600" cy="2524125"/>
              </a:xfrm>
              <a:custGeom>
                <a:avLst/>
                <a:gdLst>
                  <a:gd name="T0" fmla="*/ 2715 w 3648"/>
                  <a:gd name="T1" fmla="*/ 1825 h 3180"/>
                  <a:gd name="T2" fmla="*/ 2740 w 3648"/>
                  <a:gd name="T3" fmla="*/ 1927 h 3180"/>
                  <a:gd name="T4" fmla="*/ 2978 w 3648"/>
                  <a:gd name="T5" fmla="*/ 2543 h 3180"/>
                  <a:gd name="T6" fmla="*/ 3069 w 3648"/>
                  <a:gd name="T7" fmla="*/ 2614 h 3180"/>
                  <a:gd name="T8" fmla="*/ 3158 w 3648"/>
                  <a:gd name="T9" fmla="*/ 2543 h 3180"/>
                  <a:gd name="T10" fmla="*/ 3396 w 3648"/>
                  <a:gd name="T11" fmla="*/ 1927 h 3180"/>
                  <a:gd name="T12" fmla="*/ 3422 w 3648"/>
                  <a:gd name="T13" fmla="*/ 1825 h 3180"/>
                  <a:gd name="T14" fmla="*/ 2801 w 3648"/>
                  <a:gd name="T15" fmla="*/ 1785 h 3180"/>
                  <a:gd name="T16" fmla="*/ 1153 w 3648"/>
                  <a:gd name="T17" fmla="*/ 1814 h 3180"/>
                  <a:gd name="T18" fmla="*/ 1131 w 3648"/>
                  <a:gd name="T19" fmla="*/ 2516 h 3180"/>
                  <a:gd name="T20" fmla="*/ 1198 w 3648"/>
                  <a:gd name="T21" fmla="*/ 2595 h 3180"/>
                  <a:gd name="T22" fmla="*/ 1736 w 3648"/>
                  <a:gd name="T23" fmla="*/ 2591 h 3180"/>
                  <a:gd name="T24" fmla="*/ 1773 w 3648"/>
                  <a:gd name="T25" fmla="*/ 2504 h 3180"/>
                  <a:gd name="T26" fmla="*/ 1701 w 3648"/>
                  <a:gd name="T27" fmla="*/ 2450 h 3180"/>
                  <a:gd name="T28" fmla="*/ 1663 w 3648"/>
                  <a:gd name="T29" fmla="*/ 2250 h 3180"/>
                  <a:gd name="T30" fmla="*/ 1716 w 3648"/>
                  <a:gd name="T31" fmla="*/ 2181 h 3180"/>
                  <a:gd name="T32" fmla="*/ 1663 w 3648"/>
                  <a:gd name="T33" fmla="*/ 2114 h 3180"/>
                  <a:gd name="T34" fmla="*/ 1692 w 3648"/>
                  <a:gd name="T35" fmla="*/ 1933 h 3180"/>
                  <a:gd name="T36" fmla="*/ 1764 w 3648"/>
                  <a:gd name="T37" fmla="*/ 1879 h 3180"/>
                  <a:gd name="T38" fmla="*/ 1726 w 3648"/>
                  <a:gd name="T39" fmla="*/ 1793 h 3180"/>
                  <a:gd name="T40" fmla="*/ 376 w 3648"/>
                  <a:gd name="T41" fmla="*/ 1786 h 3180"/>
                  <a:gd name="T42" fmla="*/ 294 w 3648"/>
                  <a:gd name="T43" fmla="*/ 1847 h 3180"/>
                  <a:gd name="T44" fmla="*/ 307 w 3648"/>
                  <a:gd name="T45" fmla="*/ 2581 h 3180"/>
                  <a:gd name="T46" fmla="*/ 424 w 3648"/>
                  <a:gd name="T47" fmla="*/ 2605 h 3180"/>
                  <a:gd name="T48" fmla="*/ 473 w 3648"/>
                  <a:gd name="T49" fmla="*/ 2282 h 3180"/>
                  <a:gd name="T50" fmla="*/ 758 w 3648"/>
                  <a:gd name="T51" fmla="*/ 2328 h 3180"/>
                  <a:gd name="T52" fmla="*/ 784 w 3648"/>
                  <a:gd name="T53" fmla="*/ 2492 h 3180"/>
                  <a:gd name="T54" fmla="*/ 809 w 3648"/>
                  <a:gd name="T55" fmla="*/ 2574 h 3180"/>
                  <a:gd name="T56" fmla="*/ 912 w 3648"/>
                  <a:gd name="T57" fmla="*/ 2612 h 3180"/>
                  <a:gd name="T58" fmla="*/ 981 w 3648"/>
                  <a:gd name="T59" fmla="*/ 2541 h 3180"/>
                  <a:gd name="T60" fmla="*/ 960 w 3648"/>
                  <a:gd name="T61" fmla="*/ 2435 h 3180"/>
                  <a:gd name="T62" fmla="*/ 944 w 3648"/>
                  <a:gd name="T63" fmla="*/ 2284 h 3180"/>
                  <a:gd name="T64" fmla="*/ 843 w 3648"/>
                  <a:gd name="T65" fmla="*/ 2209 h 3180"/>
                  <a:gd name="T66" fmla="*/ 954 w 3648"/>
                  <a:gd name="T67" fmla="*/ 2123 h 3180"/>
                  <a:gd name="T68" fmla="*/ 979 w 3648"/>
                  <a:gd name="T69" fmla="*/ 1965 h 3180"/>
                  <a:gd name="T70" fmla="*/ 908 w 3648"/>
                  <a:gd name="T71" fmla="*/ 1840 h 3180"/>
                  <a:gd name="T72" fmla="*/ 705 w 3648"/>
                  <a:gd name="T73" fmla="*/ 1785 h 3180"/>
                  <a:gd name="T74" fmla="*/ 1923 w 3648"/>
                  <a:gd name="T75" fmla="*/ 1796 h 3180"/>
                  <a:gd name="T76" fmla="*/ 1897 w 3648"/>
                  <a:gd name="T77" fmla="*/ 2548 h 3180"/>
                  <a:gd name="T78" fmla="*/ 1984 w 3648"/>
                  <a:gd name="T79" fmla="*/ 2614 h 3180"/>
                  <a:gd name="T80" fmla="*/ 2072 w 3648"/>
                  <a:gd name="T81" fmla="*/ 2548 h 3180"/>
                  <a:gd name="T82" fmla="*/ 2421 w 3648"/>
                  <a:gd name="T83" fmla="*/ 2593 h 3180"/>
                  <a:gd name="T84" fmla="*/ 2549 w 3648"/>
                  <a:gd name="T85" fmla="*/ 2606 h 3180"/>
                  <a:gd name="T86" fmla="*/ 2609 w 3648"/>
                  <a:gd name="T87" fmla="*/ 2498 h 3180"/>
                  <a:gd name="T88" fmla="*/ 2561 w 3648"/>
                  <a:gd name="T89" fmla="*/ 1777 h 3180"/>
                  <a:gd name="T90" fmla="*/ 2449 w 3648"/>
                  <a:gd name="T91" fmla="*/ 1799 h 3180"/>
                  <a:gd name="T92" fmla="*/ 2104 w 3648"/>
                  <a:gd name="T93" fmla="*/ 1819 h 3180"/>
                  <a:gd name="T94" fmla="*/ 1731 w 3648"/>
                  <a:gd name="T95" fmla="*/ 414 h 3180"/>
                  <a:gd name="T96" fmla="*/ 1823 w 3648"/>
                  <a:gd name="T97" fmla="*/ 435 h 3180"/>
                  <a:gd name="T98" fmla="*/ 1893 w 3648"/>
                  <a:gd name="T99" fmla="*/ 11 h 3180"/>
                  <a:gd name="T100" fmla="*/ 2030 w 3648"/>
                  <a:gd name="T101" fmla="*/ 149 h 3180"/>
                  <a:gd name="T102" fmla="*/ 3561 w 3648"/>
                  <a:gd name="T103" fmla="*/ 1266 h 3180"/>
                  <a:gd name="T104" fmla="*/ 3648 w 3648"/>
                  <a:gd name="T105" fmla="*/ 1353 h 3180"/>
                  <a:gd name="T106" fmla="*/ 3584 w 3648"/>
                  <a:gd name="T107" fmla="*/ 3177 h 3180"/>
                  <a:gd name="T108" fmla="*/ 12 w 3648"/>
                  <a:gd name="T109" fmla="*/ 3137 h 3180"/>
                  <a:gd name="T110" fmla="*/ 25 w 3648"/>
                  <a:gd name="T111" fmla="*/ 1291 h 3180"/>
                  <a:gd name="T112" fmla="*/ 1610 w 3648"/>
                  <a:gd name="T113" fmla="*/ 250 h 3180"/>
                  <a:gd name="T114" fmla="*/ 1670 w 3648"/>
                  <a:gd name="T115" fmla="*/ 64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8" h="3180">
                    <a:moveTo>
                      <a:pt x="2801" y="1785"/>
                    </a:moveTo>
                    <a:lnTo>
                      <a:pt x="2779" y="1786"/>
                    </a:lnTo>
                    <a:lnTo>
                      <a:pt x="2758" y="1791"/>
                    </a:lnTo>
                    <a:lnTo>
                      <a:pt x="2740" y="1799"/>
                    </a:lnTo>
                    <a:lnTo>
                      <a:pt x="2726" y="1810"/>
                    </a:lnTo>
                    <a:lnTo>
                      <a:pt x="2715" y="1825"/>
                    </a:lnTo>
                    <a:lnTo>
                      <a:pt x="2707" y="1842"/>
                    </a:lnTo>
                    <a:lnTo>
                      <a:pt x="2705" y="1862"/>
                    </a:lnTo>
                    <a:lnTo>
                      <a:pt x="2707" y="1883"/>
                    </a:lnTo>
                    <a:lnTo>
                      <a:pt x="2715" y="1900"/>
                    </a:lnTo>
                    <a:lnTo>
                      <a:pt x="2726" y="1914"/>
                    </a:lnTo>
                    <a:lnTo>
                      <a:pt x="2740" y="1927"/>
                    </a:lnTo>
                    <a:lnTo>
                      <a:pt x="2758" y="1934"/>
                    </a:lnTo>
                    <a:lnTo>
                      <a:pt x="2779" y="1939"/>
                    </a:lnTo>
                    <a:lnTo>
                      <a:pt x="2801" y="1941"/>
                    </a:lnTo>
                    <a:lnTo>
                      <a:pt x="2976" y="1941"/>
                    </a:lnTo>
                    <a:lnTo>
                      <a:pt x="2976" y="2521"/>
                    </a:lnTo>
                    <a:lnTo>
                      <a:pt x="2978" y="2543"/>
                    </a:lnTo>
                    <a:lnTo>
                      <a:pt x="2985" y="2563"/>
                    </a:lnTo>
                    <a:lnTo>
                      <a:pt x="2995" y="2581"/>
                    </a:lnTo>
                    <a:lnTo>
                      <a:pt x="3008" y="2594"/>
                    </a:lnTo>
                    <a:lnTo>
                      <a:pt x="3026" y="2605"/>
                    </a:lnTo>
                    <a:lnTo>
                      <a:pt x="3046" y="2612"/>
                    </a:lnTo>
                    <a:lnTo>
                      <a:pt x="3069" y="2614"/>
                    </a:lnTo>
                    <a:lnTo>
                      <a:pt x="3091" y="2612"/>
                    </a:lnTo>
                    <a:lnTo>
                      <a:pt x="3112" y="2605"/>
                    </a:lnTo>
                    <a:lnTo>
                      <a:pt x="3128" y="2594"/>
                    </a:lnTo>
                    <a:lnTo>
                      <a:pt x="3143" y="2581"/>
                    </a:lnTo>
                    <a:lnTo>
                      <a:pt x="3153" y="2563"/>
                    </a:lnTo>
                    <a:lnTo>
                      <a:pt x="3158" y="2543"/>
                    </a:lnTo>
                    <a:lnTo>
                      <a:pt x="3160" y="2521"/>
                    </a:lnTo>
                    <a:lnTo>
                      <a:pt x="3160" y="1941"/>
                    </a:lnTo>
                    <a:lnTo>
                      <a:pt x="3336" y="1941"/>
                    </a:lnTo>
                    <a:lnTo>
                      <a:pt x="3358" y="1939"/>
                    </a:lnTo>
                    <a:lnTo>
                      <a:pt x="3378" y="1934"/>
                    </a:lnTo>
                    <a:lnTo>
                      <a:pt x="3396" y="1927"/>
                    </a:lnTo>
                    <a:lnTo>
                      <a:pt x="3411" y="1914"/>
                    </a:lnTo>
                    <a:lnTo>
                      <a:pt x="3422" y="1900"/>
                    </a:lnTo>
                    <a:lnTo>
                      <a:pt x="3429" y="1883"/>
                    </a:lnTo>
                    <a:lnTo>
                      <a:pt x="3432" y="1862"/>
                    </a:lnTo>
                    <a:lnTo>
                      <a:pt x="3429" y="1842"/>
                    </a:lnTo>
                    <a:lnTo>
                      <a:pt x="3422" y="1825"/>
                    </a:lnTo>
                    <a:lnTo>
                      <a:pt x="3411" y="1810"/>
                    </a:lnTo>
                    <a:lnTo>
                      <a:pt x="3396" y="1799"/>
                    </a:lnTo>
                    <a:lnTo>
                      <a:pt x="3378" y="1791"/>
                    </a:lnTo>
                    <a:lnTo>
                      <a:pt x="3358" y="1786"/>
                    </a:lnTo>
                    <a:lnTo>
                      <a:pt x="3336" y="1785"/>
                    </a:lnTo>
                    <a:lnTo>
                      <a:pt x="2801" y="1785"/>
                    </a:lnTo>
                    <a:close/>
                    <a:moveTo>
                      <a:pt x="1238" y="1785"/>
                    </a:moveTo>
                    <a:lnTo>
                      <a:pt x="1217" y="1786"/>
                    </a:lnTo>
                    <a:lnTo>
                      <a:pt x="1198" y="1789"/>
                    </a:lnTo>
                    <a:lnTo>
                      <a:pt x="1181" y="1795"/>
                    </a:lnTo>
                    <a:lnTo>
                      <a:pt x="1166" y="1803"/>
                    </a:lnTo>
                    <a:lnTo>
                      <a:pt x="1153" y="1814"/>
                    </a:lnTo>
                    <a:lnTo>
                      <a:pt x="1143" y="1828"/>
                    </a:lnTo>
                    <a:lnTo>
                      <a:pt x="1135" y="1847"/>
                    </a:lnTo>
                    <a:lnTo>
                      <a:pt x="1131" y="1868"/>
                    </a:lnTo>
                    <a:lnTo>
                      <a:pt x="1130" y="1893"/>
                    </a:lnTo>
                    <a:lnTo>
                      <a:pt x="1130" y="2490"/>
                    </a:lnTo>
                    <a:lnTo>
                      <a:pt x="1131" y="2516"/>
                    </a:lnTo>
                    <a:lnTo>
                      <a:pt x="1135" y="2538"/>
                    </a:lnTo>
                    <a:lnTo>
                      <a:pt x="1143" y="2555"/>
                    </a:lnTo>
                    <a:lnTo>
                      <a:pt x="1153" y="2570"/>
                    </a:lnTo>
                    <a:lnTo>
                      <a:pt x="1166" y="2581"/>
                    </a:lnTo>
                    <a:lnTo>
                      <a:pt x="1181" y="2590"/>
                    </a:lnTo>
                    <a:lnTo>
                      <a:pt x="1198" y="2595"/>
                    </a:lnTo>
                    <a:lnTo>
                      <a:pt x="1217" y="2597"/>
                    </a:lnTo>
                    <a:lnTo>
                      <a:pt x="1238" y="2599"/>
                    </a:lnTo>
                    <a:lnTo>
                      <a:pt x="1681" y="2599"/>
                    </a:lnTo>
                    <a:lnTo>
                      <a:pt x="1701" y="2599"/>
                    </a:lnTo>
                    <a:lnTo>
                      <a:pt x="1719" y="2595"/>
                    </a:lnTo>
                    <a:lnTo>
                      <a:pt x="1736" y="2591"/>
                    </a:lnTo>
                    <a:lnTo>
                      <a:pt x="1749" y="2584"/>
                    </a:lnTo>
                    <a:lnTo>
                      <a:pt x="1760" y="2574"/>
                    </a:lnTo>
                    <a:lnTo>
                      <a:pt x="1769" y="2561"/>
                    </a:lnTo>
                    <a:lnTo>
                      <a:pt x="1773" y="2544"/>
                    </a:lnTo>
                    <a:lnTo>
                      <a:pt x="1775" y="2524"/>
                    </a:lnTo>
                    <a:lnTo>
                      <a:pt x="1773" y="2504"/>
                    </a:lnTo>
                    <a:lnTo>
                      <a:pt x="1769" y="2488"/>
                    </a:lnTo>
                    <a:lnTo>
                      <a:pt x="1760" y="2475"/>
                    </a:lnTo>
                    <a:lnTo>
                      <a:pt x="1749" y="2465"/>
                    </a:lnTo>
                    <a:lnTo>
                      <a:pt x="1736" y="2458"/>
                    </a:lnTo>
                    <a:lnTo>
                      <a:pt x="1719" y="2454"/>
                    </a:lnTo>
                    <a:lnTo>
                      <a:pt x="1701" y="2450"/>
                    </a:lnTo>
                    <a:lnTo>
                      <a:pt x="1681" y="2450"/>
                    </a:lnTo>
                    <a:lnTo>
                      <a:pt x="1314" y="2450"/>
                    </a:lnTo>
                    <a:lnTo>
                      <a:pt x="1314" y="2253"/>
                    </a:lnTo>
                    <a:lnTo>
                      <a:pt x="1628" y="2253"/>
                    </a:lnTo>
                    <a:lnTo>
                      <a:pt x="1646" y="2252"/>
                    </a:lnTo>
                    <a:lnTo>
                      <a:pt x="1663" y="2250"/>
                    </a:lnTo>
                    <a:lnTo>
                      <a:pt x="1677" y="2245"/>
                    </a:lnTo>
                    <a:lnTo>
                      <a:pt x="1690" y="2239"/>
                    </a:lnTo>
                    <a:lnTo>
                      <a:pt x="1701" y="2230"/>
                    </a:lnTo>
                    <a:lnTo>
                      <a:pt x="1709" y="2217"/>
                    </a:lnTo>
                    <a:lnTo>
                      <a:pt x="1713" y="2201"/>
                    </a:lnTo>
                    <a:lnTo>
                      <a:pt x="1716" y="2181"/>
                    </a:lnTo>
                    <a:lnTo>
                      <a:pt x="1713" y="2162"/>
                    </a:lnTo>
                    <a:lnTo>
                      <a:pt x="1709" y="2146"/>
                    </a:lnTo>
                    <a:lnTo>
                      <a:pt x="1701" y="2134"/>
                    </a:lnTo>
                    <a:lnTo>
                      <a:pt x="1690" y="2125"/>
                    </a:lnTo>
                    <a:lnTo>
                      <a:pt x="1677" y="2118"/>
                    </a:lnTo>
                    <a:lnTo>
                      <a:pt x="1663" y="2114"/>
                    </a:lnTo>
                    <a:lnTo>
                      <a:pt x="1646" y="2111"/>
                    </a:lnTo>
                    <a:lnTo>
                      <a:pt x="1628" y="2110"/>
                    </a:lnTo>
                    <a:lnTo>
                      <a:pt x="1314" y="2110"/>
                    </a:lnTo>
                    <a:lnTo>
                      <a:pt x="1314" y="1934"/>
                    </a:lnTo>
                    <a:lnTo>
                      <a:pt x="1673" y="1934"/>
                    </a:lnTo>
                    <a:lnTo>
                      <a:pt x="1692" y="1933"/>
                    </a:lnTo>
                    <a:lnTo>
                      <a:pt x="1710" y="1931"/>
                    </a:lnTo>
                    <a:lnTo>
                      <a:pt x="1726" y="1925"/>
                    </a:lnTo>
                    <a:lnTo>
                      <a:pt x="1740" y="1919"/>
                    </a:lnTo>
                    <a:lnTo>
                      <a:pt x="1751" y="1909"/>
                    </a:lnTo>
                    <a:lnTo>
                      <a:pt x="1760" y="1896"/>
                    </a:lnTo>
                    <a:lnTo>
                      <a:pt x="1764" y="1879"/>
                    </a:lnTo>
                    <a:lnTo>
                      <a:pt x="1767" y="1859"/>
                    </a:lnTo>
                    <a:lnTo>
                      <a:pt x="1764" y="1839"/>
                    </a:lnTo>
                    <a:lnTo>
                      <a:pt x="1760" y="1822"/>
                    </a:lnTo>
                    <a:lnTo>
                      <a:pt x="1751" y="1810"/>
                    </a:lnTo>
                    <a:lnTo>
                      <a:pt x="1740" y="1800"/>
                    </a:lnTo>
                    <a:lnTo>
                      <a:pt x="1726" y="1793"/>
                    </a:lnTo>
                    <a:lnTo>
                      <a:pt x="1710" y="1788"/>
                    </a:lnTo>
                    <a:lnTo>
                      <a:pt x="1692" y="1786"/>
                    </a:lnTo>
                    <a:lnTo>
                      <a:pt x="1673" y="1785"/>
                    </a:lnTo>
                    <a:lnTo>
                      <a:pt x="1238" y="1785"/>
                    </a:lnTo>
                    <a:close/>
                    <a:moveTo>
                      <a:pt x="397" y="1785"/>
                    </a:moveTo>
                    <a:lnTo>
                      <a:pt x="376" y="1786"/>
                    </a:lnTo>
                    <a:lnTo>
                      <a:pt x="357" y="1789"/>
                    </a:lnTo>
                    <a:lnTo>
                      <a:pt x="339" y="1795"/>
                    </a:lnTo>
                    <a:lnTo>
                      <a:pt x="325" y="1803"/>
                    </a:lnTo>
                    <a:lnTo>
                      <a:pt x="312" y="1814"/>
                    </a:lnTo>
                    <a:lnTo>
                      <a:pt x="302" y="1828"/>
                    </a:lnTo>
                    <a:lnTo>
                      <a:pt x="294" y="1847"/>
                    </a:lnTo>
                    <a:lnTo>
                      <a:pt x="290" y="1868"/>
                    </a:lnTo>
                    <a:lnTo>
                      <a:pt x="289" y="1893"/>
                    </a:lnTo>
                    <a:lnTo>
                      <a:pt x="289" y="2521"/>
                    </a:lnTo>
                    <a:lnTo>
                      <a:pt x="291" y="2543"/>
                    </a:lnTo>
                    <a:lnTo>
                      <a:pt x="297" y="2563"/>
                    </a:lnTo>
                    <a:lnTo>
                      <a:pt x="307" y="2581"/>
                    </a:lnTo>
                    <a:lnTo>
                      <a:pt x="321" y="2594"/>
                    </a:lnTo>
                    <a:lnTo>
                      <a:pt x="338" y="2605"/>
                    </a:lnTo>
                    <a:lnTo>
                      <a:pt x="358" y="2612"/>
                    </a:lnTo>
                    <a:lnTo>
                      <a:pt x="381" y="2614"/>
                    </a:lnTo>
                    <a:lnTo>
                      <a:pt x="403" y="2612"/>
                    </a:lnTo>
                    <a:lnTo>
                      <a:pt x="424" y="2605"/>
                    </a:lnTo>
                    <a:lnTo>
                      <a:pt x="441" y="2594"/>
                    </a:lnTo>
                    <a:lnTo>
                      <a:pt x="455" y="2581"/>
                    </a:lnTo>
                    <a:lnTo>
                      <a:pt x="465" y="2563"/>
                    </a:lnTo>
                    <a:lnTo>
                      <a:pt x="471" y="2543"/>
                    </a:lnTo>
                    <a:lnTo>
                      <a:pt x="473" y="2521"/>
                    </a:lnTo>
                    <a:lnTo>
                      <a:pt x="473" y="2282"/>
                    </a:lnTo>
                    <a:lnTo>
                      <a:pt x="657" y="2282"/>
                    </a:lnTo>
                    <a:lnTo>
                      <a:pt x="684" y="2284"/>
                    </a:lnTo>
                    <a:lnTo>
                      <a:pt x="709" y="2290"/>
                    </a:lnTo>
                    <a:lnTo>
                      <a:pt x="728" y="2299"/>
                    </a:lnTo>
                    <a:lnTo>
                      <a:pt x="745" y="2312"/>
                    </a:lnTo>
                    <a:lnTo>
                      <a:pt x="758" y="2328"/>
                    </a:lnTo>
                    <a:lnTo>
                      <a:pt x="768" y="2351"/>
                    </a:lnTo>
                    <a:lnTo>
                      <a:pt x="776" y="2376"/>
                    </a:lnTo>
                    <a:lnTo>
                      <a:pt x="780" y="2407"/>
                    </a:lnTo>
                    <a:lnTo>
                      <a:pt x="784" y="2442"/>
                    </a:lnTo>
                    <a:lnTo>
                      <a:pt x="784" y="2482"/>
                    </a:lnTo>
                    <a:lnTo>
                      <a:pt x="784" y="2492"/>
                    </a:lnTo>
                    <a:lnTo>
                      <a:pt x="785" y="2503"/>
                    </a:lnTo>
                    <a:lnTo>
                      <a:pt x="787" y="2517"/>
                    </a:lnTo>
                    <a:lnTo>
                      <a:pt x="790" y="2531"/>
                    </a:lnTo>
                    <a:lnTo>
                      <a:pt x="795" y="2545"/>
                    </a:lnTo>
                    <a:lnTo>
                      <a:pt x="800" y="2560"/>
                    </a:lnTo>
                    <a:lnTo>
                      <a:pt x="809" y="2574"/>
                    </a:lnTo>
                    <a:lnTo>
                      <a:pt x="820" y="2586"/>
                    </a:lnTo>
                    <a:lnTo>
                      <a:pt x="834" y="2597"/>
                    </a:lnTo>
                    <a:lnTo>
                      <a:pt x="850" y="2606"/>
                    </a:lnTo>
                    <a:lnTo>
                      <a:pt x="870" y="2612"/>
                    </a:lnTo>
                    <a:lnTo>
                      <a:pt x="893" y="2614"/>
                    </a:lnTo>
                    <a:lnTo>
                      <a:pt x="912" y="2612"/>
                    </a:lnTo>
                    <a:lnTo>
                      <a:pt x="930" y="2606"/>
                    </a:lnTo>
                    <a:lnTo>
                      <a:pt x="946" y="2599"/>
                    </a:lnTo>
                    <a:lnTo>
                      <a:pt x="960" y="2588"/>
                    </a:lnTo>
                    <a:lnTo>
                      <a:pt x="971" y="2574"/>
                    </a:lnTo>
                    <a:lnTo>
                      <a:pt x="978" y="2559"/>
                    </a:lnTo>
                    <a:lnTo>
                      <a:pt x="981" y="2541"/>
                    </a:lnTo>
                    <a:lnTo>
                      <a:pt x="979" y="2527"/>
                    </a:lnTo>
                    <a:lnTo>
                      <a:pt x="976" y="2512"/>
                    </a:lnTo>
                    <a:lnTo>
                      <a:pt x="973" y="2497"/>
                    </a:lnTo>
                    <a:lnTo>
                      <a:pt x="968" y="2478"/>
                    </a:lnTo>
                    <a:lnTo>
                      <a:pt x="964" y="2458"/>
                    </a:lnTo>
                    <a:lnTo>
                      <a:pt x="960" y="2435"/>
                    </a:lnTo>
                    <a:lnTo>
                      <a:pt x="957" y="2406"/>
                    </a:lnTo>
                    <a:lnTo>
                      <a:pt x="956" y="2374"/>
                    </a:lnTo>
                    <a:lnTo>
                      <a:pt x="955" y="2349"/>
                    </a:lnTo>
                    <a:lnTo>
                      <a:pt x="953" y="2326"/>
                    </a:lnTo>
                    <a:lnTo>
                      <a:pt x="950" y="2304"/>
                    </a:lnTo>
                    <a:lnTo>
                      <a:pt x="944" y="2284"/>
                    </a:lnTo>
                    <a:lnTo>
                      <a:pt x="935" y="2265"/>
                    </a:lnTo>
                    <a:lnTo>
                      <a:pt x="924" y="2249"/>
                    </a:lnTo>
                    <a:lnTo>
                      <a:pt x="910" y="2234"/>
                    </a:lnTo>
                    <a:lnTo>
                      <a:pt x="892" y="2223"/>
                    </a:lnTo>
                    <a:lnTo>
                      <a:pt x="870" y="2214"/>
                    </a:lnTo>
                    <a:lnTo>
                      <a:pt x="843" y="2209"/>
                    </a:lnTo>
                    <a:lnTo>
                      <a:pt x="843" y="2207"/>
                    </a:lnTo>
                    <a:lnTo>
                      <a:pt x="872" y="2198"/>
                    </a:lnTo>
                    <a:lnTo>
                      <a:pt x="898" y="2183"/>
                    </a:lnTo>
                    <a:lnTo>
                      <a:pt x="920" y="2167"/>
                    </a:lnTo>
                    <a:lnTo>
                      <a:pt x="939" y="2146"/>
                    </a:lnTo>
                    <a:lnTo>
                      <a:pt x="954" y="2123"/>
                    </a:lnTo>
                    <a:lnTo>
                      <a:pt x="967" y="2096"/>
                    </a:lnTo>
                    <a:lnTo>
                      <a:pt x="976" y="2069"/>
                    </a:lnTo>
                    <a:lnTo>
                      <a:pt x="982" y="2041"/>
                    </a:lnTo>
                    <a:lnTo>
                      <a:pt x="984" y="2011"/>
                    </a:lnTo>
                    <a:lnTo>
                      <a:pt x="983" y="1989"/>
                    </a:lnTo>
                    <a:lnTo>
                      <a:pt x="979" y="1965"/>
                    </a:lnTo>
                    <a:lnTo>
                      <a:pt x="975" y="1942"/>
                    </a:lnTo>
                    <a:lnTo>
                      <a:pt x="967" y="1920"/>
                    </a:lnTo>
                    <a:lnTo>
                      <a:pt x="956" y="1899"/>
                    </a:lnTo>
                    <a:lnTo>
                      <a:pt x="943" y="1878"/>
                    </a:lnTo>
                    <a:lnTo>
                      <a:pt x="927" y="1858"/>
                    </a:lnTo>
                    <a:lnTo>
                      <a:pt x="908" y="1840"/>
                    </a:lnTo>
                    <a:lnTo>
                      <a:pt x="884" y="1825"/>
                    </a:lnTo>
                    <a:lnTo>
                      <a:pt x="857" y="1811"/>
                    </a:lnTo>
                    <a:lnTo>
                      <a:pt x="826" y="1800"/>
                    </a:lnTo>
                    <a:lnTo>
                      <a:pt x="789" y="1791"/>
                    </a:lnTo>
                    <a:lnTo>
                      <a:pt x="749" y="1787"/>
                    </a:lnTo>
                    <a:lnTo>
                      <a:pt x="705" y="1785"/>
                    </a:lnTo>
                    <a:lnTo>
                      <a:pt x="397" y="1785"/>
                    </a:lnTo>
                    <a:close/>
                    <a:moveTo>
                      <a:pt x="2012" y="1770"/>
                    </a:moveTo>
                    <a:lnTo>
                      <a:pt x="1984" y="1772"/>
                    </a:lnTo>
                    <a:lnTo>
                      <a:pt x="1960" y="1776"/>
                    </a:lnTo>
                    <a:lnTo>
                      <a:pt x="1940" y="1784"/>
                    </a:lnTo>
                    <a:lnTo>
                      <a:pt x="1923" y="1796"/>
                    </a:lnTo>
                    <a:lnTo>
                      <a:pt x="1911" y="1810"/>
                    </a:lnTo>
                    <a:lnTo>
                      <a:pt x="1902" y="1829"/>
                    </a:lnTo>
                    <a:lnTo>
                      <a:pt x="1897" y="1852"/>
                    </a:lnTo>
                    <a:lnTo>
                      <a:pt x="1895" y="1879"/>
                    </a:lnTo>
                    <a:lnTo>
                      <a:pt x="1895" y="2524"/>
                    </a:lnTo>
                    <a:lnTo>
                      <a:pt x="1897" y="2548"/>
                    </a:lnTo>
                    <a:lnTo>
                      <a:pt x="1904" y="2569"/>
                    </a:lnTo>
                    <a:lnTo>
                      <a:pt x="1912" y="2584"/>
                    </a:lnTo>
                    <a:lnTo>
                      <a:pt x="1926" y="2597"/>
                    </a:lnTo>
                    <a:lnTo>
                      <a:pt x="1942" y="2606"/>
                    </a:lnTo>
                    <a:lnTo>
                      <a:pt x="1962" y="2612"/>
                    </a:lnTo>
                    <a:lnTo>
                      <a:pt x="1984" y="2614"/>
                    </a:lnTo>
                    <a:lnTo>
                      <a:pt x="2006" y="2612"/>
                    </a:lnTo>
                    <a:lnTo>
                      <a:pt x="2026" y="2606"/>
                    </a:lnTo>
                    <a:lnTo>
                      <a:pt x="2043" y="2597"/>
                    </a:lnTo>
                    <a:lnTo>
                      <a:pt x="2056" y="2584"/>
                    </a:lnTo>
                    <a:lnTo>
                      <a:pt x="2066" y="2569"/>
                    </a:lnTo>
                    <a:lnTo>
                      <a:pt x="2072" y="2548"/>
                    </a:lnTo>
                    <a:lnTo>
                      <a:pt x="2074" y="2524"/>
                    </a:lnTo>
                    <a:lnTo>
                      <a:pt x="2074" y="2055"/>
                    </a:lnTo>
                    <a:lnTo>
                      <a:pt x="2076" y="2055"/>
                    </a:lnTo>
                    <a:lnTo>
                      <a:pt x="2398" y="2564"/>
                    </a:lnTo>
                    <a:lnTo>
                      <a:pt x="2409" y="2581"/>
                    </a:lnTo>
                    <a:lnTo>
                      <a:pt x="2421" y="2593"/>
                    </a:lnTo>
                    <a:lnTo>
                      <a:pt x="2435" y="2603"/>
                    </a:lnTo>
                    <a:lnTo>
                      <a:pt x="2452" y="2609"/>
                    </a:lnTo>
                    <a:lnTo>
                      <a:pt x="2473" y="2613"/>
                    </a:lnTo>
                    <a:lnTo>
                      <a:pt x="2499" y="2614"/>
                    </a:lnTo>
                    <a:lnTo>
                      <a:pt x="2526" y="2612"/>
                    </a:lnTo>
                    <a:lnTo>
                      <a:pt x="2549" y="2606"/>
                    </a:lnTo>
                    <a:lnTo>
                      <a:pt x="2568" y="2596"/>
                    </a:lnTo>
                    <a:lnTo>
                      <a:pt x="2583" y="2583"/>
                    </a:lnTo>
                    <a:lnTo>
                      <a:pt x="2595" y="2568"/>
                    </a:lnTo>
                    <a:lnTo>
                      <a:pt x="2602" y="2548"/>
                    </a:lnTo>
                    <a:lnTo>
                      <a:pt x="2608" y="2524"/>
                    </a:lnTo>
                    <a:lnTo>
                      <a:pt x="2609" y="2498"/>
                    </a:lnTo>
                    <a:lnTo>
                      <a:pt x="2609" y="1859"/>
                    </a:lnTo>
                    <a:lnTo>
                      <a:pt x="2607" y="1836"/>
                    </a:lnTo>
                    <a:lnTo>
                      <a:pt x="2601" y="1816"/>
                    </a:lnTo>
                    <a:lnTo>
                      <a:pt x="2591" y="1799"/>
                    </a:lnTo>
                    <a:lnTo>
                      <a:pt x="2578" y="1786"/>
                    </a:lnTo>
                    <a:lnTo>
                      <a:pt x="2561" y="1777"/>
                    </a:lnTo>
                    <a:lnTo>
                      <a:pt x="2543" y="1772"/>
                    </a:lnTo>
                    <a:lnTo>
                      <a:pt x="2519" y="1770"/>
                    </a:lnTo>
                    <a:lnTo>
                      <a:pt x="2497" y="1772"/>
                    </a:lnTo>
                    <a:lnTo>
                      <a:pt x="2477" y="1777"/>
                    </a:lnTo>
                    <a:lnTo>
                      <a:pt x="2461" y="1786"/>
                    </a:lnTo>
                    <a:lnTo>
                      <a:pt x="2449" y="1799"/>
                    </a:lnTo>
                    <a:lnTo>
                      <a:pt x="2439" y="1816"/>
                    </a:lnTo>
                    <a:lnTo>
                      <a:pt x="2432" y="1836"/>
                    </a:lnTo>
                    <a:lnTo>
                      <a:pt x="2431" y="1859"/>
                    </a:lnTo>
                    <a:lnTo>
                      <a:pt x="2431" y="2342"/>
                    </a:lnTo>
                    <a:lnTo>
                      <a:pt x="2428" y="2342"/>
                    </a:lnTo>
                    <a:lnTo>
                      <a:pt x="2104" y="1819"/>
                    </a:lnTo>
                    <a:lnTo>
                      <a:pt x="2090" y="1800"/>
                    </a:lnTo>
                    <a:lnTo>
                      <a:pt x="2074" y="1787"/>
                    </a:lnTo>
                    <a:lnTo>
                      <a:pt x="2055" y="1777"/>
                    </a:lnTo>
                    <a:lnTo>
                      <a:pt x="2034" y="1772"/>
                    </a:lnTo>
                    <a:lnTo>
                      <a:pt x="2012" y="1770"/>
                    </a:lnTo>
                    <a:close/>
                    <a:moveTo>
                      <a:pt x="1731" y="414"/>
                    </a:moveTo>
                    <a:lnTo>
                      <a:pt x="753" y="1266"/>
                    </a:lnTo>
                    <a:lnTo>
                      <a:pt x="2895" y="1266"/>
                    </a:lnTo>
                    <a:lnTo>
                      <a:pt x="1917" y="414"/>
                    </a:lnTo>
                    <a:lnTo>
                      <a:pt x="1887" y="425"/>
                    </a:lnTo>
                    <a:lnTo>
                      <a:pt x="1856" y="433"/>
                    </a:lnTo>
                    <a:lnTo>
                      <a:pt x="1823" y="435"/>
                    </a:lnTo>
                    <a:lnTo>
                      <a:pt x="1792" y="433"/>
                    </a:lnTo>
                    <a:lnTo>
                      <a:pt x="1761" y="425"/>
                    </a:lnTo>
                    <a:lnTo>
                      <a:pt x="1731" y="414"/>
                    </a:lnTo>
                    <a:close/>
                    <a:moveTo>
                      <a:pt x="1823" y="0"/>
                    </a:moveTo>
                    <a:lnTo>
                      <a:pt x="1859" y="3"/>
                    </a:lnTo>
                    <a:lnTo>
                      <a:pt x="1893" y="11"/>
                    </a:lnTo>
                    <a:lnTo>
                      <a:pt x="1923" y="25"/>
                    </a:lnTo>
                    <a:lnTo>
                      <a:pt x="1952" y="42"/>
                    </a:lnTo>
                    <a:lnTo>
                      <a:pt x="1978" y="64"/>
                    </a:lnTo>
                    <a:lnTo>
                      <a:pt x="2000" y="89"/>
                    </a:lnTo>
                    <a:lnTo>
                      <a:pt x="2016" y="118"/>
                    </a:lnTo>
                    <a:lnTo>
                      <a:pt x="2030" y="149"/>
                    </a:lnTo>
                    <a:lnTo>
                      <a:pt x="2038" y="183"/>
                    </a:lnTo>
                    <a:lnTo>
                      <a:pt x="2041" y="217"/>
                    </a:lnTo>
                    <a:lnTo>
                      <a:pt x="2038" y="250"/>
                    </a:lnTo>
                    <a:lnTo>
                      <a:pt x="2031" y="282"/>
                    </a:lnTo>
                    <a:lnTo>
                      <a:pt x="3160" y="1266"/>
                    </a:lnTo>
                    <a:lnTo>
                      <a:pt x="3561" y="1266"/>
                    </a:lnTo>
                    <a:lnTo>
                      <a:pt x="3584" y="1269"/>
                    </a:lnTo>
                    <a:lnTo>
                      <a:pt x="3605" y="1278"/>
                    </a:lnTo>
                    <a:lnTo>
                      <a:pt x="3623" y="1291"/>
                    </a:lnTo>
                    <a:lnTo>
                      <a:pt x="3636" y="1309"/>
                    </a:lnTo>
                    <a:lnTo>
                      <a:pt x="3645" y="1330"/>
                    </a:lnTo>
                    <a:lnTo>
                      <a:pt x="3648" y="1353"/>
                    </a:lnTo>
                    <a:lnTo>
                      <a:pt x="3648" y="3092"/>
                    </a:lnTo>
                    <a:lnTo>
                      <a:pt x="3645" y="3116"/>
                    </a:lnTo>
                    <a:lnTo>
                      <a:pt x="3636" y="3137"/>
                    </a:lnTo>
                    <a:lnTo>
                      <a:pt x="3623" y="3154"/>
                    </a:lnTo>
                    <a:lnTo>
                      <a:pt x="3605" y="3168"/>
                    </a:lnTo>
                    <a:lnTo>
                      <a:pt x="3584" y="3177"/>
                    </a:lnTo>
                    <a:lnTo>
                      <a:pt x="3561" y="3180"/>
                    </a:lnTo>
                    <a:lnTo>
                      <a:pt x="87" y="3180"/>
                    </a:lnTo>
                    <a:lnTo>
                      <a:pt x="64" y="3177"/>
                    </a:lnTo>
                    <a:lnTo>
                      <a:pt x="43" y="3168"/>
                    </a:lnTo>
                    <a:lnTo>
                      <a:pt x="25" y="3154"/>
                    </a:lnTo>
                    <a:lnTo>
                      <a:pt x="12" y="3137"/>
                    </a:lnTo>
                    <a:lnTo>
                      <a:pt x="3" y="3116"/>
                    </a:lnTo>
                    <a:lnTo>
                      <a:pt x="0" y="3092"/>
                    </a:lnTo>
                    <a:lnTo>
                      <a:pt x="0" y="1353"/>
                    </a:lnTo>
                    <a:lnTo>
                      <a:pt x="3" y="1330"/>
                    </a:lnTo>
                    <a:lnTo>
                      <a:pt x="12" y="1309"/>
                    </a:lnTo>
                    <a:lnTo>
                      <a:pt x="25" y="1291"/>
                    </a:lnTo>
                    <a:lnTo>
                      <a:pt x="43" y="1278"/>
                    </a:lnTo>
                    <a:lnTo>
                      <a:pt x="64" y="1269"/>
                    </a:lnTo>
                    <a:lnTo>
                      <a:pt x="87" y="1266"/>
                    </a:lnTo>
                    <a:lnTo>
                      <a:pt x="488" y="1266"/>
                    </a:lnTo>
                    <a:lnTo>
                      <a:pt x="1617" y="282"/>
                    </a:lnTo>
                    <a:lnTo>
                      <a:pt x="1610" y="250"/>
                    </a:lnTo>
                    <a:lnTo>
                      <a:pt x="1607" y="217"/>
                    </a:lnTo>
                    <a:lnTo>
                      <a:pt x="1610" y="183"/>
                    </a:lnTo>
                    <a:lnTo>
                      <a:pt x="1618" y="149"/>
                    </a:lnTo>
                    <a:lnTo>
                      <a:pt x="1632" y="118"/>
                    </a:lnTo>
                    <a:lnTo>
                      <a:pt x="1648" y="89"/>
                    </a:lnTo>
                    <a:lnTo>
                      <a:pt x="1670" y="64"/>
                    </a:lnTo>
                    <a:lnTo>
                      <a:pt x="1696" y="42"/>
                    </a:lnTo>
                    <a:lnTo>
                      <a:pt x="1725" y="25"/>
                    </a:lnTo>
                    <a:lnTo>
                      <a:pt x="1755" y="11"/>
                    </a:lnTo>
                    <a:lnTo>
                      <a:pt x="1789" y="3"/>
                    </a:lnTo>
                    <a:lnTo>
                      <a:pt x="18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79" name="Group 278"/>
            <p:cNvGrpSpPr/>
            <p:nvPr/>
          </p:nvGrpSpPr>
          <p:grpSpPr>
            <a:xfrm rot="16200000">
              <a:off x="7098941" y="3762661"/>
              <a:ext cx="357886" cy="357668"/>
              <a:chOff x="8936038" y="-620713"/>
              <a:chExt cx="5207000" cy="5203826"/>
            </a:xfrm>
            <a:solidFill>
              <a:schemeClr val="accent6"/>
            </a:solidFill>
          </p:grpSpPr>
          <p:sp>
            <p:nvSpPr>
              <p:cNvPr id="280"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1"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2"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83" name="Freeform 83"/>
            <p:cNvSpPr>
              <a:spLocks noEditPoints="1"/>
            </p:cNvSpPr>
            <p:nvPr/>
          </p:nvSpPr>
          <p:spPr bwMode="auto">
            <a:xfrm flipH="1">
              <a:off x="7335198" y="4520917"/>
              <a:ext cx="289419" cy="293317"/>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4" name="Freeform 83"/>
            <p:cNvSpPr>
              <a:spLocks noEditPoints="1"/>
            </p:cNvSpPr>
            <p:nvPr/>
          </p:nvSpPr>
          <p:spPr bwMode="auto">
            <a:xfrm>
              <a:off x="4228711" y="2743988"/>
              <a:ext cx="217533" cy="220463"/>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85" name="Group 284"/>
            <p:cNvGrpSpPr/>
            <p:nvPr/>
          </p:nvGrpSpPr>
          <p:grpSpPr>
            <a:xfrm rot="2404014">
              <a:off x="5952675" y="1740279"/>
              <a:ext cx="404770" cy="521668"/>
              <a:chOff x="-5780088" y="4638675"/>
              <a:chExt cx="2495550" cy="3216275"/>
            </a:xfrm>
            <a:solidFill>
              <a:schemeClr val="accent4"/>
            </a:solidFill>
          </p:grpSpPr>
          <p:sp>
            <p:nvSpPr>
              <p:cNvPr id="286" name="Freeform 6"/>
              <p:cNvSpPr>
                <a:spLocks noEditPoints="1"/>
              </p:cNvSpPr>
              <p:nvPr/>
            </p:nvSpPr>
            <p:spPr bwMode="auto">
              <a:xfrm>
                <a:off x="-5780088" y="4638675"/>
                <a:ext cx="2495550" cy="3216275"/>
              </a:xfrm>
              <a:custGeom>
                <a:avLst/>
                <a:gdLst>
                  <a:gd name="T0" fmla="*/ 1695 w 3144"/>
                  <a:gd name="T1" fmla="*/ 3873 h 4052"/>
                  <a:gd name="T2" fmla="*/ 385 w 3144"/>
                  <a:gd name="T3" fmla="*/ 624 h 4052"/>
                  <a:gd name="T4" fmla="*/ 281 w 3144"/>
                  <a:gd name="T5" fmla="*/ 652 h 4052"/>
                  <a:gd name="T6" fmla="*/ 207 w 3144"/>
                  <a:gd name="T7" fmla="*/ 726 h 4052"/>
                  <a:gd name="T8" fmla="*/ 179 w 3144"/>
                  <a:gd name="T9" fmla="*/ 830 h 4052"/>
                  <a:gd name="T10" fmla="*/ 192 w 3144"/>
                  <a:gd name="T11" fmla="*/ 2097 h 4052"/>
                  <a:gd name="T12" fmla="*/ 253 w 3144"/>
                  <a:gd name="T13" fmla="*/ 2182 h 4052"/>
                  <a:gd name="T14" fmla="*/ 348 w 3144"/>
                  <a:gd name="T15" fmla="*/ 2228 h 4052"/>
                  <a:gd name="T16" fmla="*/ 2795 w 3144"/>
                  <a:gd name="T17" fmla="*/ 2228 h 4052"/>
                  <a:gd name="T18" fmla="*/ 2891 w 3144"/>
                  <a:gd name="T19" fmla="*/ 2182 h 4052"/>
                  <a:gd name="T20" fmla="*/ 2952 w 3144"/>
                  <a:gd name="T21" fmla="*/ 2097 h 4052"/>
                  <a:gd name="T22" fmla="*/ 2965 w 3144"/>
                  <a:gd name="T23" fmla="*/ 830 h 4052"/>
                  <a:gd name="T24" fmla="*/ 2936 w 3144"/>
                  <a:gd name="T25" fmla="*/ 726 h 4052"/>
                  <a:gd name="T26" fmla="*/ 2863 w 3144"/>
                  <a:gd name="T27" fmla="*/ 652 h 4052"/>
                  <a:gd name="T28" fmla="*/ 2759 w 3144"/>
                  <a:gd name="T29" fmla="*/ 624 h 4052"/>
                  <a:gd name="T30" fmla="*/ 1449 w 3144"/>
                  <a:gd name="T31" fmla="*/ 444 h 4052"/>
                  <a:gd name="T32" fmla="*/ 1449 w 3144"/>
                  <a:gd name="T33" fmla="*/ 178 h 4052"/>
                  <a:gd name="T34" fmla="*/ 1809 w 3144"/>
                  <a:gd name="T35" fmla="*/ 3 h 4052"/>
                  <a:gd name="T36" fmla="*/ 1863 w 3144"/>
                  <a:gd name="T37" fmla="*/ 44 h 4052"/>
                  <a:gd name="T38" fmla="*/ 1875 w 3144"/>
                  <a:gd name="T39" fmla="*/ 444 h 4052"/>
                  <a:gd name="T40" fmla="*/ 2861 w 3144"/>
                  <a:gd name="T41" fmla="*/ 458 h 4052"/>
                  <a:gd name="T42" fmla="*/ 2994 w 3144"/>
                  <a:gd name="T43" fmla="*/ 525 h 4052"/>
                  <a:gd name="T44" fmla="*/ 3091 w 3144"/>
                  <a:gd name="T45" fmla="*/ 636 h 4052"/>
                  <a:gd name="T46" fmla="*/ 3140 w 3144"/>
                  <a:gd name="T47" fmla="*/ 777 h 4052"/>
                  <a:gd name="T48" fmla="*/ 3140 w 3144"/>
                  <a:gd name="T49" fmla="*/ 2077 h 4052"/>
                  <a:gd name="T50" fmla="*/ 3091 w 3144"/>
                  <a:gd name="T51" fmla="*/ 2219 h 4052"/>
                  <a:gd name="T52" fmla="*/ 2994 w 3144"/>
                  <a:gd name="T53" fmla="*/ 2329 h 4052"/>
                  <a:gd name="T54" fmla="*/ 2861 w 3144"/>
                  <a:gd name="T55" fmla="*/ 2396 h 4052"/>
                  <a:gd name="T56" fmla="*/ 1875 w 3144"/>
                  <a:gd name="T57" fmla="*/ 2410 h 4052"/>
                  <a:gd name="T58" fmla="*/ 1863 w 3144"/>
                  <a:gd name="T59" fmla="*/ 4007 h 4052"/>
                  <a:gd name="T60" fmla="*/ 1809 w 3144"/>
                  <a:gd name="T61" fmla="*/ 4048 h 4052"/>
                  <a:gd name="T62" fmla="*/ 1335 w 3144"/>
                  <a:gd name="T63" fmla="*/ 4048 h 4052"/>
                  <a:gd name="T64" fmla="*/ 1282 w 3144"/>
                  <a:gd name="T65" fmla="*/ 4007 h 4052"/>
                  <a:gd name="T66" fmla="*/ 1270 w 3144"/>
                  <a:gd name="T67" fmla="*/ 2410 h 4052"/>
                  <a:gd name="T68" fmla="*/ 283 w 3144"/>
                  <a:gd name="T69" fmla="*/ 2396 h 4052"/>
                  <a:gd name="T70" fmla="*/ 150 w 3144"/>
                  <a:gd name="T71" fmla="*/ 2329 h 4052"/>
                  <a:gd name="T72" fmla="*/ 52 w 3144"/>
                  <a:gd name="T73" fmla="*/ 2219 h 4052"/>
                  <a:gd name="T74" fmla="*/ 3 w 3144"/>
                  <a:gd name="T75" fmla="*/ 2077 h 4052"/>
                  <a:gd name="T76" fmla="*/ 3 w 3144"/>
                  <a:gd name="T77" fmla="*/ 777 h 4052"/>
                  <a:gd name="T78" fmla="*/ 52 w 3144"/>
                  <a:gd name="T79" fmla="*/ 636 h 4052"/>
                  <a:gd name="T80" fmla="*/ 150 w 3144"/>
                  <a:gd name="T81" fmla="*/ 525 h 4052"/>
                  <a:gd name="T82" fmla="*/ 283 w 3144"/>
                  <a:gd name="T83" fmla="*/ 458 h 4052"/>
                  <a:gd name="T84" fmla="*/ 1270 w 3144"/>
                  <a:gd name="T85" fmla="*/ 444 h 4052"/>
                  <a:gd name="T86" fmla="*/ 1282 w 3144"/>
                  <a:gd name="T87" fmla="*/ 44 h 4052"/>
                  <a:gd name="T88" fmla="*/ 1335 w 3144"/>
                  <a:gd name="T89" fmla="*/ 3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44" h="4052">
                    <a:moveTo>
                      <a:pt x="1449" y="2410"/>
                    </a:moveTo>
                    <a:lnTo>
                      <a:pt x="1449" y="3873"/>
                    </a:lnTo>
                    <a:lnTo>
                      <a:pt x="1695" y="3873"/>
                    </a:lnTo>
                    <a:lnTo>
                      <a:pt x="1695" y="2410"/>
                    </a:lnTo>
                    <a:lnTo>
                      <a:pt x="1449" y="2410"/>
                    </a:lnTo>
                    <a:close/>
                    <a:moveTo>
                      <a:pt x="385" y="624"/>
                    </a:moveTo>
                    <a:lnTo>
                      <a:pt x="348" y="627"/>
                    </a:lnTo>
                    <a:lnTo>
                      <a:pt x="314" y="637"/>
                    </a:lnTo>
                    <a:lnTo>
                      <a:pt x="281" y="652"/>
                    </a:lnTo>
                    <a:lnTo>
                      <a:pt x="253" y="672"/>
                    </a:lnTo>
                    <a:lnTo>
                      <a:pt x="228" y="697"/>
                    </a:lnTo>
                    <a:lnTo>
                      <a:pt x="207" y="726"/>
                    </a:lnTo>
                    <a:lnTo>
                      <a:pt x="192" y="758"/>
                    </a:lnTo>
                    <a:lnTo>
                      <a:pt x="182" y="793"/>
                    </a:lnTo>
                    <a:lnTo>
                      <a:pt x="179" y="830"/>
                    </a:lnTo>
                    <a:lnTo>
                      <a:pt x="179" y="2025"/>
                    </a:lnTo>
                    <a:lnTo>
                      <a:pt x="182" y="2062"/>
                    </a:lnTo>
                    <a:lnTo>
                      <a:pt x="192" y="2097"/>
                    </a:lnTo>
                    <a:lnTo>
                      <a:pt x="207" y="2129"/>
                    </a:lnTo>
                    <a:lnTo>
                      <a:pt x="228" y="2157"/>
                    </a:lnTo>
                    <a:lnTo>
                      <a:pt x="253" y="2182"/>
                    </a:lnTo>
                    <a:lnTo>
                      <a:pt x="281" y="2203"/>
                    </a:lnTo>
                    <a:lnTo>
                      <a:pt x="314" y="2218"/>
                    </a:lnTo>
                    <a:lnTo>
                      <a:pt x="348" y="2228"/>
                    </a:lnTo>
                    <a:lnTo>
                      <a:pt x="385" y="2230"/>
                    </a:lnTo>
                    <a:lnTo>
                      <a:pt x="2759" y="2230"/>
                    </a:lnTo>
                    <a:lnTo>
                      <a:pt x="2795" y="2228"/>
                    </a:lnTo>
                    <a:lnTo>
                      <a:pt x="2831" y="2218"/>
                    </a:lnTo>
                    <a:lnTo>
                      <a:pt x="2863" y="2203"/>
                    </a:lnTo>
                    <a:lnTo>
                      <a:pt x="2891" y="2182"/>
                    </a:lnTo>
                    <a:lnTo>
                      <a:pt x="2916" y="2157"/>
                    </a:lnTo>
                    <a:lnTo>
                      <a:pt x="2936" y="2129"/>
                    </a:lnTo>
                    <a:lnTo>
                      <a:pt x="2952" y="2097"/>
                    </a:lnTo>
                    <a:lnTo>
                      <a:pt x="2961" y="2062"/>
                    </a:lnTo>
                    <a:lnTo>
                      <a:pt x="2965" y="2025"/>
                    </a:lnTo>
                    <a:lnTo>
                      <a:pt x="2965" y="830"/>
                    </a:lnTo>
                    <a:lnTo>
                      <a:pt x="2961" y="793"/>
                    </a:lnTo>
                    <a:lnTo>
                      <a:pt x="2952" y="758"/>
                    </a:lnTo>
                    <a:lnTo>
                      <a:pt x="2936" y="726"/>
                    </a:lnTo>
                    <a:lnTo>
                      <a:pt x="2916" y="697"/>
                    </a:lnTo>
                    <a:lnTo>
                      <a:pt x="2891" y="672"/>
                    </a:lnTo>
                    <a:lnTo>
                      <a:pt x="2863" y="652"/>
                    </a:lnTo>
                    <a:lnTo>
                      <a:pt x="2831" y="637"/>
                    </a:lnTo>
                    <a:lnTo>
                      <a:pt x="2795" y="627"/>
                    </a:lnTo>
                    <a:lnTo>
                      <a:pt x="2759" y="624"/>
                    </a:lnTo>
                    <a:lnTo>
                      <a:pt x="385" y="624"/>
                    </a:lnTo>
                    <a:close/>
                    <a:moveTo>
                      <a:pt x="1449" y="178"/>
                    </a:moveTo>
                    <a:lnTo>
                      <a:pt x="1449" y="444"/>
                    </a:lnTo>
                    <a:lnTo>
                      <a:pt x="1695" y="444"/>
                    </a:lnTo>
                    <a:lnTo>
                      <a:pt x="1695" y="178"/>
                    </a:lnTo>
                    <a:lnTo>
                      <a:pt x="1449" y="178"/>
                    </a:lnTo>
                    <a:close/>
                    <a:moveTo>
                      <a:pt x="1359" y="0"/>
                    </a:moveTo>
                    <a:lnTo>
                      <a:pt x="1785" y="0"/>
                    </a:lnTo>
                    <a:lnTo>
                      <a:pt x="1809" y="3"/>
                    </a:lnTo>
                    <a:lnTo>
                      <a:pt x="1830" y="11"/>
                    </a:lnTo>
                    <a:lnTo>
                      <a:pt x="1849" y="26"/>
                    </a:lnTo>
                    <a:lnTo>
                      <a:pt x="1863" y="44"/>
                    </a:lnTo>
                    <a:lnTo>
                      <a:pt x="1871" y="66"/>
                    </a:lnTo>
                    <a:lnTo>
                      <a:pt x="1875" y="89"/>
                    </a:lnTo>
                    <a:lnTo>
                      <a:pt x="1875" y="444"/>
                    </a:lnTo>
                    <a:lnTo>
                      <a:pt x="2759" y="444"/>
                    </a:lnTo>
                    <a:lnTo>
                      <a:pt x="2811" y="448"/>
                    </a:lnTo>
                    <a:lnTo>
                      <a:pt x="2861" y="458"/>
                    </a:lnTo>
                    <a:lnTo>
                      <a:pt x="2909" y="475"/>
                    </a:lnTo>
                    <a:lnTo>
                      <a:pt x="2953" y="498"/>
                    </a:lnTo>
                    <a:lnTo>
                      <a:pt x="2994" y="525"/>
                    </a:lnTo>
                    <a:lnTo>
                      <a:pt x="3031" y="557"/>
                    </a:lnTo>
                    <a:lnTo>
                      <a:pt x="3064" y="594"/>
                    </a:lnTo>
                    <a:lnTo>
                      <a:pt x="3091" y="636"/>
                    </a:lnTo>
                    <a:lnTo>
                      <a:pt x="3113" y="679"/>
                    </a:lnTo>
                    <a:lnTo>
                      <a:pt x="3130" y="728"/>
                    </a:lnTo>
                    <a:lnTo>
                      <a:pt x="3140" y="777"/>
                    </a:lnTo>
                    <a:lnTo>
                      <a:pt x="3144" y="830"/>
                    </a:lnTo>
                    <a:lnTo>
                      <a:pt x="3144" y="2025"/>
                    </a:lnTo>
                    <a:lnTo>
                      <a:pt x="3140" y="2077"/>
                    </a:lnTo>
                    <a:lnTo>
                      <a:pt x="3130" y="2128"/>
                    </a:lnTo>
                    <a:lnTo>
                      <a:pt x="3113" y="2175"/>
                    </a:lnTo>
                    <a:lnTo>
                      <a:pt x="3091" y="2219"/>
                    </a:lnTo>
                    <a:lnTo>
                      <a:pt x="3064" y="2260"/>
                    </a:lnTo>
                    <a:lnTo>
                      <a:pt x="3031" y="2297"/>
                    </a:lnTo>
                    <a:lnTo>
                      <a:pt x="2994" y="2329"/>
                    </a:lnTo>
                    <a:lnTo>
                      <a:pt x="2953" y="2358"/>
                    </a:lnTo>
                    <a:lnTo>
                      <a:pt x="2909" y="2380"/>
                    </a:lnTo>
                    <a:lnTo>
                      <a:pt x="2861" y="2396"/>
                    </a:lnTo>
                    <a:lnTo>
                      <a:pt x="2811" y="2407"/>
                    </a:lnTo>
                    <a:lnTo>
                      <a:pt x="2759" y="2410"/>
                    </a:lnTo>
                    <a:lnTo>
                      <a:pt x="1875" y="2410"/>
                    </a:lnTo>
                    <a:lnTo>
                      <a:pt x="1875" y="3963"/>
                    </a:lnTo>
                    <a:lnTo>
                      <a:pt x="1871" y="3986"/>
                    </a:lnTo>
                    <a:lnTo>
                      <a:pt x="1863" y="4007"/>
                    </a:lnTo>
                    <a:lnTo>
                      <a:pt x="1849" y="4026"/>
                    </a:lnTo>
                    <a:lnTo>
                      <a:pt x="1830" y="4040"/>
                    </a:lnTo>
                    <a:lnTo>
                      <a:pt x="1809" y="4048"/>
                    </a:lnTo>
                    <a:lnTo>
                      <a:pt x="1785" y="4052"/>
                    </a:lnTo>
                    <a:lnTo>
                      <a:pt x="1359" y="4052"/>
                    </a:lnTo>
                    <a:lnTo>
                      <a:pt x="1335" y="4048"/>
                    </a:lnTo>
                    <a:lnTo>
                      <a:pt x="1314" y="4040"/>
                    </a:lnTo>
                    <a:lnTo>
                      <a:pt x="1296" y="4026"/>
                    </a:lnTo>
                    <a:lnTo>
                      <a:pt x="1282" y="4007"/>
                    </a:lnTo>
                    <a:lnTo>
                      <a:pt x="1272" y="3986"/>
                    </a:lnTo>
                    <a:lnTo>
                      <a:pt x="1270" y="3963"/>
                    </a:lnTo>
                    <a:lnTo>
                      <a:pt x="1270" y="2410"/>
                    </a:lnTo>
                    <a:lnTo>
                      <a:pt x="385" y="2410"/>
                    </a:lnTo>
                    <a:lnTo>
                      <a:pt x="333" y="2407"/>
                    </a:lnTo>
                    <a:lnTo>
                      <a:pt x="283" y="2396"/>
                    </a:lnTo>
                    <a:lnTo>
                      <a:pt x="236" y="2380"/>
                    </a:lnTo>
                    <a:lnTo>
                      <a:pt x="191" y="2358"/>
                    </a:lnTo>
                    <a:lnTo>
                      <a:pt x="150" y="2329"/>
                    </a:lnTo>
                    <a:lnTo>
                      <a:pt x="113" y="2297"/>
                    </a:lnTo>
                    <a:lnTo>
                      <a:pt x="80" y="2260"/>
                    </a:lnTo>
                    <a:lnTo>
                      <a:pt x="52" y="2219"/>
                    </a:lnTo>
                    <a:lnTo>
                      <a:pt x="30" y="2175"/>
                    </a:lnTo>
                    <a:lnTo>
                      <a:pt x="14" y="2128"/>
                    </a:lnTo>
                    <a:lnTo>
                      <a:pt x="3" y="2077"/>
                    </a:lnTo>
                    <a:lnTo>
                      <a:pt x="0" y="2025"/>
                    </a:lnTo>
                    <a:lnTo>
                      <a:pt x="0" y="830"/>
                    </a:lnTo>
                    <a:lnTo>
                      <a:pt x="3" y="777"/>
                    </a:lnTo>
                    <a:lnTo>
                      <a:pt x="14" y="728"/>
                    </a:lnTo>
                    <a:lnTo>
                      <a:pt x="30" y="679"/>
                    </a:lnTo>
                    <a:lnTo>
                      <a:pt x="52" y="636"/>
                    </a:lnTo>
                    <a:lnTo>
                      <a:pt x="80" y="594"/>
                    </a:lnTo>
                    <a:lnTo>
                      <a:pt x="113" y="557"/>
                    </a:lnTo>
                    <a:lnTo>
                      <a:pt x="150" y="525"/>
                    </a:lnTo>
                    <a:lnTo>
                      <a:pt x="191" y="498"/>
                    </a:lnTo>
                    <a:lnTo>
                      <a:pt x="236" y="475"/>
                    </a:lnTo>
                    <a:lnTo>
                      <a:pt x="283" y="458"/>
                    </a:lnTo>
                    <a:lnTo>
                      <a:pt x="333" y="448"/>
                    </a:lnTo>
                    <a:lnTo>
                      <a:pt x="385" y="444"/>
                    </a:lnTo>
                    <a:lnTo>
                      <a:pt x="1270" y="444"/>
                    </a:lnTo>
                    <a:lnTo>
                      <a:pt x="1270" y="89"/>
                    </a:lnTo>
                    <a:lnTo>
                      <a:pt x="1272" y="66"/>
                    </a:lnTo>
                    <a:lnTo>
                      <a:pt x="1282" y="44"/>
                    </a:lnTo>
                    <a:lnTo>
                      <a:pt x="1296" y="26"/>
                    </a:lnTo>
                    <a:lnTo>
                      <a:pt x="1314" y="11"/>
                    </a:lnTo>
                    <a:lnTo>
                      <a:pt x="1335" y="3"/>
                    </a:lnTo>
                    <a:lnTo>
                      <a:pt x="13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7" name="Freeform 7"/>
              <p:cNvSpPr>
                <a:spLocks/>
              </p:cNvSpPr>
              <p:nvPr/>
            </p:nvSpPr>
            <p:spPr bwMode="auto">
              <a:xfrm>
                <a:off x="-5578476" y="5187950"/>
                <a:ext cx="142875" cy="142875"/>
              </a:xfrm>
              <a:custGeom>
                <a:avLst/>
                <a:gdLst>
                  <a:gd name="T0" fmla="*/ 91 w 180"/>
                  <a:gd name="T1" fmla="*/ 0 h 179"/>
                  <a:gd name="T2" fmla="*/ 113 w 180"/>
                  <a:gd name="T3" fmla="*/ 4 h 179"/>
                  <a:gd name="T4" fmla="*/ 135 w 180"/>
                  <a:gd name="T5" fmla="*/ 12 h 179"/>
                  <a:gd name="T6" fmla="*/ 154 w 180"/>
                  <a:gd name="T7" fmla="*/ 27 h 179"/>
                  <a:gd name="T8" fmla="*/ 168 w 180"/>
                  <a:gd name="T9" fmla="*/ 46 h 179"/>
                  <a:gd name="T10" fmla="*/ 178 w 180"/>
                  <a:gd name="T11" fmla="*/ 67 h 179"/>
                  <a:gd name="T12" fmla="*/ 180 w 180"/>
                  <a:gd name="T13" fmla="*/ 90 h 179"/>
                  <a:gd name="T14" fmla="*/ 178 w 180"/>
                  <a:gd name="T15" fmla="*/ 114 h 179"/>
                  <a:gd name="T16" fmla="*/ 168 w 180"/>
                  <a:gd name="T17" fmla="*/ 135 h 179"/>
                  <a:gd name="T18" fmla="*/ 154 w 180"/>
                  <a:gd name="T19" fmla="*/ 153 h 179"/>
                  <a:gd name="T20" fmla="*/ 135 w 180"/>
                  <a:gd name="T21" fmla="*/ 168 h 179"/>
                  <a:gd name="T22" fmla="*/ 113 w 180"/>
                  <a:gd name="T23" fmla="*/ 177 h 179"/>
                  <a:gd name="T24" fmla="*/ 91 w 180"/>
                  <a:gd name="T25" fmla="*/ 179 h 179"/>
                  <a:gd name="T26" fmla="*/ 67 w 180"/>
                  <a:gd name="T27" fmla="*/ 177 h 179"/>
                  <a:gd name="T28" fmla="*/ 45 w 180"/>
                  <a:gd name="T29" fmla="*/ 168 h 179"/>
                  <a:gd name="T30" fmla="*/ 26 w 180"/>
                  <a:gd name="T31" fmla="*/ 153 h 179"/>
                  <a:gd name="T32" fmla="*/ 13 w 180"/>
                  <a:gd name="T33" fmla="*/ 135 h 179"/>
                  <a:gd name="T34" fmla="*/ 4 w 180"/>
                  <a:gd name="T35" fmla="*/ 114 h 179"/>
                  <a:gd name="T36" fmla="*/ 0 w 180"/>
                  <a:gd name="T37" fmla="*/ 90 h 179"/>
                  <a:gd name="T38" fmla="*/ 4 w 180"/>
                  <a:gd name="T39" fmla="*/ 67 h 179"/>
                  <a:gd name="T40" fmla="*/ 13 w 180"/>
                  <a:gd name="T41" fmla="*/ 46 h 179"/>
                  <a:gd name="T42" fmla="*/ 26 w 180"/>
                  <a:gd name="T43" fmla="*/ 27 h 179"/>
                  <a:gd name="T44" fmla="*/ 45 w 180"/>
                  <a:gd name="T45" fmla="*/ 12 h 179"/>
                  <a:gd name="T46" fmla="*/ 67 w 180"/>
                  <a:gd name="T47" fmla="*/ 4 h 179"/>
                  <a:gd name="T48" fmla="*/ 91 w 180"/>
                  <a:gd name="T4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79">
                    <a:moveTo>
                      <a:pt x="91" y="0"/>
                    </a:moveTo>
                    <a:lnTo>
                      <a:pt x="113" y="4"/>
                    </a:lnTo>
                    <a:lnTo>
                      <a:pt x="135" y="12"/>
                    </a:lnTo>
                    <a:lnTo>
                      <a:pt x="154" y="27"/>
                    </a:lnTo>
                    <a:lnTo>
                      <a:pt x="168" y="46"/>
                    </a:lnTo>
                    <a:lnTo>
                      <a:pt x="178" y="67"/>
                    </a:lnTo>
                    <a:lnTo>
                      <a:pt x="180" y="90"/>
                    </a:lnTo>
                    <a:lnTo>
                      <a:pt x="178" y="114"/>
                    </a:lnTo>
                    <a:lnTo>
                      <a:pt x="168" y="135"/>
                    </a:lnTo>
                    <a:lnTo>
                      <a:pt x="154" y="153"/>
                    </a:lnTo>
                    <a:lnTo>
                      <a:pt x="135" y="168"/>
                    </a:lnTo>
                    <a:lnTo>
                      <a:pt x="113" y="177"/>
                    </a:lnTo>
                    <a:lnTo>
                      <a:pt x="91" y="179"/>
                    </a:lnTo>
                    <a:lnTo>
                      <a:pt x="67" y="177"/>
                    </a:lnTo>
                    <a:lnTo>
                      <a:pt x="45" y="168"/>
                    </a:lnTo>
                    <a:lnTo>
                      <a:pt x="26" y="153"/>
                    </a:lnTo>
                    <a:lnTo>
                      <a:pt x="13" y="135"/>
                    </a:lnTo>
                    <a:lnTo>
                      <a:pt x="4" y="114"/>
                    </a:lnTo>
                    <a:lnTo>
                      <a:pt x="0" y="90"/>
                    </a:lnTo>
                    <a:lnTo>
                      <a:pt x="4" y="67"/>
                    </a:lnTo>
                    <a:lnTo>
                      <a:pt x="13" y="46"/>
                    </a:lnTo>
                    <a:lnTo>
                      <a:pt x="26" y="27"/>
                    </a:lnTo>
                    <a:lnTo>
                      <a:pt x="45" y="12"/>
                    </a:lnTo>
                    <a:lnTo>
                      <a:pt x="67" y="4"/>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8" name="Freeform 8"/>
              <p:cNvSpPr>
                <a:spLocks/>
              </p:cNvSpPr>
              <p:nvPr/>
            </p:nvSpPr>
            <p:spPr bwMode="auto">
              <a:xfrm>
                <a:off x="-3630613" y="5187950"/>
                <a:ext cx="141288" cy="142875"/>
              </a:xfrm>
              <a:custGeom>
                <a:avLst/>
                <a:gdLst>
                  <a:gd name="T0" fmla="*/ 91 w 180"/>
                  <a:gd name="T1" fmla="*/ 0 h 179"/>
                  <a:gd name="T2" fmla="*/ 114 w 180"/>
                  <a:gd name="T3" fmla="*/ 4 h 179"/>
                  <a:gd name="T4" fmla="*/ 135 w 180"/>
                  <a:gd name="T5" fmla="*/ 12 h 179"/>
                  <a:gd name="T6" fmla="*/ 154 w 180"/>
                  <a:gd name="T7" fmla="*/ 27 h 179"/>
                  <a:gd name="T8" fmla="*/ 169 w 180"/>
                  <a:gd name="T9" fmla="*/ 46 h 179"/>
                  <a:gd name="T10" fmla="*/ 177 w 180"/>
                  <a:gd name="T11" fmla="*/ 67 h 179"/>
                  <a:gd name="T12" fmla="*/ 180 w 180"/>
                  <a:gd name="T13" fmla="*/ 90 h 179"/>
                  <a:gd name="T14" fmla="*/ 177 w 180"/>
                  <a:gd name="T15" fmla="*/ 114 h 179"/>
                  <a:gd name="T16" fmla="*/ 169 w 180"/>
                  <a:gd name="T17" fmla="*/ 135 h 179"/>
                  <a:gd name="T18" fmla="*/ 154 w 180"/>
                  <a:gd name="T19" fmla="*/ 153 h 179"/>
                  <a:gd name="T20" fmla="*/ 135 w 180"/>
                  <a:gd name="T21" fmla="*/ 168 h 179"/>
                  <a:gd name="T22" fmla="*/ 114 w 180"/>
                  <a:gd name="T23" fmla="*/ 177 h 179"/>
                  <a:gd name="T24" fmla="*/ 91 w 180"/>
                  <a:gd name="T25" fmla="*/ 179 h 179"/>
                  <a:gd name="T26" fmla="*/ 67 w 180"/>
                  <a:gd name="T27" fmla="*/ 177 h 179"/>
                  <a:gd name="T28" fmla="*/ 46 w 180"/>
                  <a:gd name="T29" fmla="*/ 168 h 179"/>
                  <a:gd name="T30" fmla="*/ 27 w 180"/>
                  <a:gd name="T31" fmla="*/ 153 h 179"/>
                  <a:gd name="T32" fmla="*/ 13 w 180"/>
                  <a:gd name="T33" fmla="*/ 135 h 179"/>
                  <a:gd name="T34" fmla="*/ 4 w 180"/>
                  <a:gd name="T35" fmla="*/ 114 h 179"/>
                  <a:gd name="T36" fmla="*/ 0 w 180"/>
                  <a:gd name="T37" fmla="*/ 90 h 179"/>
                  <a:gd name="T38" fmla="*/ 4 w 180"/>
                  <a:gd name="T39" fmla="*/ 67 h 179"/>
                  <a:gd name="T40" fmla="*/ 13 w 180"/>
                  <a:gd name="T41" fmla="*/ 46 h 179"/>
                  <a:gd name="T42" fmla="*/ 27 w 180"/>
                  <a:gd name="T43" fmla="*/ 27 h 179"/>
                  <a:gd name="T44" fmla="*/ 46 w 180"/>
                  <a:gd name="T45" fmla="*/ 12 h 179"/>
                  <a:gd name="T46" fmla="*/ 67 w 180"/>
                  <a:gd name="T47" fmla="*/ 4 h 179"/>
                  <a:gd name="T48" fmla="*/ 91 w 180"/>
                  <a:gd name="T4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79">
                    <a:moveTo>
                      <a:pt x="91" y="0"/>
                    </a:moveTo>
                    <a:lnTo>
                      <a:pt x="114" y="4"/>
                    </a:lnTo>
                    <a:lnTo>
                      <a:pt x="135" y="12"/>
                    </a:lnTo>
                    <a:lnTo>
                      <a:pt x="154" y="27"/>
                    </a:lnTo>
                    <a:lnTo>
                      <a:pt x="169" y="46"/>
                    </a:lnTo>
                    <a:lnTo>
                      <a:pt x="177" y="67"/>
                    </a:lnTo>
                    <a:lnTo>
                      <a:pt x="180" y="90"/>
                    </a:lnTo>
                    <a:lnTo>
                      <a:pt x="177" y="114"/>
                    </a:lnTo>
                    <a:lnTo>
                      <a:pt x="169" y="135"/>
                    </a:lnTo>
                    <a:lnTo>
                      <a:pt x="154" y="153"/>
                    </a:lnTo>
                    <a:lnTo>
                      <a:pt x="135" y="168"/>
                    </a:lnTo>
                    <a:lnTo>
                      <a:pt x="114" y="177"/>
                    </a:lnTo>
                    <a:lnTo>
                      <a:pt x="91" y="179"/>
                    </a:lnTo>
                    <a:lnTo>
                      <a:pt x="67" y="177"/>
                    </a:lnTo>
                    <a:lnTo>
                      <a:pt x="46" y="168"/>
                    </a:lnTo>
                    <a:lnTo>
                      <a:pt x="27" y="153"/>
                    </a:lnTo>
                    <a:lnTo>
                      <a:pt x="13" y="135"/>
                    </a:lnTo>
                    <a:lnTo>
                      <a:pt x="4" y="114"/>
                    </a:lnTo>
                    <a:lnTo>
                      <a:pt x="0" y="90"/>
                    </a:lnTo>
                    <a:lnTo>
                      <a:pt x="4" y="67"/>
                    </a:lnTo>
                    <a:lnTo>
                      <a:pt x="13" y="46"/>
                    </a:lnTo>
                    <a:lnTo>
                      <a:pt x="27" y="27"/>
                    </a:lnTo>
                    <a:lnTo>
                      <a:pt x="46" y="12"/>
                    </a:lnTo>
                    <a:lnTo>
                      <a:pt x="67" y="4"/>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9" name="Freeform 9"/>
              <p:cNvSpPr>
                <a:spLocks noEditPoints="1"/>
              </p:cNvSpPr>
              <p:nvPr/>
            </p:nvSpPr>
            <p:spPr bwMode="auto">
              <a:xfrm>
                <a:off x="-5416551" y="5472113"/>
                <a:ext cx="403225" cy="660400"/>
              </a:xfrm>
              <a:custGeom>
                <a:avLst/>
                <a:gdLst>
                  <a:gd name="T0" fmla="*/ 179 w 507"/>
                  <a:gd name="T1" fmla="*/ 327 h 834"/>
                  <a:gd name="T2" fmla="*/ 300 w 507"/>
                  <a:gd name="T3" fmla="*/ 324 h 834"/>
                  <a:gd name="T4" fmla="*/ 324 w 507"/>
                  <a:gd name="T5" fmla="*/ 301 h 834"/>
                  <a:gd name="T6" fmla="*/ 328 w 507"/>
                  <a:gd name="T7" fmla="*/ 223 h 834"/>
                  <a:gd name="T8" fmla="*/ 315 w 507"/>
                  <a:gd name="T9" fmla="*/ 192 h 834"/>
                  <a:gd name="T10" fmla="*/ 284 w 507"/>
                  <a:gd name="T11" fmla="*/ 179 h 834"/>
                  <a:gd name="T12" fmla="*/ 90 w 507"/>
                  <a:gd name="T13" fmla="*/ 0 h 834"/>
                  <a:gd name="T14" fmla="*/ 324 w 507"/>
                  <a:gd name="T15" fmla="*/ 4 h 834"/>
                  <a:gd name="T16" fmla="*/ 397 w 507"/>
                  <a:gd name="T17" fmla="*/ 30 h 834"/>
                  <a:gd name="T18" fmla="*/ 455 w 507"/>
                  <a:gd name="T19" fmla="*/ 79 h 834"/>
                  <a:gd name="T20" fmla="*/ 494 w 507"/>
                  <a:gd name="T21" fmla="*/ 145 h 834"/>
                  <a:gd name="T22" fmla="*/ 507 w 507"/>
                  <a:gd name="T23" fmla="*/ 223 h 834"/>
                  <a:gd name="T24" fmla="*/ 503 w 507"/>
                  <a:gd name="T25" fmla="*/ 320 h 834"/>
                  <a:gd name="T26" fmla="*/ 481 w 507"/>
                  <a:gd name="T27" fmla="*/ 388 h 834"/>
                  <a:gd name="T28" fmla="*/ 438 w 507"/>
                  <a:gd name="T29" fmla="*/ 444 h 834"/>
                  <a:gd name="T30" fmla="*/ 380 w 507"/>
                  <a:gd name="T31" fmla="*/ 485 h 834"/>
                  <a:gd name="T32" fmla="*/ 310 w 507"/>
                  <a:gd name="T33" fmla="*/ 505 h 834"/>
                  <a:gd name="T34" fmla="*/ 496 w 507"/>
                  <a:gd name="T35" fmla="*/ 701 h 834"/>
                  <a:gd name="T36" fmla="*/ 507 w 507"/>
                  <a:gd name="T37" fmla="*/ 746 h 834"/>
                  <a:gd name="T38" fmla="*/ 495 w 507"/>
                  <a:gd name="T39" fmla="*/ 790 h 834"/>
                  <a:gd name="T40" fmla="*/ 461 w 507"/>
                  <a:gd name="T41" fmla="*/ 823 h 834"/>
                  <a:gd name="T42" fmla="*/ 418 w 507"/>
                  <a:gd name="T43" fmla="*/ 834 h 834"/>
                  <a:gd name="T44" fmla="*/ 383 w 507"/>
                  <a:gd name="T45" fmla="*/ 827 h 834"/>
                  <a:gd name="T46" fmla="*/ 352 w 507"/>
                  <a:gd name="T47" fmla="*/ 806 h 834"/>
                  <a:gd name="T48" fmla="*/ 179 w 507"/>
                  <a:gd name="T49" fmla="*/ 745 h 834"/>
                  <a:gd name="T50" fmla="*/ 167 w 507"/>
                  <a:gd name="T51" fmla="*/ 789 h 834"/>
                  <a:gd name="T52" fmla="*/ 134 w 507"/>
                  <a:gd name="T53" fmla="*/ 821 h 834"/>
                  <a:gd name="T54" fmla="*/ 90 w 507"/>
                  <a:gd name="T55" fmla="*/ 834 h 834"/>
                  <a:gd name="T56" fmla="*/ 44 w 507"/>
                  <a:gd name="T57" fmla="*/ 821 h 834"/>
                  <a:gd name="T58" fmla="*/ 12 w 507"/>
                  <a:gd name="T59" fmla="*/ 789 h 834"/>
                  <a:gd name="T60" fmla="*/ 0 w 507"/>
                  <a:gd name="T61" fmla="*/ 745 h 834"/>
                  <a:gd name="T62" fmla="*/ 3 w 507"/>
                  <a:gd name="T63" fmla="*/ 66 h 834"/>
                  <a:gd name="T64" fmla="*/ 27 w 507"/>
                  <a:gd name="T65" fmla="*/ 26 h 834"/>
                  <a:gd name="T66" fmla="*/ 66 w 507"/>
                  <a:gd name="T67" fmla="*/ 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7" h="834">
                    <a:moveTo>
                      <a:pt x="179" y="179"/>
                    </a:moveTo>
                    <a:lnTo>
                      <a:pt x="179" y="327"/>
                    </a:lnTo>
                    <a:lnTo>
                      <a:pt x="284" y="327"/>
                    </a:lnTo>
                    <a:lnTo>
                      <a:pt x="300" y="324"/>
                    </a:lnTo>
                    <a:lnTo>
                      <a:pt x="315" y="314"/>
                    </a:lnTo>
                    <a:lnTo>
                      <a:pt x="324" y="301"/>
                    </a:lnTo>
                    <a:lnTo>
                      <a:pt x="328" y="283"/>
                    </a:lnTo>
                    <a:lnTo>
                      <a:pt x="328" y="223"/>
                    </a:lnTo>
                    <a:lnTo>
                      <a:pt x="324" y="205"/>
                    </a:lnTo>
                    <a:lnTo>
                      <a:pt x="315" y="192"/>
                    </a:lnTo>
                    <a:lnTo>
                      <a:pt x="300" y="182"/>
                    </a:lnTo>
                    <a:lnTo>
                      <a:pt x="284" y="179"/>
                    </a:lnTo>
                    <a:lnTo>
                      <a:pt x="179" y="179"/>
                    </a:lnTo>
                    <a:close/>
                    <a:moveTo>
                      <a:pt x="90" y="0"/>
                    </a:moveTo>
                    <a:lnTo>
                      <a:pt x="284" y="0"/>
                    </a:lnTo>
                    <a:lnTo>
                      <a:pt x="324" y="4"/>
                    </a:lnTo>
                    <a:lnTo>
                      <a:pt x="362" y="14"/>
                    </a:lnTo>
                    <a:lnTo>
                      <a:pt x="397" y="30"/>
                    </a:lnTo>
                    <a:lnTo>
                      <a:pt x="428" y="52"/>
                    </a:lnTo>
                    <a:lnTo>
                      <a:pt x="455" y="79"/>
                    </a:lnTo>
                    <a:lnTo>
                      <a:pt x="476" y="110"/>
                    </a:lnTo>
                    <a:lnTo>
                      <a:pt x="494" y="145"/>
                    </a:lnTo>
                    <a:lnTo>
                      <a:pt x="503" y="183"/>
                    </a:lnTo>
                    <a:lnTo>
                      <a:pt x="507" y="223"/>
                    </a:lnTo>
                    <a:lnTo>
                      <a:pt x="507" y="283"/>
                    </a:lnTo>
                    <a:lnTo>
                      <a:pt x="503" y="320"/>
                    </a:lnTo>
                    <a:lnTo>
                      <a:pt x="495" y="356"/>
                    </a:lnTo>
                    <a:lnTo>
                      <a:pt x="481" y="388"/>
                    </a:lnTo>
                    <a:lnTo>
                      <a:pt x="461" y="418"/>
                    </a:lnTo>
                    <a:lnTo>
                      <a:pt x="438" y="444"/>
                    </a:lnTo>
                    <a:lnTo>
                      <a:pt x="411" y="466"/>
                    </a:lnTo>
                    <a:lnTo>
                      <a:pt x="380" y="485"/>
                    </a:lnTo>
                    <a:lnTo>
                      <a:pt x="346" y="497"/>
                    </a:lnTo>
                    <a:lnTo>
                      <a:pt x="310" y="505"/>
                    </a:lnTo>
                    <a:lnTo>
                      <a:pt x="482" y="682"/>
                    </a:lnTo>
                    <a:lnTo>
                      <a:pt x="496" y="701"/>
                    </a:lnTo>
                    <a:lnTo>
                      <a:pt x="505" y="722"/>
                    </a:lnTo>
                    <a:lnTo>
                      <a:pt x="507" y="746"/>
                    </a:lnTo>
                    <a:lnTo>
                      <a:pt x="503" y="768"/>
                    </a:lnTo>
                    <a:lnTo>
                      <a:pt x="495" y="790"/>
                    </a:lnTo>
                    <a:lnTo>
                      <a:pt x="480" y="809"/>
                    </a:lnTo>
                    <a:lnTo>
                      <a:pt x="461" y="823"/>
                    </a:lnTo>
                    <a:lnTo>
                      <a:pt x="439" y="831"/>
                    </a:lnTo>
                    <a:lnTo>
                      <a:pt x="418" y="834"/>
                    </a:lnTo>
                    <a:lnTo>
                      <a:pt x="399" y="832"/>
                    </a:lnTo>
                    <a:lnTo>
                      <a:pt x="383" y="827"/>
                    </a:lnTo>
                    <a:lnTo>
                      <a:pt x="367" y="819"/>
                    </a:lnTo>
                    <a:lnTo>
                      <a:pt x="352" y="806"/>
                    </a:lnTo>
                    <a:lnTo>
                      <a:pt x="179" y="627"/>
                    </a:lnTo>
                    <a:lnTo>
                      <a:pt x="179" y="745"/>
                    </a:lnTo>
                    <a:lnTo>
                      <a:pt x="177" y="768"/>
                    </a:lnTo>
                    <a:lnTo>
                      <a:pt x="167" y="789"/>
                    </a:lnTo>
                    <a:lnTo>
                      <a:pt x="153" y="808"/>
                    </a:lnTo>
                    <a:lnTo>
                      <a:pt x="134" y="821"/>
                    </a:lnTo>
                    <a:lnTo>
                      <a:pt x="113" y="830"/>
                    </a:lnTo>
                    <a:lnTo>
                      <a:pt x="90" y="834"/>
                    </a:lnTo>
                    <a:lnTo>
                      <a:pt x="66" y="830"/>
                    </a:lnTo>
                    <a:lnTo>
                      <a:pt x="44" y="821"/>
                    </a:lnTo>
                    <a:lnTo>
                      <a:pt x="27" y="808"/>
                    </a:lnTo>
                    <a:lnTo>
                      <a:pt x="12" y="789"/>
                    </a:lnTo>
                    <a:lnTo>
                      <a:pt x="3" y="768"/>
                    </a:lnTo>
                    <a:lnTo>
                      <a:pt x="0" y="745"/>
                    </a:lnTo>
                    <a:lnTo>
                      <a:pt x="0" y="89"/>
                    </a:lnTo>
                    <a:lnTo>
                      <a:pt x="3" y="66"/>
                    </a:lnTo>
                    <a:lnTo>
                      <a:pt x="12" y="45"/>
                    </a:lnTo>
                    <a:lnTo>
                      <a:pt x="27" y="26"/>
                    </a:lnTo>
                    <a:lnTo>
                      <a:pt x="44" y="12"/>
                    </a:lnTo>
                    <a:lnTo>
                      <a:pt x="66"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0" name="Freeform 10"/>
              <p:cNvSpPr>
                <a:spLocks/>
              </p:cNvSpPr>
              <p:nvPr/>
            </p:nvSpPr>
            <p:spPr bwMode="auto">
              <a:xfrm>
                <a:off x="-4948238" y="5472113"/>
                <a:ext cx="401638" cy="660400"/>
              </a:xfrm>
              <a:custGeom>
                <a:avLst/>
                <a:gdLst>
                  <a:gd name="T0" fmla="*/ 417 w 507"/>
                  <a:gd name="T1" fmla="*/ 0 h 834"/>
                  <a:gd name="T2" fmla="*/ 463 w 507"/>
                  <a:gd name="T3" fmla="*/ 12 h 834"/>
                  <a:gd name="T4" fmla="*/ 495 w 507"/>
                  <a:gd name="T5" fmla="*/ 45 h 834"/>
                  <a:gd name="T6" fmla="*/ 507 w 507"/>
                  <a:gd name="T7" fmla="*/ 89 h 834"/>
                  <a:gd name="T8" fmla="*/ 495 w 507"/>
                  <a:gd name="T9" fmla="*/ 135 h 834"/>
                  <a:gd name="T10" fmla="*/ 463 w 507"/>
                  <a:gd name="T11" fmla="*/ 167 h 834"/>
                  <a:gd name="T12" fmla="*/ 417 w 507"/>
                  <a:gd name="T13" fmla="*/ 179 h 834"/>
                  <a:gd name="T14" fmla="*/ 190 w 507"/>
                  <a:gd name="T15" fmla="*/ 179 h 834"/>
                  <a:gd name="T16" fmla="*/ 182 w 507"/>
                  <a:gd name="T17" fmla="*/ 184 h 834"/>
                  <a:gd name="T18" fmla="*/ 180 w 507"/>
                  <a:gd name="T19" fmla="*/ 193 h 834"/>
                  <a:gd name="T20" fmla="*/ 417 w 507"/>
                  <a:gd name="T21" fmla="*/ 327 h 834"/>
                  <a:gd name="T22" fmla="*/ 463 w 507"/>
                  <a:gd name="T23" fmla="*/ 339 h 834"/>
                  <a:gd name="T24" fmla="*/ 495 w 507"/>
                  <a:gd name="T25" fmla="*/ 371 h 834"/>
                  <a:gd name="T26" fmla="*/ 507 w 507"/>
                  <a:gd name="T27" fmla="*/ 417 h 834"/>
                  <a:gd name="T28" fmla="*/ 495 w 507"/>
                  <a:gd name="T29" fmla="*/ 461 h 834"/>
                  <a:gd name="T30" fmla="*/ 463 w 507"/>
                  <a:gd name="T31" fmla="*/ 494 h 834"/>
                  <a:gd name="T32" fmla="*/ 417 w 507"/>
                  <a:gd name="T33" fmla="*/ 506 h 834"/>
                  <a:gd name="T34" fmla="*/ 180 w 507"/>
                  <a:gd name="T35" fmla="*/ 640 h 834"/>
                  <a:gd name="T36" fmla="*/ 182 w 507"/>
                  <a:gd name="T37" fmla="*/ 648 h 834"/>
                  <a:gd name="T38" fmla="*/ 190 w 507"/>
                  <a:gd name="T39" fmla="*/ 654 h 834"/>
                  <a:gd name="T40" fmla="*/ 417 w 507"/>
                  <a:gd name="T41" fmla="*/ 654 h 834"/>
                  <a:gd name="T42" fmla="*/ 463 w 507"/>
                  <a:gd name="T43" fmla="*/ 667 h 834"/>
                  <a:gd name="T44" fmla="*/ 495 w 507"/>
                  <a:gd name="T45" fmla="*/ 699 h 834"/>
                  <a:gd name="T46" fmla="*/ 507 w 507"/>
                  <a:gd name="T47" fmla="*/ 745 h 834"/>
                  <a:gd name="T48" fmla="*/ 495 w 507"/>
                  <a:gd name="T49" fmla="*/ 789 h 834"/>
                  <a:gd name="T50" fmla="*/ 463 w 507"/>
                  <a:gd name="T51" fmla="*/ 821 h 834"/>
                  <a:gd name="T52" fmla="*/ 417 w 507"/>
                  <a:gd name="T53" fmla="*/ 834 h 834"/>
                  <a:gd name="T54" fmla="*/ 159 w 507"/>
                  <a:gd name="T55" fmla="*/ 831 h 834"/>
                  <a:gd name="T56" fmla="*/ 97 w 507"/>
                  <a:gd name="T57" fmla="*/ 808 h 834"/>
                  <a:gd name="T58" fmla="*/ 46 w 507"/>
                  <a:gd name="T59" fmla="*/ 764 h 834"/>
                  <a:gd name="T60" fmla="*/ 13 w 507"/>
                  <a:gd name="T61" fmla="*/ 708 h 834"/>
                  <a:gd name="T62" fmla="*/ 0 w 507"/>
                  <a:gd name="T63" fmla="*/ 640 h 834"/>
                  <a:gd name="T64" fmla="*/ 3 w 507"/>
                  <a:gd name="T65" fmla="*/ 158 h 834"/>
                  <a:gd name="T66" fmla="*/ 26 w 507"/>
                  <a:gd name="T67" fmla="*/ 95 h 834"/>
                  <a:gd name="T68" fmla="*/ 69 w 507"/>
                  <a:gd name="T69" fmla="*/ 46 h 834"/>
                  <a:gd name="T70" fmla="*/ 126 w 507"/>
                  <a:gd name="T71" fmla="*/ 11 h 834"/>
                  <a:gd name="T72" fmla="*/ 195 w 507"/>
                  <a:gd name="T7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834">
                    <a:moveTo>
                      <a:pt x="195" y="0"/>
                    </a:moveTo>
                    <a:lnTo>
                      <a:pt x="417" y="0"/>
                    </a:lnTo>
                    <a:lnTo>
                      <a:pt x="441" y="3"/>
                    </a:lnTo>
                    <a:lnTo>
                      <a:pt x="463" y="12"/>
                    </a:lnTo>
                    <a:lnTo>
                      <a:pt x="481" y="26"/>
                    </a:lnTo>
                    <a:lnTo>
                      <a:pt x="495" y="45"/>
                    </a:lnTo>
                    <a:lnTo>
                      <a:pt x="504" y="66"/>
                    </a:lnTo>
                    <a:lnTo>
                      <a:pt x="507" y="89"/>
                    </a:lnTo>
                    <a:lnTo>
                      <a:pt x="504" y="113"/>
                    </a:lnTo>
                    <a:lnTo>
                      <a:pt x="495" y="135"/>
                    </a:lnTo>
                    <a:lnTo>
                      <a:pt x="481" y="152"/>
                    </a:lnTo>
                    <a:lnTo>
                      <a:pt x="463" y="167"/>
                    </a:lnTo>
                    <a:lnTo>
                      <a:pt x="441" y="176"/>
                    </a:lnTo>
                    <a:lnTo>
                      <a:pt x="417" y="179"/>
                    </a:lnTo>
                    <a:lnTo>
                      <a:pt x="195" y="179"/>
                    </a:lnTo>
                    <a:lnTo>
                      <a:pt x="190" y="179"/>
                    </a:lnTo>
                    <a:lnTo>
                      <a:pt x="186" y="182"/>
                    </a:lnTo>
                    <a:lnTo>
                      <a:pt x="182" y="184"/>
                    </a:lnTo>
                    <a:lnTo>
                      <a:pt x="180" y="189"/>
                    </a:lnTo>
                    <a:lnTo>
                      <a:pt x="180" y="193"/>
                    </a:lnTo>
                    <a:lnTo>
                      <a:pt x="180" y="327"/>
                    </a:lnTo>
                    <a:lnTo>
                      <a:pt x="417" y="327"/>
                    </a:lnTo>
                    <a:lnTo>
                      <a:pt x="441" y="330"/>
                    </a:lnTo>
                    <a:lnTo>
                      <a:pt x="463" y="339"/>
                    </a:lnTo>
                    <a:lnTo>
                      <a:pt x="481" y="354"/>
                    </a:lnTo>
                    <a:lnTo>
                      <a:pt x="495" y="371"/>
                    </a:lnTo>
                    <a:lnTo>
                      <a:pt x="504" y="393"/>
                    </a:lnTo>
                    <a:lnTo>
                      <a:pt x="507" y="417"/>
                    </a:lnTo>
                    <a:lnTo>
                      <a:pt x="504" y="440"/>
                    </a:lnTo>
                    <a:lnTo>
                      <a:pt x="495" y="461"/>
                    </a:lnTo>
                    <a:lnTo>
                      <a:pt x="481" y="480"/>
                    </a:lnTo>
                    <a:lnTo>
                      <a:pt x="463" y="494"/>
                    </a:lnTo>
                    <a:lnTo>
                      <a:pt x="441" y="503"/>
                    </a:lnTo>
                    <a:lnTo>
                      <a:pt x="417" y="506"/>
                    </a:lnTo>
                    <a:lnTo>
                      <a:pt x="180" y="506"/>
                    </a:lnTo>
                    <a:lnTo>
                      <a:pt x="180" y="640"/>
                    </a:lnTo>
                    <a:lnTo>
                      <a:pt x="180" y="644"/>
                    </a:lnTo>
                    <a:lnTo>
                      <a:pt x="182" y="648"/>
                    </a:lnTo>
                    <a:lnTo>
                      <a:pt x="186" y="652"/>
                    </a:lnTo>
                    <a:lnTo>
                      <a:pt x="190" y="654"/>
                    </a:lnTo>
                    <a:lnTo>
                      <a:pt x="195" y="654"/>
                    </a:lnTo>
                    <a:lnTo>
                      <a:pt x="417" y="654"/>
                    </a:lnTo>
                    <a:lnTo>
                      <a:pt x="441" y="658"/>
                    </a:lnTo>
                    <a:lnTo>
                      <a:pt x="463" y="667"/>
                    </a:lnTo>
                    <a:lnTo>
                      <a:pt x="481" y="680"/>
                    </a:lnTo>
                    <a:lnTo>
                      <a:pt x="495" y="699"/>
                    </a:lnTo>
                    <a:lnTo>
                      <a:pt x="504" y="720"/>
                    </a:lnTo>
                    <a:lnTo>
                      <a:pt x="507" y="745"/>
                    </a:lnTo>
                    <a:lnTo>
                      <a:pt x="504" y="768"/>
                    </a:lnTo>
                    <a:lnTo>
                      <a:pt x="495" y="789"/>
                    </a:lnTo>
                    <a:lnTo>
                      <a:pt x="481" y="808"/>
                    </a:lnTo>
                    <a:lnTo>
                      <a:pt x="463" y="821"/>
                    </a:lnTo>
                    <a:lnTo>
                      <a:pt x="441" y="830"/>
                    </a:lnTo>
                    <a:lnTo>
                      <a:pt x="417" y="834"/>
                    </a:lnTo>
                    <a:lnTo>
                      <a:pt x="195" y="834"/>
                    </a:lnTo>
                    <a:lnTo>
                      <a:pt x="159" y="831"/>
                    </a:lnTo>
                    <a:lnTo>
                      <a:pt x="126" y="821"/>
                    </a:lnTo>
                    <a:lnTo>
                      <a:pt x="97" y="808"/>
                    </a:lnTo>
                    <a:lnTo>
                      <a:pt x="69" y="788"/>
                    </a:lnTo>
                    <a:lnTo>
                      <a:pt x="46" y="764"/>
                    </a:lnTo>
                    <a:lnTo>
                      <a:pt x="26" y="737"/>
                    </a:lnTo>
                    <a:lnTo>
                      <a:pt x="13" y="708"/>
                    </a:lnTo>
                    <a:lnTo>
                      <a:pt x="3" y="674"/>
                    </a:lnTo>
                    <a:lnTo>
                      <a:pt x="0" y="640"/>
                    </a:lnTo>
                    <a:lnTo>
                      <a:pt x="0" y="193"/>
                    </a:lnTo>
                    <a:lnTo>
                      <a:pt x="3" y="158"/>
                    </a:lnTo>
                    <a:lnTo>
                      <a:pt x="13" y="126"/>
                    </a:lnTo>
                    <a:lnTo>
                      <a:pt x="26" y="95"/>
                    </a:lnTo>
                    <a:lnTo>
                      <a:pt x="46" y="68"/>
                    </a:lnTo>
                    <a:lnTo>
                      <a:pt x="69" y="46"/>
                    </a:lnTo>
                    <a:lnTo>
                      <a:pt x="97" y="26"/>
                    </a:lnTo>
                    <a:lnTo>
                      <a:pt x="126" y="11"/>
                    </a:lnTo>
                    <a:lnTo>
                      <a:pt x="159" y="3"/>
                    </a:lnTo>
                    <a:lnTo>
                      <a:pt x="1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11"/>
              <p:cNvSpPr>
                <a:spLocks/>
              </p:cNvSpPr>
              <p:nvPr/>
            </p:nvSpPr>
            <p:spPr bwMode="auto">
              <a:xfrm>
                <a:off x="-4011613" y="5472113"/>
                <a:ext cx="403225" cy="660400"/>
              </a:xfrm>
              <a:custGeom>
                <a:avLst/>
                <a:gdLst>
                  <a:gd name="T0" fmla="*/ 89 w 508"/>
                  <a:gd name="T1" fmla="*/ 0 h 834"/>
                  <a:gd name="T2" fmla="*/ 417 w 508"/>
                  <a:gd name="T3" fmla="*/ 0 h 834"/>
                  <a:gd name="T4" fmla="*/ 441 w 508"/>
                  <a:gd name="T5" fmla="*/ 3 h 834"/>
                  <a:gd name="T6" fmla="*/ 463 w 508"/>
                  <a:gd name="T7" fmla="*/ 12 h 834"/>
                  <a:gd name="T8" fmla="*/ 480 w 508"/>
                  <a:gd name="T9" fmla="*/ 26 h 834"/>
                  <a:gd name="T10" fmla="*/ 495 w 508"/>
                  <a:gd name="T11" fmla="*/ 45 h 834"/>
                  <a:gd name="T12" fmla="*/ 504 w 508"/>
                  <a:gd name="T13" fmla="*/ 66 h 834"/>
                  <a:gd name="T14" fmla="*/ 508 w 508"/>
                  <a:gd name="T15" fmla="*/ 89 h 834"/>
                  <a:gd name="T16" fmla="*/ 504 w 508"/>
                  <a:gd name="T17" fmla="*/ 113 h 834"/>
                  <a:gd name="T18" fmla="*/ 495 w 508"/>
                  <a:gd name="T19" fmla="*/ 135 h 834"/>
                  <a:gd name="T20" fmla="*/ 480 w 508"/>
                  <a:gd name="T21" fmla="*/ 152 h 834"/>
                  <a:gd name="T22" fmla="*/ 463 w 508"/>
                  <a:gd name="T23" fmla="*/ 167 h 834"/>
                  <a:gd name="T24" fmla="*/ 441 w 508"/>
                  <a:gd name="T25" fmla="*/ 176 h 834"/>
                  <a:gd name="T26" fmla="*/ 417 w 508"/>
                  <a:gd name="T27" fmla="*/ 179 h 834"/>
                  <a:gd name="T28" fmla="*/ 343 w 508"/>
                  <a:gd name="T29" fmla="*/ 179 h 834"/>
                  <a:gd name="T30" fmla="*/ 343 w 508"/>
                  <a:gd name="T31" fmla="*/ 745 h 834"/>
                  <a:gd name="T32" fmla="*/ 341 w 508"/>
                  <a:gd name="T33" fmla="*/ 768 h 834"/>
                  <a:gd name="T34" fmla="*/ 331 w 508"/>
                  <a:gd name="T35" fmla="*/ 789 h 834"/>
                  <a:gd name="T36" fmla="*/ 317 w 508"/>
                  <a:gd name="T37" fmla="*/ 808 h 834"/>
                  <a:gd name="T38" fmla="*/ 298 w 508"/>
                  <a:gd name="T39" fmla="*/ 821 h 834"/>
                  <a:gd name="T40" fmla="*/ 277 w 508"/>
                  <a:gd name="T41" fmla="*/ 830 h 834"/>
                  <a:gd name="T42" fmla="*/ 254 w 508"/>
                  <a:gd name="T43" fmla="*/ 834 h 834"/>
                  <a:gd name="T44" fmla="*/ 229 w 508"/>
                  <a:gd name="T45" fmla="*/ 830 h 834"/>
                  <a:gd name="T46" fmla="*/ 208 w 508"/>
                  <a:gd name="T47" fmla="*/ 821 h 834"/>
                  <a:gd name="T48" fmla="*/ 190 w 508"/>
                  <a:gd name="T49" fmla="*/ 808 h 834"/>
                  <a:gd name="T50" fmla="*/ 176 w 508"/>
                  <a:gd name="T51" fmla="*/ 789 h 834"/>
                  <a:gd name="T52" fmla="*/ 167 w 508"/>
                  <a:gd name="T53" fmla="*/ 768 h 834"/>
                  <a:gd name="T54" fmla="*/ 164 w 508"/>
                  <a:gd name="T55" fmla="*/ 745 h 834"/>
                  <a:gd name="T56" fmla="*/ 164 w 508"/>
                  <a:gd name="T57" fmla="*/ 179 h 834"/>
                  <a:gd name="T58" fmla="*/ 89 w 508"/>
                  <a:gd name="T59" fmla="*/ 179 h 834"/>
                  <a:gd name="T60" fmla="*/ 66 w 508"/>
                  <a:gd name="T61" fmla="*/ 176 h 834"/>
                  <a:gd name="T62" fmla="*/ 45 w 508"/>
                  <a:gd name="T63" fmla="*/ 167 h 834"/>
                  <a:gd name="T64" fmla="*/ 26 w 508"/>
                  <a:gd name="T65" fmla="*/ 152 h 834"/>
                  <a:gd name="T66" fmla="*/ 12 w 508"/>
                  <a:gd name="T67" fmla="*/ 135 h 834"/>
                  <a:gd name="T68" fmla="*/ 3 w 508"/>
                  <a:gd name="T69" fmla="*/ 113 h 834"/>
                  <a:gd name="T70" fmla="*/ 0 w 508"/>
                  <a:gd name="T71" fmla="*/ 89 h 834"/>
                  <a:gd name="T72" fmla="*/ 3 w 508"/>
                  <a:gd name="T73" fmla="*/ 66 h 834"/>
                  <a:gd name="T74" fmla="*/ 12 w 508"/>
                  <a:gd name="T75" fmla="*/ 45 h 834"/>
                  <a:gd name="T76" fmla="*/ 26 w 508"/>
                  <a:gd name="T77" fmla="*/ 26 h 834"/>
                  <a:gd name="T78" fmla="*/ 45 w 508"/>
                  <a:gd name="T79" fmla="*/ 12 h 834"/>
                  <a:gd name="T80" fmla="*/ 66 w 508"/>
                  <a:gd name="T81" fmla="*/ 3 h 834"/>
                  <a:gd name="T82" fmla="*/ 89 w 508"/>
                  <a:gd name="T8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834">
                    <a:moveTo>
                      <a:pt x="89" y="0"/>
                    </a:moveTo>
                    <a:lnTo>
                      <a:pt x="417" y="0"/>
                    </a:lnTo>
                    <a:lnTo>
                      <a:pt x="441" y="3"/>
                    </a:lnTo>
                    <a:lnTo>
                      <a:pt x="463" y="12"/>
                    </a:lnTo>
                    <a:lnTo>
                      <a:pt x="480" y="26"/>
                    </a:lnTo>
                    <a:lnTo>
                      <a:pt x="495" y="45"/>
                    </a:lnTo>
                    <a:lnTo>
                      <a:pt x="504" y="66"/>
                    </a:lnTo>
                    <a:lnTo>
                      <a:pt x="508" y="89"/>
                    </a:lnTo>
                    <a:lnTo>
                      <a:pt x="504" y="113"/>
                    </a:lnTo>
                    <a:lnTo>
                      <a:pt x="495" y="135"/>
                    </a:lnTo>
                    <a:lnTo>
                      <a:pt x="480" y="152"/>
                    </a:lnTo>
                    <a:lnTo>
                      <a:pt x="463" y="167"/>
                    </a:lnTo>
                    <a:lnTo>
                      <a:pt x="441" y="176"/>
                    </a:lnTo>
                    <a:lnTo>
                      <a:pt x="417" y="179"/>
                    </a:lnTo>
                    <a:lnTo>
                      <a:pt x="343" y="179"/>
                    </a:lnTo>
                    <a:lnTo>
                      <a:pt x="343" y="745"/>
                    </a:lnTo>
                    <a:lnTo>
                      <a:pt x="341" y="768"/>
                    </a:lnTo>
                    <a:lnTo>
                      <a:pt x="331" y="789"/>
                    </a:lnTo>
                    <a:lnTo>
                      <a:pt x="317" y="808"/>
                    </a:lnTo>
                    <a:lnTo>
                      <a:pt x="298" y="821"/>
                    </a:lnTo>
                    <a:lnTo>
                      <a:pt x="277" y="830"/>
                    </a:lnTo>
                    <a:lnTo>
                      <a:pt x="254" y="834"/>
                    </a:lnTo>
                    <a:lnTo>
                      <a:pt x="229" y="830"/>
                    </a:lnTo>
                    <a:lnTo>
                      <a:pt x="208" y="821"/>
                    </a:lnTo>
                    <a:lnTo>
                      <a:pt x="190" y="808"/>
                    </a:lnTo>
                    <a:lnTo>
                      <a:pt x="176" y="789"/>
                    </a:lnTo>
                    <a:lnTo>
                      <a:pt x="167" y="768"/>
                    </a:lnTo>
                    <a:lnTo>
                      <a:pt x="164" y="745"/>
                    </a:lnTo>
                    <a:lnTo>
                      <a:pt x="164" y="179"/>
                    </a:lnTo>
                    <a:lnTo>
                      <a:pt x="89" y="179"/>
                    </a:lnTo>
                    <a:lnTo>
                      <a:pt x="66" y="176"/>
                    </a:lnTo>
                    <a:lnTo>
                      <a:pt x="45" y="167"/>
                    </a:lnTo>
                    <a:lnTo>
                      <a:pt x="26" y="152"/>
                    </a:lnTo>
                    <a:lnTo>
                      <a:pt x="12" y="135"/>
                    </a:lnTo>
                    <a:lnTo>
                      <a:pt x="3" y="113"/>
                    </a:lnTo>
                    <a:lnTo>
                      <a:pt x="0" y="89"/>
                    </a:lnTo>
                    <a:lnTo>
                      <a:pt x="3" y="66"/>
                    </a:lnTo>
                    <a:lnTo>
                      <a:pt x="12" y="45"/>
                    </a:lnTo>
                    <a:lnTo>
                      <a:pt x="26" y="26"/>
                    </a:lnTo>
                    <a:lnTo>
                      <a:pt x="45" y="12"/>
                    </a:lnTo>
                    <a:lnTo>
                      <a:pt x="66" y="3"/>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Freeform 12"/>
              <p:cNvSpPr>
                <a:spLocks/>
              </p:cNvSpPr>
              <p:nvPr/>
            </p:nvSpPr>
            <p:spPr bwMode="auto">
              <a:xfrm>
                <a:off x="-4479926" y="5472113"/>
                <a:ext cx="403225" cy="660400"/>
              </a:xfrm>
              <a:custGeom>
                <a:avLst/>
                <a:gdLst>
                  <a:gd name="T0" fmla="*/ 419 w 508"/>
                  <a:gd name="T1" fmla="*/ 0 h 834"/>
                  <a:gd name="T2" fmla="*/ 442 w 508"/>
                  <a:gd name="T3" fmla="*/ 3 h 834"/>
                  <a:gd name="T4" fmla="*/ 464 w 508"/>
                  <a:gd name="T5" fmla="*/ 12 h 834"/>
                  <a:gd name="T6" fmla="*/ 482 w 508"/>
                  <a:gd name="T7" fmla="*/ 26 h 834"/>
                  <a:gd name="T8" fmla="*/ 496 w 508"/>
                  <a:gd name="T9" fmla="*/ 45 h 834"/>
                  <a:gd name="T10" fmla="*/ 504 w 508"/>
                  <a:gd name="T11" fmla="*/ 66 h 834"/>
                  <a:gd name="T12" fmla="*/ 508 w 508"/>
                  <a:gd name="T13" fmla="*/ 89 h 834"/>
                  <a:gd name="T14" fmla="*/ 508 w 508"/>
                  <a:gd name="T15" fmla="*/ 745 h 834"/>
                  <a:gd name="T16" fmla="*/ 504 w 508"/>
                  <a:gd name="T17" fmla="*/ 768 h 834"/>
                  <a:gd name="T18" fmla="*/ 496 w 508"/>
                  <a:gd name="T19" fmla="*/ 790 h 834"/>
                  <a:gd name="T20" fmla="*/ 481 w 508"/>
                  <a:gd name="T21" fmla="*/ 809 h 834"/>
                  <a:gd name="T22" fmla="*/ 462 w 508"/>
                  <a:gd name="T23" fmla="*/ 823 h 834"/>
                  <a:gd name="T24" fmla="*/ 439 w 508"/>
                  <a:gd name="T25" fmla="*/ 831 h 834"/>
                  <a:gd name="T26" fmla="*/ 419 w 508"/>
                  <a:gd name="T27" fmla="*/ 834 h 834"/>
                  <a:gd name="T28" fmla="*/ 399 w 508"/>
                  <a:gd name="T29" fmla="*/ 831 h 834"/>
                  <a:gd name="T30" fmla="*/ 381 w 508"/>
                  <a:gd name="T31" fmla="*/ 825 h 834"/>
                  <a:gd name="T32" fmla="*/ 363 w 508"/>
                  <a:gd name="T33" fmla="*/ 815 h 834"/>
                  <a:gd name="T34" fmla="*/ 350 w 508"/>
                  <a:gd name="T35" fmla="*/ 802 h 834"/>
                  <a:gd name="T36" fmla="*/ 338 w 508"/>
                  <a:gd name="T37" fmla="*/ 784 h 834"/>
                  <a:gd name="T38" fmla="*/ 180 w 508"/>
                  <a:gd name="T39" fmla="*/ 469 h 834"/>
                  <a:gd name="T40" fmla="*/ 180 w 508"/>
                  <a:gd name="T41" fmla="*/ 745 h 834"/>
                  <a:gd name="T42" fmla="*/ 178 w 508"/>
                  <a:gd name="T43" fmla="*/ 768 h 834"/>
                  <a:gd name="T44" fmla="*/ 168 w 508"/>
                  <a:gd name="T45" fmla="*/ 789 h 834"/>
                  <a:gd name="T46" fmla="*/ 154 w 508"/>
                  <a:gd name="T47" fmla="*/ 808 h 834"/>
                  <a:gd name="T48" fmla="*/ 135 w 508"/>
                  <a:gd name="T49" fmla="*/ 821 h 834"/>
                  <a:gd name="T50" fmla="*/ 114 w 508"/>
                  <a:gd name="T51" fmla="*/ 830 h 834"/>
                  <a:gd name="T52" fmla="*/ 91 w 508"/>
                  <a:gd name="T53" fmla="*/ 834 h 834"/>
                  <a:gd name="T54" fmla="*/ 67 w 508"/>
                  <a:gd name="T55" fmla="*/ 830 h 834"/>
                  <a:gd name="T56" fmla="*/ 45 w 508"/>
                  <a:gd name="T57" fmla="*/ 821 h 834"/>
                  <a:gd name="T58" fmla="*/ 28 w 508"/>
                  <a:gd name="T59" fmla="*/ 808 h 834"/>
                  <a:gd name="T60" fmla="*/ 13 w 508"/>
                  <a:gd name="T61" fmla="*/ 789 h 834"/>
                  <a:gd name="T62" fmla="*/ 4 w 508"/>
                  <a:gd name="T63" fmla="*/ 768 h 834"/>
                  <a:gd name="T64" fmla="*/ 0 w 508"/>
                  <a:gd name="T65" fmla="*/ 745 h 834"/>
                  <a:gd name="T66" fmla="*/ 0 w 508"/>
                  <a:gd name="T67" fmla="*/ 89 h 834"/>
                  <a:gd name="T68" fmla="*/ 4 w 508"/>
                  <a:gd name="T69" fmla="*/ 66 h 834"/>
                  <a:gd name="T70" fmla="*/ 14 w 508"/>
                  <a:gd name="T71" fmla="*/ 43 h 834"/>
                  <a:gd name="T72" fmla="*/ 28 w 508"/>
                  <a:gd name="T73" fmla="*/ 25 h 834"/>
                  <a:gd name="T74" fmla="*/ 48 w 508"/>
                  <a:gd name="T75" fmla="*/ 11 h 834"/>
                  <a:gd name="T76" fmla="*/ 70 w 508"/>
                  <a:gd name="T77" fmla="*/ 3 h 834"/>
                  <a:gd name="T78" fmla="*/ 95 w 508"/>
                  <a:gd name="T79" fmla="*/ 0 h 834"/>
                  <a:gd name="T80" fmla="*/ 118 w 508"/>
                  <a:gd name="T81" fmla="*/ 4 h 834"/>
                  <a:gd name="T82" fmla="*/ 139 w 508"/>
                  <a:gd name="T83" fmla="*/ 14 h 834"/>
                  <a:gd name="T84" fmla="*/ 158 w 508"/>
                  <a:gd name="T85" fmla="*/ 29 h 834"/>
                  <a:gd name="T86" fmla="*/ 171 w 508"/>
                  <a:gd name="T87" fmla="*/ 50 h 834"/>
                  <a:gd name="T88" fmla="*/ 329 w 508"/>
                  <a:gd name="T89" fmla="*/ 365 h 834"/>
                  <a:gd name="T90" fmla="*/ 329 w 508"/>
                  <a:gd name="T91" fmla="*/ 89 h 834"/>
                  <a:gd name="T92" fmla="*/ 332 w 508"/>
                  <a:gd name="T93" fmla="*/ 66 h 834"/>
                  <a:gd name="T94" fmla="*/ 341 w 508"/>
                  <a:gd name="T95" fmla="*/ 45 h 834"/>
                  <a:gd name="T96" fmla="*/ 355 w 508"/>
                  <a:gd name="T97" fmla="*/ 26 h 834"/>
                  <a:gd name="T98" fmla="*/ 373 w 508"/>
                  <a:gd name="T99" fmla="*/ 12 h 834"/>
                  <a:gd name="T100" fmla="*/ 394 w 508"/>
                  <a:gd name="T101" fmla="*/ 3 h 834"/>
                  <a:gd name="T102" fmla="*/ 419 w 508"/>
                  <a:gd name="T10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8" h="834">
                    <a:moveTo>
                      <a:pt x="419" y="0"/>
                    </a:moveTo>
                    <a:lnTo>
                      <a:pt x="442" y="3"/>
                    </a:lnTo>
                    <a:lnTo>
                      <a:pt x="464" y="12"/>
                    </a:lnTo>
                    <a:lnTo>
                      <a:pt x="482" y="26"/>
                    </a:lnTo>
                    <a:lnTo>
                      <a:pt x="496" y="45"/>
                    </a:lnTo>
                    <a:lnTo>
                      <a:pt x="504" y="66"/>
                    </a:lnTo>
                    <a:lnTo>
                      <a:pt x="508" y="89"/>
                    </a:lnTo>
                    <a:lnTo>
                      <a:pt x="508" y="745"/>
                    </a:lnTo>
                    <a:lnTo>
                      <a:pt x="504" y="768"/>
                    </a:lnTo>
                    <a:lnTo>
                      <a:pt x="496" y="790"/>
                    </a:lnTo>
                    <a:lnTo>
                      <a:pt x="481" y="809"/>
                    </a:lnTo>
                    <a:lnTo>
                      <a:pt x="462" y="823"/>
                    </a:lnTo>
                    <a:lnTo>
                      <a:pt x="439" y="831"/>
                    </a:lnTo>
                    <a:lnTo>
                      <a:pt x="419" y="834"/>
                    </a:lnTo>
                    <a:lnTo>
                      <a:pt x="399" y="831"/>
                    </a:lnTo>
                    <a:lnTo>
                      <a:pt x="381" y="825"/>
                    </a:lnTo>
                    <a:lnTo>
                      <a:pt x="363" y="815"/>
                    </a:lnTo>
                    <a:lnTo>
                      <a:pt x="350" y="802"/>
                    </a:lnTo>
                    <a:lnTo>
                      <a:pt x="338" y="784"/>
                    </a:lnTo>
                    <a:lnTo>
                      <a:pt x="180" y="469"/>
                    </a:lnTo>
                    <a:lnTo>
                      <a:pt x="180" y="745"/>
                    </a:lnTo>
                    <a:lnTo>
                      <a:pt x="178" y="768"/>
                    </a:lnTo>
                    <a:lnTo>
                      <a:pt x="168" y="789"/>
                    </a:lnTo>
                    <a:lnTo>
                      <a:pt x="154" y="808"/>
                    </a:lnTo>
                    <a:lnTo>
                      <a:pt x="135" y="821"/>
                    </a:lnTo>
                    <a:lnTo>
                      <a:pt x="114" y="830"/>
                    </a:lnTo>
                    <a:lnTo>
                      <a:pt x="91" y="834"/>
                    </a:lnTo>
                    <a:lnTo>
                      <a:pt x="67" y="830"/>
                    </a:lnTo>
                    <a:lnTo>
                      <a:pt x="45" y="821"/>
                    </a:lnTo>
                    <a:lnTo>
                      <a:pt x="28" y="808"/>
                    </a:lnTo>
                    <a:lnTo>
                      <a:pt x="13" y="789"/>
                    </a:lnTo>
                    <a:lnTo>
                      <a:pt x="4" y="768"/>
                    </a:lnTo>
                    <a:lnTo>
                      <a:pt x="0" y="745"/>
                    </a:lnTo>
                    <a:lnTo>
                      <a:pt x="0" y="89"/>
                    </a:lnTo>
                    <a:lnTo>
                      <a:pt x="4" y="66"/>
                    </a:lnTo>
                    <a:lnTo>
                      <a:pt x="14" y="43"/>
                    </a:lnTo>
                    <a:lnTo>
                      <a:pt x="28" y="25"/>
                    </a:lnTo>
                    <a:lnTo>
                      <a:pt x="48" y="11"/>
                    </a:lnTo>
                    <a:lnTo>
                      <a:pt x="70" y="3"/>
                    </a:lnTo>
                    <a:lnTo>
                      <a:pt x="95" y="0"/>
                    </a:lnTo>
                    <a:lnTo>
                      <a:pt x="118" y="4"/>
                    </a:lnTo>
                    <a:lnTo>
                      <a:pt x="139" y="14"/>
                    </a:lnTo>
                    <a:lnTo>
                      <a:pt x="158" y="29"/>
                    </a:lnTo>
                    <a:lnTo>
                      <a:pt x="171" y="50"/>
                    </a:lnTo>
                    <a:lnTo>
                      <a:pt x="329" y="365"/>
                    </a:lnTo>
                    <a:lnTo>
                      <a:pt x="329" y="89"/>
                    </a:lnTo>
                    <a:lnTo>
                      <a:pt x="332" y="66"/>
                    </a:lnTo>
                    <a:lnTo>
                      <a:pt x="341" y="45"/>
                    </a:lnTo>
                    <a:lnTo>
                      <a:pt x="355" y="26"/>
                    </a:lnTo>
                    <a:lnTo>
                      <a:pt x="373" y="12"/>
                    </a:lnTo>
                    <a:lnTo>
                      <a:pt x="394" y="3"/>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3" name="Group 292"/>
            <p:cNvGrpSpPr/>
            <p:nvPr/>
          </p:nvGrpSpPr>
          <p:grpSpPr>
            <a:xfrm rot="19424734">
              <a:off x="5214901" y="4985246"/>
              <a:ext cx="473788" cy="602008"/>
              <a:chOff x="-5780088" y="4638675"/>
              <a:chExt cx="2495550" cy="3216275"/>
            </a:xfrm>
            <a:solidFill>
              <a:schemeClr val="accent6"/>
            </a:solidFill>
          </p:grpSpPr>
          <p:sp>
            <p:nvSpPr>
              <p:cNvPr id="294" name="Freeform 6"/>
              <p:cNvSpPr>
                <a:spLocks noEditPoints="1"/>
              </p:cNvSpPr>
              <p:nvPr/>
            </p:nvSpPr>
            <p:spPr bwMode="auto">
              <a:xfrm>
                <a:off x="-5780088" y="4638675"/>
                <a:ext cx="2495550" cy="3216275"/>
              </a:xfrm>
              <a:custGeom>
                <a:avLst/>
                <a:gdLst>
                  <a:gd name="T0" fmla="*/ 1695 w 3144"/>
                  <a:gd name="T1" fmla="*/ 3873 h 4052"/>
                  <a:gd name="T2" fmla="*/ 385 w 3144"/>
                  <a:gd name="T3" fmla="*/ 624 h 4052"/>
                  <a:gd name="T4" fmla="*/ 281 w 3144"/>
                  <a:gd name="T5" fmla="*/ 652 h 4052"/>
                  <a:gd name="T6" fmla="*/ 207 w 3144"/>
                  <a:gd name="T7" fmla="*/ 726 h 4052"/>
                  <a:gd name="T8" fmla="*/ 179 w 3144"/>
                  <a:gd name="T9" fmla="*/ 830 h 4052"/>
                  <a:gd name="T10" fmla="*/ 192 w 3144"/>
                  <a:gd name="T11" fmla="*/ 2097 h 4052"/>
                  <a:gd name="T12" fmla="*/ 253 w 3144"/>
                  <a:gd name="T13" fmla="*/ 2182 h 4052"/>
                  <a:gd name="T14" fmla="*/ 348 w 3144"/>
                  <a:gd name="T15" fmla="*/ 2228 h 4052"/>
                  <a:gd name="T16" fmla="*/ 2795 w 3144"/>
                  <a:gd name="T17" fmla="*/ 2228 h 4052"/>
                  <a:gd name="T18" fmla="*/ 2891 w 3144"/>
                  <a:gd name="T19" fmla="*/ 2182 h 4052"/>
                  <a:gd name="T20" fmla="*/ 2952 w 3144"/>
                  <a:gd name="T21" fmla="*/ 2097 h 4052"/>
                  <a:gd name="T22" fmla="*/ 2965 w 3144"/>
                  <a:gd name="T23" fmla="*/ 830 h 4052"/>
                  <a:gd name="T24" fmla="*/ 2936 w 3144"/>
                  <a:gd name="T25" fmla="*/ 726 h 4052"/>
                  <a:gd name="T26" fmla="*/ 2863 w 3144"/>
                  <a:gd name="T27" fmla="*/ 652 h 4052"/>
                  <a:gd name="T28" fmla="*/ 2759 w 3144"/>
                  <a:gd name="T29" fmla="*/ 624 h 4052"/>
                  <a:gd name="T30" fmla="*/ 1449 w 3144"/>
                  <a:gd name="T31" fmla="*/ 444 h 4052"/>
                  <a:gd name="T32" fmla="*/ 1449 w 3144"/>
                  <a:gd name="T33" fmla="*/ 178 h 4052"/>
                  <a:gd name="T34" fmla="*/ 1809 w 3144"/>
                  <a:gd name="T35" fmla="*/ 3 h 4052"/>
                  <a:gd name="T36" fmla="*/ 1863 w 3144"/>
                  <a:gd name="T37" fmla="*/ 44 h 4052"/>
                  <a:gd name="T38" fmla="*/ 1875 w 3144"/>
                  <a:gd name="T39" fmla="*/ 444 h 4052"/>
                  <a:gd name="T40" fmla="*/ 2861 w 3144"/>
                  <a:gd name="T41" fmla="*/ 458 h 4052"/>
                  <a:gd name="T42" fmla="*/ 2994 w 3144"/>
                  <a:gd name="T43" fmla="*/ 525 h 4052"/>
                  <a:gd name="T44" fmla="*/ 3091 w 3144"/>
                  <a:gd name="T45" fmla="*/ 636 h 4052"/>
                  <a:gd name="T46" fmla="*/ 3140 w 3144"/>
                  <a:gd name="T47" fmla="*/ 777 h 4052"/>
                  <a:gd name="T48" fmla="*/ 3140 w 3144"/>
                  <a:gd name="T49" fmla="*/ 2077 h 4052"/>
                  <a:gd name="T50" fmla="*/ 3091 w 3144"/>
                  <a:gd name="T51" fmla="*/ 2219 h 4052"/>
                  <a:gd name="T52" fmla="*/ 2994 w 3144"/>
                  <a:gd name="T53" fmla="*/ 2329 h 4052"/>
                  <a:gd name="T54" fmla="*/ 2861 w 3144"/>
                  <a:gd name="T55" fmla="*/ 2396 h 4052"/>
                  <a:gd name="T56" fmla="*/ 1875 w 3144"/>
                  <a:gd name="T57" fmla="*/ 2410 h 4052"/>
                  <a:gd name="T58" fmla="*/ 1863 w 3144"/>
                  <a:gd name="T59" fmla="*/ 4007 h 4052"/>
                  <a:gd name="T60" fmla="*/ 1809 w 3144"/>
                  <a:gd name="T61" fmla="*/ 4048 h 4052"/>
                  <a:gd name="T62" fmla="*/ 1335 w 3144"/>
                  <a:gd name="T63" fmla="*/ 4048 h 4052"/>
                  <a:gd name="T64" fmla="*/ 1282 w 3144"/>
                  <a:gd name="T65" fmla="*/ 4007 h 4052"/>
                  <a:gd name="T66" fmla="*/ 1270 w 3144"/>
                  <a:gd name="T67" fmla="*/ 2410 h 4052"/>
                  <a:gd name="T68" fmla="*/ 283 w 3144"/>
                  <a:gd name="T69" fmla="*/ 2396 h 4052"/>
                  <a:gd name="T70" fmla="*/ 150 w 3144"/>
                  <a:gd name="T71" fmla="*/ 2329 h 4052"/>
                  <a:gd name="T72" fmla="*/ 52 w 3144"/>
                  <a:gd name="T73" fmla="*/ 2219 h 4052"/>
                  <a:gd name="T74" fmla="*/ 3 w 3144"/>
                  <a:gd name="T75" fmla="*/ 2077 h 4052"/>
                  <a:gd name="T76" fmla="*/ 3 w 3144"/>
                  <a:gd name="T77" fmla="*/ 777 h 4052"/>
                  <a:gd name="T78" fmla="*/ 52 w 3144"/>
                  <a:gd name="T79" fmla="*/ 636 h 4052"/>
                  <a:gd name="T80" fmla="*/ 150 w 3144"/>
                  <a:gd name="T81" fmla="*/ 525 h 4052"/>
                  <a:gd name="T82" fmla="*/ 283 w 3144"/>
                  <a:gd name="T83" fmla="*/ 458 h 4052"/>
                  <a:gd name="T84" fmla="*/ 1270 w 3144"/>
                  <a:gd name="T85" fmla="*/ 444 h 4052"/>
                  <a:gd name="T86" fmla="*/ 1282 w 3144"/>
                  <a:gd name="T87" fmla="*/ 44 h 4052"/>
                  <a:gd name="T88" fmla="*/ 1335 w 3144"/>
                  <a:gd name="T89" fmla="*/ 3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44" h="4052">
                    <a:moveTo>
                      <a:pt x="1449" y="2410"/>
                    </a:moveTo>
                    <a:lnTo>
                      <a:pt x="1449" y="3873"/>
                    </a:lnTo>
                    <a:lnTo>
                      <a:pt x="1695" y="3873"/>
                    </a:lnTo>
                    <a:lnTo>
                      <a:pt x="1695" y="2410"/>
                    </a:lnTo>
                    <a:lnTo>
                      <a:pt x="1449" y="2410"/>
                    </a:lnTo>
                    <a:close/>
                    <a:moveTo>
                      <a:pt x="385" y="624"/>
                    </a:moveTo>
                    <a:lnTo>
                      <a:pt x="348" y="627"/>
                    </a:lnTo>
                    <a:lnTo>
                      <a:pt x="314" y="637"/>
                    </a:lnTo>
                    <a:lnTo>
                      <a:pt x="281" y="652"/>
                    </a:lnTo>
                    <a:lnTo>
                      <a:pt x="253" y="672"/>
                    </a:lnTo>
                    <a:lnTo>
                      <a:pt x="228" y="697"/>
                    </a:lnTo>
                    <a:lnTo>
                      <a:pt x="207" y="726"/>
                    </a:lnTo>
                    <a:lnTo>
                      <a:pt x="192" y="758"/>
                    </a:lnTo>
                    <a:lnTo>
                      <a:pt x="182" y="793"/>
                    </a:lnTo>
                    <a:lnTo>
                      <a:pt x="179" y="830"/>
                    </a:lnTo>
                    <a:lnTo>
                      <a:pt x="179" y="2025"/>
                    </a:lnTo>
                    <a:lnTo>
                      <a:pt x="182" y="2062"/>
                    </a:lnTo>
                    <a:lnTo>
                      <a:pt x="192" y="2097"/>
                    </a:lnTo>
                    <a:lnTo>
                      <a:pt x="207" y="2129"/>
                    </a:lnTo>
                    <a:lnTo>
                      <a:pt x="228" y="2157"/>
                    </a:lnTo>
                    <a:lnTo>
                      <a:pt x="253" y="2182"/>
                    </a:lnTo>
                    <a:lnTo>
                      <a:pt x="281" y="2203"/>
                    </a:lnTo>
                    <a:lnTo>
                      <a:pt x="314" y="2218"/>
                    </a:lnTo>
                    <a:lnTo>
                      <a:pt x="348" y="2228"/>
                    </a:lnTo>
                    <a:lnTo>
                      <a:pt x="385" y="2230"/>
                    </a:lnTo>
                    <a:lnTo>
                      <a:pt x="2759" y="2230"/>
                    </a:lnTo>
                    <a:lnTo>
                      <a:pt x="2795" y="2228"/>
                    </a:lnTo>
                    <a:lnTo>
                      <a:pt x="2831" y="2218"/>
                    </a:lnTo>
                    <a:lnTo>
                      <a:pt x="2863" y="2203"/>
                    </a:lnTo>
                    <a:lnTo>
                      <a:pt x="2891" y="2182"/>
                    </a:lnTo>
                    <a:lnTo>
                      <a:pt x="2916" y="2157"/>
                    </a:lnTo>
                    <a:lnTo>
                      <a:pt x="2936" y="2129"/>
                    </a:lnTo>
                    <a:lnTo>
                      <a:pt x="2952" y="2097"/>
                    </a:lnTo>
                    <a:lnTo>
                      <a:pt x="2961" y="2062"/>
                    </a:lnTo>
                    <a:lnTo>
                      <a:pt x="2965" y="2025"/>
                    </a:lnTo>
                    <a:lnTo>
                      <a:pt x="2965" y="830"/>
                    </a:lnTo>
                    <a:lnTo>
                      <a:pt x="2961" y="793"/>
                    </a:lnTo>
                    <a:lnTo>
                      <a:pt x="2952" y="758"/>
                    </a:lnTo>
                    <a:lnTo>
                      <a:pt x="2936" y="726"/>
                    </a:lnTo>
                    <a:lnTo>
                      <a:pt x="2916" y="697"/>
                    </a:lnTo>
                    <a:lnTo>
                      <a:pt x="2891" y="672"/>
                    </a:lnTo>
                    <a:lnTo>
                      <a:pt x="2863" y="652"/>
                    </a:lnTo>
                    <a:lnTo>
                      <a:pt x="2831" y="637"/>
                    </a:lnTo>
                    <a:lnTo>
                      <a:pt x="2795" y="627"/>
                    </a:lnTo>
                    <a:lnTo>
                      <a:pt x="2759" y="624"/>
                    </a:lnTo>
                    <a:lnTo>
                      <a:pt x="385" y="624"/>
                    </a:lnTo>
                    <a:close/>
                    <a:moveTo>
                      <a:pt x="1449" y="178"/>
                    </a:moveTo>
                    <a:lnTo>
                      <a:pt x="1449" y="444"/>
                    </a:lnTo>
                    <a:lnTo>
                      <a:pt x="1695" y="444"/>
                    </a:lnTo>
                    <a:lnTo>
                      <a:pt x="1695" y="178"/>
                    </a:lnTo>
                    <a:lnTo>
                      <a:pt x="1449" y="178"/>
                    </a:lnTo>
                    <a:close/>
                    <a:moveTo>
                      <a:pt x="1359" y="0"/>
                    </a:moveTo>
                    <a:lnTo>
                      <a:pt x="1785" y="0"/>
                    </a:lnTo>
                    <a:lnTo>
                      <a:pt x="1809" y="3"/>
                    </a:lnTo>
                    <a:lnTo>
                      <a:pt x="1830" y="11"/>
                    </a:lnTo>
                    <a:lnTo>
                      <a:pt x="1849" y="26"/>
                    </a:lnTo>
                    <a:lnTo>
                      <a:pt x="1863" y="44"/>
                    </a:lnTo>
                    <a:lnTo>
                      <a:pt x="1871" y="66"/>
                    </a:lnTo>
                    <a:lnTo>
                      <a:pt x="1875" y="89"/>
                    </a:lnTo>
                    <a:lnTo>
                      <a:pt x="1875" y="444"/>
                    </a:lnTo>
                    <a:lnTo>
                      <a:pt x="2759" y="444"/>
                    </a:lnTo>
                    <a:lnTo>
                      <a:pt x="2811" y="448"/>
                    </a:lnTo>
                    <a:lnTo>
                      <a:pt x="2861" y="458"/>
                    </a:lnTo>
                    <a:lnTo>
                      <a:pt x="2909" y="475"/>
                    </a:lnTo>
                    <a:lnTo>
                      <a:pt x="2953" y="498"/>
                    </a:lnTo>
                    <a:lnTo>
                      <a:pt x="2994" y="525"/>
                    </a:lnTo>
                    <a:lnTo>
                      <a:pt x="3031" y="557"/>
                    </a:lnTo>
                    <a:lnTo>
                      <a:pt x="3064" y="594"/>
                    </a:lnTo>
                    <a:lnTo>
                      <a:pt x="3091" y="636"/>
                    </a:lnTo>
                    <a:lnTo>
                      <a:pt x="3113" y="679"/>
                    </a:lnTo>
                    <a:lnTo>
                      <a:pt x="3130" y="728"/>
                    </a:lnTo>
                    <a:lnTo>
                      <a:pt x="3140" y="777"/>
                    </a:lnTo>
                    <a:lnTo>
                      <a:pt x="3144" y="830"/>
                    </a:lnTo>
                    <a:lnTo>
                      <a:pt x="3144" y="2025"/>
                    </a:lnTo>
                    <a:lnTo>
                      <a:pt x="3140" y="2077"/>
                    </a:lnTo>
                    <a:lnTo>
                      <a:pt x="3130" y="2128"/>
                    </a:lnTo>
                    <a:lnTo>
                      <a:pt x="3113" y="2175"/>
                    </a:lnTo>
                    <a:lnTo>
                      <a:pt x="3091" y="2219"/>
                    </a:lnTo>
                    <a:lnTo>
                      <a:pt x="3064" y="2260"/>
                    </a:lnTo>
                    <a:lnTo>
                      <a:pt x="3031" y="2297"/>
                    </a:lnTo>
                    <a:lnTo>
                      <a:pt x="2994" y="2329"/>
                    </a:lnTo>
                    <a:lnTo>
                      <a:pt x="2953" y="2358"/>
                    </a:lnTo>
                    <a:lnTo>
                      <a:pt x="2909" y="2380"/>
                    </a:lnTo>
                    <a:lnTo>
                      <a:pt x="2861" y="2396"/>
                    </a:lnTo>
                    <a:lnTo>
                      <a:pt x="2811" y="2407"/>
                    </a:lnTo>
                    <a:lnTo>
                      <a:pt x="2759" y="2410"/>
                    </a:lnTo>
                    <a:lnTo>
                      <a:pt x="1875" y="2410"/>
                    </a:lnTo>
                    <a:lnTo>
                      <a:pt x="1875" y="3963"/>
                    </a:lnTo>
                    <a:lnTo>
                      <a:pt x="1871" y="3986"/>
                    </a:lnTo>
                    <a:lnTo>
                      <a:pt x="1863" y="4007"/>
                    </a:lnTo>
                    <a:lnTo>
                      <a:pt x="1849" y="4026"/>
                    </a:lnTo>
                    <a:lnTo>
                      <a:pt x="1830" y="4040"/>
                    </a:lnTo>
                    <a:lnTo>
                      <a:pt x="1809" y="4048"/>
                    </a:lnTo>
                    <a:lnTo>
                      <a:pt x="1785" y="4052"/>
                    </a:lnTo>
                    <a:lnTo>
                      <a:pt x="1359" y="4052"/>
                    </a:lnTo>
                    <a:lnTo>
                      <a:pt x="1335" y="4048"/>
                    </a:lnTo>
                    <a:lnTo>
                      <a:pt x="1314" y="4040"/>
                    </a:lnTo>
                    <a:lnTo>
                      <a:pt x="1296" y="4026"/>
                    </a:lnTo>
                    <a:lnTo>
                      <a:pt x="1282" y="4007"/>
                    </a:lnTo>
                    <a:lnTo>
                      <a:pt x="1272" y="3986"/>
                    </a:lnTo>
                    <a:lnTo>
                      <a:pt x="1270" y="3963"/>
                    </a:lnTo>
                    <a:lnTo>
                      <a:pt x="1270" y="2410"/>
                    </a:lnTo>
                    <a:lnTo>
                      <a:pt x="385" y="2410"/>
                    </a:lnTo>
                    <a:lnTo>
                      <a:pt x="333" y="2407"/>
                    </a:lnTo>
                    <a:lnTo>
                      <a:pt x="283" y="2396"/>
                    </a:lnTo>
                    <a:lnTo>
                      <a:pt x="236" y="2380"/>
                    </a:lnTo>
                    <a:lnTo>
                      <a:pt x="191" y="2358"/>
                    </a:lnTo>
                    <a:lnTo>
                      <a:pt x="150" y="2329"/>
                    </a:lnTo>
                    <a:lnTo>
                      <a:pt x="113" y="2297"/>
                    </a:lnTo>
                    <a:lnTo>
                      <a:pt x="80" y="2260"/>
                    </a:lnTo>
                    <a:lnTo>
                      <a:pt x="52" y="2219"/>
                    </a:lnTo>
                    <a:lnTo>
                      <a:pt x="30" y="2175"/>
                    </a:lnTo>
                    <a:lnTo>
                      <a:pt x="14" y="2128"/>
                    </a:lnTo>
                    <a:lnTo>
                      <a:pt x="3" y="2077"/>
                    </a:lnTo>
                    <a:lnTo>
                      <a:pt x="0" y="2025"/>
                    </a:lnTo>
                    <a:lnTo>
                      <a:pt x="0" y="830"/>
                    </a:lnTo>
                    <a:lnTo>
                      <a:pt x="3" y="777"/>
                    </a:lnTo>
                    <a:lnTo>
                      <a:pt x="14" y="728"/>
                    </a:lnTo>
                    <a:lnTo>
                      <a:pt x="30" y="679"/>
                    </a:lnTo>
                    <a:lnTo>
                      <a:pt x="52" y="636"/>
                    </a:lnTo>
                    <a:lnTo>
                      <a:pt x="80" y="594"/>
                    </a:lnTo>
                    <a:lnTo>
                      <a:pt x="113" y="557"/>
                    </a:lnTo>
                    <a:lnTo>
                      <a:pt x="150" y="525"/>
                    </a:lnTo>
                    <a:lnTo>
                      <a:pt x="191" y="498"/>
                    </a:lnTo>
                    <a:lnTo>
                      <a:pt x="236" y="475"/>
                    </a:lnTo>
                    <a:lnTo>
                      <a:pt x="283" y="458"/>
                    </a:lnTo>
                    <a:lnTo>
                      <a:pt x="333" y="448"/>
                    </a:lnTo>
                    <a:lnTo>
                      <a:pt x="385" y="444"/>
                    </a:lnTo>
                    <a:lnTo>
                      <a:pt x="1270" y="444"/>
                    </a:lnTo>
                    <a:lnTo>
                      <a:pt x="1270" y="89"/>
                    </a:lnTo>
                    <a:lnTo>
                      <a:pt x="1272" y="66"/>
                    </a:lnTo>
                    <a:lnTo>
                      <a:pt x="1282" y="44"/>
                    </a:lnTo>
                    <a:lnTo>
                      <a:pt x="1296" y="26"/>
                    </a:lnTo>
                    <a:lnTo>
                      <a:pt x="1314" y="11"/>
                    </a:lnTo>
                    <a:lnTo>
                      <a:pt x="1335" y="3"/>
                    </a:lnTo>
                    <a:lnTo>
                      <a:pt x="13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p:cNvSpPr>
                <a:spLocks/>
              </p:cNvSpPr>
              <p:nvPr/>
            </p:nvSpPr>
            <p:spPr bwMode="auto">
              <a:xfrm>
                <a:off x="-5578476" y="5187950"/>
                <a:ext cx="142875" cy="142875"/>
              </a:xfrm>
              <a:custGeom>
                <a:avLst/>
                <a:gdLst>
                  <a:gd name="T0" fmla="*/ 91 w 180"/>
                  <a:gd name="T1" fmla="*/ 0 h 179"/>
                  <a:gd name="T2" fmla="*/ 113 w 180"/>
                  <a:gd name="T3" fmla="*/ 4 h 179"/>
                  <a:gd name="T4" fmla="*/ 135 w 180"/>
                  <a:gd name="T5" fmla="*/ 12 h 179"/>
                  <a:gd name="T6" fmla="*/ 154 w 180"/>
                  <a:gd name="T7" fmla="*/ 27 h 179"/>
                  <a:gd name="T8" fmla="*/ 168 w 180"/>
                  <a:gd name="T9" fmla="*/ 46 h 179"/>
                  <a:gd name="T10" fmla="*/ 178 w 180"/>
                  <a:gd name="T11" fmla="*/ 67 h 179"/>
                  <a:gd name="T12" fmla="*/ 180 w 180"/>
                  <a:gd name="T13" fmla="*/ 90 h 179"/>
                  <a:gd name="T14" fmla="*/ 178 w 180"/>
                  <a:gd name="T15" fmla="*/ 114 h 179"/>
                  <a:gd name="T16" fmla="*/ 168 w 180"/>
                  <a:gd name="T17" fmla="*/ 135 h 179"/>
                  <a:gd name="T18" fmla="*/ 154 w 180"/>
                  <a:gd name="T19" fmla="*/ 153 h 179"/>
                  <a:gd name="T20" fmla="*/ 135 w 180"/>
                  <a:gd name="T21" fmla="*/ 168 h 179"/>
                  <a:gd name="T22" fmla="*/ 113 w 180"/>
                  <a:gd name="T23" fmla="*/ 177 h 179"/>
                  <a:gd name="T24" fmla="*/ 91 w 180"/>
                  <a:gd name="T25" fmla="*/ 179 h 179"/>
                  <a:gd name="T26" fmla="*/ 67 w 180"/>
                  <a:gd name="T27" fmla="*/ 177 h 179"/>
                  <a:gd name="T28" fmla="*/ 45 w 180"/>
                  <a:gd name="T29" fmla="*/ 168 h 179"/>
                  <a:gd name="T30" fmla="*/ 26 w 180"/>
                  <a:gd name="T31" fmla="*/ 153 h 179"/>
                  <a:gd name="T32" fmla="*/ 13 w 180"/>
                  <a:gd name="T33" fmla="*/ 135 h 179"/>
                  <a:gd name="T34" fmla="*/ 4 w 180"/>
                  <a:gd name="T35" fmla="*/ 114 h 179"/>
                  <a:gd name="T36" fmla="*/ 0 w 180"/>
                  <a:gd name="T37" fmla="*/ 90 h 179"/>
                  <a:gd name="T38" fmla="*/ 4 w 180"/>
                  <a:gd name="T39" fmla="*/ 67 h 179"/>
                  <a:gd name="T40" fmla="*/ 13 w 180"/>
                  <a:gd name="T41" fmla="*/ 46 h 179"/>
                  <a:gd name="T42" fmla="*/ 26 w 180"/>
                  <a:gd name="T43" fmla="*/ 27 h 179"/>
                  <a:gd name="T44" fmla="*/ 45 w 180"/>
                  <a:gd name="T45" fmla="*/ 12 h 179"/>
                  <a:gd name="T46" fmla="*/ 67 w 180"/>
                  <a:gd name="T47" fmla="*/ 4 h 179"/>
                  <a:gd name="T48" fmla="*/ 91 w 180"/>
                  <a:gd name="T4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79">
                    <a:moveTo>
                      <a:pt x="91" y="0"/>
                    </a:moveTo>
                    <a:lnTo>
                      <a:pt x="113" y="4"/>
                    </a:lnTo>
                    <a:lnTo>
                      <a:pt x="135" y="12"/>
                    </a:lnTo>
                    <a:lnTo>
                      <a:pt x="154" y="27"/>
                    </a:lnTo>
                    <a:lnTo>
                      <a:pt x="168" y="46"/>
                    </a:lnTo>
                    <a:lnTo>
                      <a:pt x="178" y="67"/>
                    </a:lnTo>
                    <a:lnTo>
                      <a:pt x="180" y="90"/>
                    </a:lnTo>
                    <a:lnTo>
                      <a:pt x="178" y="114"/>
                    </a:lnTo>
                    <a:lnTo>
                      <a:pt x="168" y="135"/>
                    </a:lnTo>
                    <a:lnTo>
                      <a:pt x="154" y="153"/>
                    </a:lnTo>
                    <a:lnTo>
                      <a:pt x="135" y="168"/>
                    </a:lnTo>
                    <a:lnTo>
                      <a:pt x="113" y="177"/>
                    </a:lnTo>
                    <a:lnTo>
                      <a:pt x="91" y="179"/>
                    </a:lnTo>
                    <a:lnTo>
                      <a:pt x="67" y="177"/>
                    </a:lnTo>
                    <a:lnTo>
                      <a:pt x="45" y="168"/>
                    </a:lnTo>
                    <a:lnTo>
                      <a:pt x="26" y="153"/>
                    </a:lnTo>
                    <a:lnTo>
                      <a:pt x="13" y="135"/>
                    </a:lnTo>
                    <a:lnTo>
                      <a:pt x="4" y="114"/>
                    </a:lnTo>
                    <a:lnTo>
                      <a:pt x="0" y="90"/>
                    </a:lnTo>
                    <a:lnTo>
                      <a:pt x="4" y="67"/>
                    </a:lnTo>
                    <a:lnTo>
                      <a:pt x="13" y="46"/>
                    </a:lnTo>
                    <a:lnTo>
                      <a:pt x="26" y="27"/>
                    </a:lnTo>
                    <a:lnTo>
                      <a:pt x="45" y="12"/>
                    </a:lnTo>
                    <a:lnTo>
                      <a:pt x="67" y="4"/>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p:cNvSpPr>
                <a:spLocks/>
              </p:cNvSpPr>
              <p:nvPr/>
            </p:nvSpPr>
            <p:spPr bwMode="auto">
              <a:xfrm>
                <a:off x="-3630613" y="5187950"/>
                <a:ext cx="141288" cy="142875"/>
              </a:xfrm>
              <a:custGeom>
                <a:avLst/>
                <a:gdLst>
                  <a:gd name="T0" fmla="*/ 91 w 180"/>
                  <a:gd name="T1" fmla="*/ 0 h 179"/>
                  <a:gd name="T2" fmla="*/ 114 w 180"/>
                  <a:gd name="T3" fmla="*/ 4 h 179"/>
                  <a:gd name="T4" fmla="*/ 135 w 180"/>
                  <a:gd name="T5" fmla="*/ 12 h 179"/>
                  <a:gd name="T6" fmla="*/ 154 w 180"/>
                  <a:gd name="T7" fmla="*/ 27 h 179"/>
                  <a:gd name="T8" fmla="*/ 169 w 180"/>
                  <a:gd name="T9" fmla="*/ 46 h 179"/>
                  <a:gd name="T10" fmla="*/ 177 w 180"/>
                  <a:gd name="T11" fmla="*/ 67 h 179"/>
                  <a:gd name="T12" fmla="*/ 180 w 180"/>
                  <a:gd name="T13" fmla="*/ 90 h 179"/>
                  <a:gd name="T14" fmla="*/ 177 w 180"/>
                  <a:gd name="T15" fmla="*/ 114 h 179"/>
                  <a:gd name="T16" fmla="*/ 169 w 180"/>
                  <a:gd name="T17" fmla="*/ 135 h 179"/>
                  <a:gd name="T18" fmla="*/ 154 w 180"/>
                  <a:gd name="T19" fmla="*/ 153 h 179"/>
                  <a:gd name="T20" fmla="*/ 135 w 180"/>
                  <a:gd name="T21" fmla="*/ 168 h 179"/>
                  <a:gd name="T22" fmla="*/ 114 w 180"/>
                  <a:gd name="T23" fmla="*/ 177 h 179"/>
                  <a:gd name="T24" fmla="*/ 91 w 180"/>
                  <a:gd name="T25" fmla="*/ 179 h 179"/>
                  <a:gd name="T26" fmla="*/ 67 w 180"/>
                  <a:gd name="T27" fmla="*/ 177 h 179"/>
                  <a:gd name="T28" fmla="*/ 46 w 180"/>
                  <a:gd name="T29" fmla="*/ 168 h 179"/>
                  <a:gd name="T30" fmla="*/ 27 w 180"/>
                  <a:gd name="T31" fmla="*/ 153 h 179"/>
                  <a:gd name="T32" fmla="*/ 13 w 180"/>
                  <a:gd name="T33" fmla="*/ 135 h 179"/>
                  <a:gd name="T34" fmla="*/ 4 w 180"/>
                  <a:gd name="T35" fmla="*/ 114 h 179"/>
                  <a:gd name="T36" fmla="*/ 0 w 180"/>
                  <a:gd name="T37" fmla="*/ 90 h 179"/>
                  <a:gd name="T38" fmla="*/ 4 w 180"/>
                  <a:gd name="T39" fmla="*/ 67 h 179"/>
                  <a:gd name="T40" fmla="*/ 13 w 180"/>
                  <a:gd name="T41" fmla="*/ 46 h 179"/>
                  <a:gd name="T42" fmla="*/ 27 w 180"/>
                  <a:gd name="T43" fmla="*/ 27 h 179"/>
                  <a:gd name="T44" fmla="*/ 46 w 180"/>
                  <a:gd name="T45" fmla="*/ 12 h 179"/>
                  <a:gd name="T46" fmla="*/ 67 w 180"/>
                  <a:gd name="T47" fmla="*/ 4 h 179"/>
                  <a:gd name="T48" fmla="*/ 91 w 180"/>
                  <a:gd name="T4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79">
                    <a:moveTo>
                      <a:pt x="91" y="0"/>
                    </a:moveTo>
                    <a:lnTo>
                      <a:pt x="114" y="4"/>
                    </a:lnTo>
                    <a:lnTo>
                      <a:pt x="135" y="12"/>
                    </a:lnTo>
                    <a:lnTo>
                      <a:pt x="154" y="27"/>
                    </a:lnTo>
                    <a:lnTo>
                      <a:pt x="169" y="46"/>
                    </a:lnTo>
                    <a:lnTo>
                      <a:pt x="177" y="67"/>
                    </a:lnTo>
                    <a:lnTo>
                      <a:pt x="180" y="90"/>
                    </a:lnTo>
                    <a:lnTo>
                      <a:pt x="177" y="114"/>
                    </a:lnTo>
                    <a:lnTo>
                      <a:pt x="169" y="135"/>
                    </a:lnTo>
                    <a:lnTo>
                      <a:pt x="154" y="153"/>
                    </a:lnTo>
                    <a:lnTo>
                      <a:pt x="135" y="168"/>
                    </a:lnTo>
                    <a:lnTo>
                      <a:pt x="114" y="177"/>
                    </a:lnTo>
                    <a:lnTo>
                      <a:pt x="91" y="179"/>
                    </a:lnTo>
                    <a:lnTo>
                      <a:pt x="67" y="177"/>
                    </a:lnTo>
                    <a:lnTo>
                      <a:pt x="46" y="168"/>
                    </a:lnTo>
                    <a:lnTo>
                      <a:pt x="27" y="153"/>
                    </a:lnTo>
                    <a:lnTo>
                      <a:pt x="13" y="135"/>
                    </a:lnTo>
                    <a:lnTo>
                      <a:pt x="4" y="114"/>
                    </a:lnTo>
                    <a:lnTo>
                      <a:pt x="0" y="90"/>
                    </a:lnTo>
                    <a:lnTo>
                      <a:pt x="4" y="67"/>
                    </a:lnTo>
                    <a:lnTo>
                      <a:pt x="13" y="46"/>
                    </a:lnTo>
                    <a:lnTo>
                      <a:pt x="27" y="27"/>
                    </a:lnTo>
                    <a:lnTo>
                      <a:pt x="46" y="12"/>
                    </a:lnTo>
                    <a:lnTo>
                      <a:pt x="67" y="4"/>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p:cNvSpPr>
                <a:spLocks noEditPoints="1"/>
              </p:cNvSpPr>
              <p:nvPr/>
            </p:nvSpPr>
            <p:spPr bwMode="auto">
              <a:xfrm>
                <a:off x="-5416551" y="5472113"/>
                <a:ext cx="403225" cy="660400"/>
              </a:xfrm>
              <a:custGeom>
                <a:avLst/>
                <a:gdLst>
                  <a:gd name="T0" fmla="*/ 179 w 507"/>
                  <a:gd name="T1" fmla="*/ 327 h 834"/>
                  <a:gd name="T2" fmla="*/ 300 w 507"/>
                  <a:gd name="T3" fmla="*/ 324 h 834"/>
                  <a:gd name="T4" fmla="*/ 324 w 507"/>
                  <a:gd name="T5" fmla="*/ 301 h 834"/>
                  <a:gd name="T6" fmla="*/ 328 w 507"/>
                  <a:gd name="T7" fmla="*/ 223 h 834"/>
                  <a:gd name="T8" fmla="*/ 315 w 507"/>
                  <a:gd name="T9" fmla="*/ 192 h 834"/>
                  <a:gd name="T10" fmla="*/ 284 w 507"/>
                  <a:gd name="T11" fmla="*/ 179 h 834"/>
                  <a:gd name="T12" fmla="*/ 90 w 507"/>
                  <a:gd name="T13" fmla="*/ 0 h 834"/>
                  <a:gd name="T14" fmla="*/ 324 w 507"/>
                  <a:gd name="T15" fmla="*/ 4 h 834"/>
                  <a:gd name="T16" fmla="*/ 397 w 507"/>
                  <a:gd name="T17" fmla="*/ 30 h 834"/>
                  <a:gd name="T18" fmla="*/ 455 w 507"/>
                  <a:gd name="T19" fmla="*/ 79 h 834"/>
                  <a:gd name="T20" fmla="*/ 494 w 507"/>
                  <a:gd name="T21" fmla="*/ 145 h 834"/>
                  <a:gd name="T22" fmla="*/ 507 w 507"/>
                  <a:gd name="T23" fmla="*/ 223 h 834"/>
                  <a:gd name="T24" fmla="*/ 503 w 507"/>
                  <a:gd name="T25" fmla="*/ 320 h 834"/>
                  <a:gd name="T26" fmla="*/ 481 w 507"/>
                  <a:gd name="T27" fmla="*/ 388 h 834"/>
                  <a:gd name="T28" fmla="*/ 438 w 507"/>
                  <a:gd name="T29" fmla="*/ 444 h 834"/>
                  <a:gd name="T30" fmla="*/ 380 w 507"/>
                  <a:gd name="T31" fmla="*/ 485 h 834"/>
                  <a:gd name="T32" fmla="*/ 310 w 507"/>
                  <a:gd name="T33" fmla="*/ 505 h 834"/>
                  <a:gd name="T34" fmla="*/ 496 w 507"/>
                  <a:gd name="T35" fmla="*/ 701 h 834"/>
                  <a:gd name="T36" fmla="*/ 507 w 507"/>
                  <a:gd name="T37" fmla="*/ 746 h 834"/>
                  <a:gd name="T38" fmla="*/ 495 w 507"/>
                  <a:gd name="T39" fmla="*/ 790 h 834"/>
                  <a:gd name="T40" fmla="*/ 461 w 507"/>
                  <a:gd name="T41" fmla="*/ 823 h 834"/>
                  <a:gd name="T42" fmla="*/ 418 w 507"/>
                  <a:gd name="T43" fmla="*/ 834 h 834"/>
                  <a:gd name="T44" fmla="*/ 383 w 507"/>
                  <a:gd name="T45" fmla="*/ 827 h 834"/>
                  <a:gd name="T46" fmla="*/ 352 w 507"/>
                  <a:gd name="T47" fmla="*/ 806 h 834"/>
                  <a:gd name="T48" fmla="*/ 179 w 507"/>
                  <a:gd name="T49" fmla="*/ 745 h 834"/>
                  <a:gd name="T50" fmla="*/ 167 w 507"/>
                  <a:gd name="T51" fmla="*/ 789 h 834"/>
                  <a:gd name="T52" fmla="*/ 134 w 507"/>
                  <a:gd name="T53" fmla="*/ 821 h 834"/>
                  <a:gd name="T54" fmla="*/ 90 w 507"/>
                  <a:gd name="T55" fmla="*/ 834 h 834"/>
                  <a:gd name="T56" fmla="*/ 44 w 507"/>
                  <a:gd name="T57" fmla="*/ 821 h 834"/>
                  <a:gd name="T58" fmla="*/ 12 w 507"/>
                  <a:gd name="T59" fmla="*/ 789 h 834"/>
                  <a:gd name="T60" fmla="*/ 0 w 507"/>
                  <a:gd name="T61" fmla="*/ 745 h 834"/>
                  <a:gd name="T62" fmla="*/ 3 w 507"/>
                  <a:gd name="T63" fmla="*/ 66 h 834"/>
                  <a:gd name="T64" fmla="*/ 27 w 507"/>
                  <a:gd name="T65" fmla="*/ 26 h 834"/>
                  <a:gd name="T66" fmla="*/ 66 w 507"/>
                  <a:gd name="T67" fmla="*/ 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7" h="834">
                    <a:moveTo>
                      <a:pt x="179" y="179"/>
                    </a:moveTo>
                    <a:lnTo>
                      <a:pt x="179" y="327"/>
                    </a:lnTo>
                    <a:lnTo>
                      <a:pt x="284" y="327"/>
                    </a:lnTo>
                    <a:lnTo>
                      <a:pt x="300" y="324"/>
                    </a:lnTo>
                    <a:lnTo>
                      <a:pt x="315" y="314"/>
                    </a:lnTo>
                    <a:lnTo>
                      <a:pt x="324" y="301"/>
                    </a:lnTo>
                    <a:lnTo>
                      <a:pt x="328" y="283"/>
                    </a:lnTo>
                    <a:lnTo>
                      <a:pt x="328" y="223"/>
                    </a:lnTo>
                    <a:lnTo>
                      <a:pt x="324" y="205"/>
                    </a:lnTo>
                    <a:lnTo>
                      <a:pt x="315" y="192"/>
                    </a:lnTo>
                    <a:lnTo>
                      <a:pt x="300" y="182"/>
                    </a:lnTo>
                    <a:lnTo>
                      <a:pt x="284" y="179"/>
                    </a:lnTo>
                    <a:lnTo>
                      <a:pt x="179" y="179"/>
                    </a:lnTo>
                    <a:close/>
                    <a:moveTo>
                      <a:pt x="90" y="0"/>
                    </a:moveTo>
                    <a:lnTo>
                      <a:pt x="284" y="0"/>
                    </a:lnTo>
                    <a:lnTo>
                      <a:pt x="324" y="4"/>
                    </a:lnTo>
                    <a:lnTo>
                      <a:pt x="362" y="14"/>
                    </a:lnTo>
                    <a:lnTo>
                      <a:pt x="397" y="30"/>
                    </a:lnTo>
                    <a:lnTo>
                      <a:pt x="428" y="52"/>
                    </a:lnTo>
                    <a:lnTo>
                      <a:pt x="455" y="79"/>
                    </a:lnTo>
                    <a:lnTo>
                      <a:pt x="476" y="110"/>
                    </a:lnTo>
                    <a:lnTo>
                      <a:pt x="494" y="145"/>
                    </a:lnTo>
                    <a:lnTo>
                      <a:pt x="503" y="183"/>
                    </a:lnTo>
                    <a:lnTo>
                      <a:pt x="507" y="223"/>
                    </a:lnTo>
                    <a:lnTo>
                      <a:pt x="507" y="283"/>
                    </a:lnTo>
                    <a:lnTo>
                      <a:pt x="503" y="320"/>
                    </a:lnTo>
                    <a:lnTo>
                      <a:pt x="495" y="356"/>
                    </a:lnTo>
                    <a:lnTo>
                      <a:pt x="481" y="388"/>
                    </a:lnTo>
                    <a:lnTo>
                      <a:pt x="461" y="418"/>
                    </a:lnTo>
                    <a:lnTo>
                      <a:pt x="438" y="444"/>
                    </a:lnTo>
                    <a:lnTo>
                      <a:pt x="411" y="466"/>
                    </a:lnTo>
                    <a:lnTo>
                      <a:pt x="380" y="485"/>
                    </a:lnTo>
                    <a:lnTo>
                      <a:pt x="346" y="497"/>
                    </a:lnTo>
                    <a:lnTo>
                      <a:pt x="310" y="505"/>
                    </a:lnTo>
                    <a:lnTo>
                      <a:pt x="482" y="682"/>
                    </a:lnTo>
                    <a:lnTo>
                      <a:pt x="496" y="701"/>
                    </a:lnTo>
                    <a:lnTo>
                      <a:pt x="505" y="722"/>
                    </a:lnTo>
                    <a:lnTo>
                      <a:pt x="507" y="746"/>
                    </a:lnTo>
                    <a:lnTo>
                      <a:pt x="503" y="768"/>
                    </a:lnTo>
                    <a:lnTo>
                      <a:pt x="495" y="790"/>
                    </a:lnTo>
                    <a:lnTo>
                      <a:pt x="480" y="809"/>
                    </a:lnTo>
                    <a:lnTo>
                      <a:pt x="461" y="823"/>
                    </a:lnTo>
                    <a:lnTo>
                      <a:pt x="439" y="831"/>
                    </a:lnTo>
                    <a:lnTo>
                      <a:pt x="418" y="834"/>
                    </a:lnTo>
                    <a:lnTo>
                      <a:pt x="399" y="832"/>
                    </a:lnTo>
                    <a:lnTo>
                      <a:pt x="383" y="827"/>
                    </a:lnTo>
                    <a:lnTo>
                      <a:pt x="367" y="819"/>
                    </a:lnTo>
                    <a:lnTo>
                      <a:pt x="352" y="806"/>
                    </a:lnTo>
                    <a:lnTo>
                      <a:pt x="179" y="627"/>
                    </a:lnTo>
                    <a:lnTo>
                      <a:pt x="179" y="745"/>
                    </a:lnTo>
                    <a:lnTo>
                      <a:pt x="177" y="768"/>
                    </a:lnTo>
                    <a:lnTo>
                      <a:pt x="167" y="789"/>
                    </a:lnTo>
                    <a:lnTo>
                      <a:pt x="153" y="808"/>
                    </a:lnTo>
                    <a:lnTo>
                      <a:pt x="134" y="821"/>
                    </a:lnTo>
                    <a:lnTo>
                      <a:pt x="113" y="830"/>
                    </a:lnTo>
                    <a:lnTo>
                      <a:pt x="90" y="834"/>
                    </a:lnTo>
                    <a:lnTo>
                      <a:pt x="66" y="830"/>
                    </a:lnTo>
                    <a:lnTo>
                      <a:pt x="44" y="821"/>
                    </a:lnTo>
                    <a:lnTo>
                      <a:pt x="27" y="808"/>
                    </a:lnTo>
                    <a:lnTo>
                      <a:pt x="12" y="789"/>
                    </a:lnTo>
                    <a:lnTo>
                      <a:pt x="3" y="768"/>
                    </a:lnTo>
                    <a:lnTo>
                      <a:pt x="0" y="745"/>
                    </a:lnTo>
                    <a:lnTo>
                      <a:pt x="0" y="89"/>
                    </a:lnTo>
                    <a:lnTo>
                      <a:pt x="3" y="66"/>
                    </a:lnTo>
                    <a:lnTo>
                      <a:pt x="12" y="45"/>
                    </a:lnTo>
                    <a:lnTo>
                      <a:pt x="27" y="26"/>
                    </a:lnTo>
                    <a:lnTo>
                      <a:pt x="44" y="12"/>
                    </a:lnTo>
                    <a:lnTo>
                      <a:pt x="66"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8" name="Freeform 10"/>
              <p:cNvSpPr>
                <a:spLocks/>
              </p:cNvSpPr>
              <p:nvPr/>
            </p:nvSpPr>
            <p:spPr bwMode="auto">
              <a:xfrm>
                <a:off x="-4948238" y="5472113"/>
                <a:ext cx="401638" cy="660400"/>
              </a:xfrm>
              <a:custGeom>
                <a:avLst/>
                <a:gdLst>
                  <a:gd name="T0" fmla="*/ 417 w 507"/>
                  <a:gd name="T1" fmla="*/ 0 h 834"/>
                  <a:gd name="T2" fmla="*/ 463 w 507"/>
                  <a:gd name="T3" fmla="*/ 12 h 834"/>
                  <a:gd name="T4" fmla="*/ 495 w 507"/>
                  <a:gd name="T5" fmla="*/ 45 h 834"/>
                  <a:gd name="T6" fmla="*/ 507 w 507"/>
                  <a:gd name="T7" fmla="*/ 89 h 834"/>
                  <a:gd name="T8" fmla="*/ 495 w 507"/>
                  <a:gd name="T9" fmla="*/ 135 h 834"/>
                  <a:gd name="T10" fmla="*/ 463 w 507"/>
                  <a:gd name="T11" fmla="*/ 167 h 834"/>
                  <a:gd name="T12" fmla="*/ 417 w 507"/>
                  <a:gd name="T13" fmla="*/ 179 h 834"/>
                  <a:gd name="T14" fmla="*/ 190 w 507"/>
                  <a:gd name="T15" fmla="*/ 179 h 834"/>
                  <a:gd name="T16" fmla="*/ 182 w 507"/>
                  <a:gd name="T17" fmla="*/ 184 h 834"/>
                  <a:gd name="T18" fmla="*/ 180 w 507"/>
                  <a:gd name="T19" fmla="*/ 193 h 834"/>
                  <a:gd name="T20" fmla="*/ 417 w 507"/>
                  <a:gd name="T21" fmla="*/ 327 h 834"/>
                  <a:gd name="T22" fmla="*/ 463 w 507"/>
                  <a:gd name="T23" fmla="*/ 339 h 834"/>
                  <a:gd name="T24" fmla="*/ 495 w 507"/>
                  <a:gd name="T25" fmla="*/ 371 h 834"/>
                  <a:gd name="T26" fmla="*/ 507 w 507"/>
                  <a:gd name="T27" fmla="*/ 417 h 834"/>
                  <a:gd name="T28" fmla="*/ 495 w 507"/>
                  <a:gd name="T29" fmla="*/ 461 h 834"/>
                  <a:gd name="T30" fmla="*/ 463 w 507"/>
                  <a:gd name="T31" fmla="*/ 494 h 834"/>
                  <a:gd name="T32" fmla="*/ 417 w 507"/>
                  <a:gd name="T33" fmla="*/ 506 h 834"/>
                  <a:gd name="T34" fmla="*/ 180 w 507"/>
                  <a:gd name="T35" fmla="*/ 640 h 834"/>
                  <a:gd name="T36" fmla="*/ 182 w 507"/>
                  <a:gd name="T37" fmla="*/ 648 h 834"/>
                  <a:gd name="T38" fmla="*/ 190 w 507"/>
                  <a:gd name="T39" fmla="*/ 654 h 834"/>
                  <a:gd name="T40" fmla="*/ 417 w 507"/>
                  <a:gd name="T41" fmla="*/ 654 h 834"/>
                  <a:gd name="T42" fmla="*/ 463 w 507"/>
                  <a:gd name="T43" fmla="*/ 667 h 834"/>
                  <a:gd name="T44" fmla="*/ 495 w 507"/>
                  <a:gd name="T45" fmla="*/ 699 h 834"/>
                  <a:gd name="T46" fmla="*/ 507 w 507"/>
                  <a:gd name="T47" fmla="*/ 745 h 834"/>
                  <a:gd name="T48" fmla="*/ 495 w 507"/>
                  <a:gd name="T49" fmla="*/ 789 h 834"/>
                  <a:gd name="T50" fmla="*/ 463 w 507"/>
                  <a:gd name="T51" fmla="*/ 821 h 834"/>
                  <a:gd name="T52" fmla="*/ 417 w 507"/>
                  <a:gd name="T53" fmla="*/ 834 h 834"/>
                  <a:gd name="T54" fmla="*/ 159 w 507"/>
                  <a:gd name="T55" fmla="*/ 831 h 834"/>
                  <a:gd name="T56" fmla="*/ 97 w 507"/>
                  <a:gd name="T57" fmla="*/ 808 h 834"/>
                  <a:gd name="T58" fmla="*/ 46 w 507"/>
                  <a:gd name="T59" fmla="*/ 764 h 834"/>
                  <a:gd name="T60" fmla="*/ 13 w 507"/>
                  <a:gd name="T61" fmla="*/ 708 h 834"/>
                  <a:gd name="T62" fmla="*/ 0 w 507"/>
                  <a:gd name="T63" fmla="*/ 640 h 834"/>
                  <a:gd name="T64" fmla="*/ 3 w 507"/>
                  <a:gd name="T65" fmla="*/ 158 h 834"/>
                  <a:gd name="T66" fmla="*/ 26 w 507"/>
                  <a:gd name="T67" fmla="*/ 95 h 834"/>
                  <a:gd name="T68" fmla="*/ 69 w 507"/>
                  <a:gd name="T69" fmla="*/ 46 h 834"/>
                  <a:gd name="T70" fmla="*/ 126 w 507"/>
                  <a:gd name="T71" fmla="*/ 11 h 834"/>
                  <a:gd name="T72" fmla="*/ 195 w 507"/>
                  <a:gd name="T7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834">
                    <a:moveTo>
                      <a:pt x="195" y="0"/>
                    </a:moveTo>
                    <a:lnTo>
                      <a:pt x="417" y="0"/>
                    </a:lnTo>
                    <a:lnTo>
                      <a:pt x="441" y="3"/>
                    </a:lnTo>
                    <a:lnTo>
                      <a:pt x="463" y="12"/>
                    </a:lnTo>
                    <a:lnTo>
                      <a:pt x="481" y="26"/>
                    </a:lnTo>
                    <a:lnTo>
                      <a:pt x="495" y="45"/>
                    </a:lnTo>
                    <a:lnTo>
                      <a:pt x="504" y="66"/>
                    </a:lnTo>
                    <a:lnTo>
                      <a:pt x="507" y="89"/>
                    </a:lnTo>
                    <a:lnTo>
                      <a:pt x="504" y="113"/>
                    </a:lnTo>
                    <a:lnTo>
                      <a:pt x="495" y="135"/>
                    </a:lnTo>
                    <a:lnTo>
                      <a:pt x="481" y="152"/>
                    </a:lnTo>
                    <a:lnTo>
                      <a:pt x="463" y="167"/>
                    </a:lnTo>
                    <a:lnTo>
                      <a:pt x="441" y="176"/>
                    </a:lnTo>
                    <a:lnTo>
                      <a:pt x="417" y="179"/>
                    </a:lnTo>
                    <a:lnTo>
                      <a:pt x="195" y="179"/>
                    </a:lnTo>
                    <a:lnTo>
                      <a:pt x="190" y="179"/>
                    </a:lnTo>
                    <a:lnTo>
                      <a:pt x="186" y="182"/>
                    </a:lnTo>
                    <a:lnTo>
                      <a:pt x="182" y="184"/>
                    </a:lnTo>
                    <a:lnTo>
                      <a:pt x="180" y="189"/>
                    </a:lnTo>
                    <a:lnTo>
                      <a:pt x="180" y="193"/>
                    </a:lnTo>
                    <a:lnTo>
                      <a:pt x="180" y="327"/>
                    </a:lnTo>
                    <a:lnTo>
                      <a:pt x="417" y="327"/>
                    </a:lnTo>
                    <a:lnTo>
                      <a:pt x="441" y="330"/>
                    </a:lnTo>
                    <a:lnTo>
                      <a:pt x="463" y="339"/>
                    </a:lnTo>
                    <a:lnTo>
                      <a:pt x="481" y="354"/>
                    </a:lnTo>
                    <a:lnTo>
                      <a:pt x="495" y="371"/>
                    </a:lnTo>
                    <a:lnTo>
                      <a:pt x="504" y="393"/>
                    </a:lnTo>
                    <a:lnTo>
                      <a:pt x="507" y="417"/>
                    </a:lnTo>
                    <a:lnTo>
                      <a:pt x="504" y="440"/>
                    </a:lnTo>
                    <a:lnTo>
                      <a:pt x="495" y="461"/>
                    </a:lnTo>
                    <a:lnTo>
                      <a:pt x="481" y="480"/>
                    </a:lnTo>
                    <a:lnTo>
                      <a:pt x="463" y="494"/>
                    </a:lnTo>
                    <a:lnTo>
                      <a:pt x="441" y="503"/>
                    </a:lnTo>
                    <a:lnTo>
                      <a:pt x="417" y="506"/>
                    </a:lnTo>
                    <a:lnTo>
                      <a:pt x="180" y="506"/>
                    </a:lnTo>
                    <a:lnTo>
                      <a:pt x="180" y="640"/>
                    </a:lnTo>
                    <a:lnTo>
                      <a:pt x="180" y="644"/>
                    </a:lnTo>
                    <a:lnTo>
                      <a:pt x="182" y="648"/>
                    </a:lnTo>
                    <a:lnTo>
                      <a:pt x="186" y="652"/>
                    </a:lnTo>
                    <a:lnTo>
                      <a:pt x="190" y="654"/>
                    </a:lnTo>
                    <a:lnTo>
                      <a:pt x="195" y="654"/>
                    </a:lnTo>
                    <a:lnTo>
                      <a:pt x="417" y="654"/>
                    </a:lnTo>
                    <a:lnTo>
                      <a:pt x="441" y="658"/>
                    </a:lnTo>
                    <a:lnTo>
                      <a:pt x="463" y="667"/>
                    </a:lnTo>
                    <a:lnTo>
                      <a:pt x="481" y="680"/>
                    </a:lnTo>
                    <a:lnTo>
                      <a:pt x="495" y="699"/>
                    </a:lnTo>
                    <a:lnTo>
                      <a:pt x="504" y="720"/>
                    </a:lnTo>
                    <a:lnTo>
                      <a:pt x="507" y="745"/>
                    </a:lnTo>
                    <a:lnTo>
                      <a:pt x="504" y="768"/>
                    </a:lnTo>
                    <a:lnTo>
                      <a:pt x="495" y="789"/>
                    </a:lnTo>
                    <a:lnTo>
                      <a:pt x="481" y="808"/>
                    </a:lnTo>
                    <a:lnTo>
                      <a:pt x="463" y="821"/>
                    </a:lnTo>
                    <a:lnTo>
                      <a:pt x="441" y="830"/>
                    </a:lnTo>
                    <a:lnTo>
                      <a:pt x="417" y="834"/>
                    </a:lnTo>
                    <a:lnTo>
                      <a:pt x="195" y="834"/>
                    </a:lnTo>
                    <a:lnTo>
                      <a:pt x="159" y="831"/>
                    </a:lnTo>
                    <a:lnTo>
                      <a:pt x="126" y="821"/>
                    </a:lnTo>
                    <a:lnTo>
                      <a:pt x="97" y="808"/>
                    </a:lnTo>
                    <a:lnTo>
                      <a:pt x="69" y="788"/>
                    </a:lnTo>
                    <a:lnTo>
                      <a:pt x="46" y="764"/>
                    </a:lnTo>
                    <a:lnTo>
                      <a:pt x="26" y="737"/>
                    </a:lnTo>
                    <a:lnTo>
                      <a:pt x="13" y="708"/>
                    </a:lnTo>
                    <a:lnTo>
                      <a:pt x="3" y="674"/>
                    </a:lnTo>
                    <a:lnTo>
                      <a:pt x="0" y="640"/>
                    </a:lnTo>
                    <a:lnTo>
                      <a:pt x="0" y="193"/>
                    </a:lnTo>
                    <a:lnTo>
                      <a:pt x="3" y="158"/>
                    </a:lnTo>
                    <a:lnTo>
                      <a:pt x="13" y="126"/>
                    </a:lnTo>
                    <a:lnTo>
                      <a:pt x="26" y="95"/>
                    </a:lnTo>
                    <a:lnTo>
                      <a:pt x="46" y="68"/>
                    </a:lnTo>
                    <a:lnTo>
                      <a:pt x="69" y="46"/>
                    </a:lnTo>
                    <a:lnTo>
                      <a:pt x="97" y="26"/>
                    </a:lnTo>
                    <a:lnTo>
                      <a:pt x="126" y="11"/>
                    </a:lnTo>
                    <a:lnTo>
                      <a:pt x="159" y="3"/>
                    </a:lnTo>
                    <a:lnTo>
                      <a:pt x="1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9" name="Freeform 11"/>
              <p:cNvSpPr>
                <a:spLocks/>
              </p:cNvSpPr>
              <p:nvPr/>
            </p:nvSpPr>
            <p:spPr bwMode="auto">
              <a:xfrm>
                <a:off x="-4011613" y="5472113"/>
                <a:ext cx="403225" cy="660400"/>
              </a:xfrm>
              <a:custGeom>
                <a:avLst/>
                <a:gdLst>
                  <a:gd name="T0" fmla="*/ 89 w 508"/>
                  <a:gd name="T1" fmla="*/ 0 h 834"/>
                  <a:gd name="T2" fmla="*/ 417 w 508"/>
                  <a:gd name="T3" fmla="*/ 0 h 834"/>
                  <a:gd name="T4" fmla="*/ 441 w 508"/>
                  <a:gd name="T5" fmla="*/ 3 h 834"/>
                  <a:gd name="T6" fmla="*/ 463 w 508"/>
                  <a:gd name="T7" fmla="*/ 12 h 834"/>
                  <a:gd name="T8" fmla="*/ 480 w 508"/>
                  <a:gd name="T9" fmla="*/ 26 h 834"/>
                  <a:gd name="T10" fmla="*/ 495 w 508"/>
                  <a:gd name="T11" fmla="*/ 45 h 834"/>
                  <a:gd name="T12" fmla="*/ 504 w 508"/>
                  <a:gd name="T13" fmla="*/ 66 h 834"/>
                  <a:gd name="T14" fmla="*/ 508 w 508"/>
                  <a:gd name="T15" fmla="*/ 89 h 834"/>
                  <a:gd name="T16" fmla="*/ 504 w 508"/>
                  <a:gd name="T17" fmla="*/ 113 h 834"/>
                  <a:gd name="T18" fmla="*/ 495 w 508"/>
                  <a:gd name="T19" fmla="*/ 135 h 834"/>
                  <a:gd name="T20" fmla="*/ 480 w 508"/>
                  <a:gd name="T21" fmla="*/ 152 h 834"/>
                  <a:gd name="T22" fmla="*/ 463 w 508"/>
                  <a:gd name="T23" fmla="*/ 167 h 834"/>
                  <a:gd name="T24" fmla="*/ 441 w 508"/>
                  <a:gd name="T25" fmla="*/ 176 h 834"/>
                  <a:gd name="T26" fmla="*/ 417 w 508"/>
                  <a:gd name="T27" fmla="*/ 179 h 834"/>
                  <a:gd name="T28" fmla="*/ 343 w 508"/>
                  <a:gd name="T29" fmla="*/ 179 h 834"/>
                  <a:gd name="T30" fmla="*/ 343 w 508"/>
                  <a:gd name="T31" fmla="*/ 745 h 834"/>
                  <a:gd name="T32" fmla="*/ 341 w 508"/>
                  <a:gd name="T33" fmla="*/ 768 h 834"/>
                  <a:gd name="T34" fmla="*/ 331 w 508"/>
                  <a:gd name="T35" fmla="*/ 789 h 834"/>
                  <a:gd name="T36" fmla="*/ 317 w 508"/>
                  <a:gd name="T37" fmla="*/ 808 h 834"/>
                  <a:gd name="T38" fmla="*/ 298 w 508"/>
                  <a:gd name="T39" fmla="*/ 821 h 834"/>
                  <a:gd name="T40" fmla="*/ 277 w 508"/>
                  <a:gd name="T41" fmla="*/ 830 h 834"/>
                  <a:gd name="T42" fmla="*/ 254 w 508"/>
                  <a:gd name="T43" fmla="*/ 834 h 834"/>
                  <a:gd name="T44" fmla="*/ 229 w 508"/>
                  <a:gd name="T45" fmla="*/ 830 h 834"/>
                  <a:gd name="T46" fmla="*/ 208 w 508"/>
                  <a:gd name="T47" fmla="*/ 821 h 834"/>
                  <a:gd name="T48" fmla="*/ 190 w 508"/>
                  <a:gd name="T49" fmla="*/ 808 h 834"/>
                  <a:gd name="T50" fmla="*/ 176 w 508"/>
                  <a:gd name="T51" fmla="*/ 789 h 834"/>
                  <a:gd name="T52" fmla="*/ 167 w 508"/>
                  <a:gd name="T53" fmla="*/ 768 h 834"/>
                  <a:gd name="T54" fmla="*/ 164 w 508"/>
                  <a:gd name="T55" fmla="*/ 745 h 834"/>
                  <a:gd name="T56" fmla="*/ 164 w 508"/>
                  <a:gd name="T57" fmla="*/ 179 h 834"/>
                  <a:gd name="T58" fmla="*/ 89 w 508"/>
                  <a:gd name="T59" fmla="*/ 179 h 834"/>
                  <a:gd name="T60" fmla="*/ 66 w 508"/>
                  <a:gd name="T61" fmla="*/ 176 h 834"/>
                  <a:gd name="T62" fmla="*/ 45 w 508"/>
                  <a:gd name="T63" fmla="*/ 167 h 834"/>
                  <a:gd name="T64" fmla="*/ 26 w 508"/>
                  <a:gd name="T65" fmla="*/ 152 h 834"/>
                  <a:gd name="T66" fmla="*/ 12 w 508"/>
                  <a:gd name="T67" fmla="*/ 135 h 834"/>
                  <a:gd name="T68" fmla="*/ 3 w 508"/>
                  <a:gd name="T69" fmla="*/ 113 h 834"/>
                  <a:gd name="T70" fmla="*/ 0 w 508"/>
                  <a:gd name="T71" fmla="*/ 89 h 834"/>
                  <a:gd name="T72" fmla="*/ 3 w 508"/>
                  <a:gd name="T73" fmla="*/ 66 h 834"/>
                  <a:gd name="T74" fmla="*/ 12 w 508"/>
                  <a:gd name="T75" fmla="*/ 45 h 834"/>
                  <a:gd name="T76" fmla="*/ 26 w 508"/>
                  <a:gd name="T77" fmla="*/ 26 h 834"/>
                  <a:gd name="T78" fmla="*/ 45 w 508"/>
                  <a:gd name="T79" fmla="*/ 12 h 834"/>
                  <a:gd name="T80" fmla="*/ 66 w 508"/>
                  <a:gd name="T81" fmla="*/ 3 h 834"/>
                  <a:gd name="T82" fmla="*/ 89 w 508"/>
                  <a:gd name="T8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8" h="834">
                    <a:moveTo>
                      <a:pt x="89" y="0"/>
                    </a:moveTo>
                    <a:lnTo>
                      <a:pt x="417" y="0"/>
                    </a:lnTo>
                    <a:lnTo>
                      <a:pt x="441" y="3"/>
                    </a:lnTo>
                    <a:lnTo>
                      <a:pt x="463" y="12"/>
                    </a:lnTo>
                    <a:lnTo>
                      <a:pt x="480" y="26"/>
                    </a:lnTo>
                    <a:lnTo>
                      <a:pt x="495" y="45"/>
                    </a:lnTo>
                    <a:lnTo>
                      <a:pt x="504" y="66"/>
                    </a:lnTo>
                    <a:lnTo>
                      <a:pt x="508" y="89"/>
                    </a:lnTo>
                    <a:lnTo>
                      <a:pt x="504" y="113"/>
                    </a:lnTo>
                    <a:lnTo>
                      <a:pt x="495" y="135"/>
                    </a:lnTo>
                    <a:lnTo>
                      <a:pt x="480" y="152"/>
                    </a:lnTo>
                    <a:lnTo>
                      <a:pt x="463" y="167"/>
                    </a:lnTo>
                    <a:lnTo>
                      <a:pt x="441" y="176"/>
                    </a:lnTo>
                    <a:lnTo>
                      <a:pt x="417" y="179"/>
                    </a:lnTo>
                    <a:lnTo>
                      <a:pt x="343" y="179"/>
                    </a:lnTo>
                    <a:lnTo>
                      <a:pt x="343" y="745"/>
                    </a:lnTo>
                    <a:lnTo>
                      <a:pt x="341" y="768"/>
                    </a:lnTo>
                    <a:lnTo>
                      <a:pt x="331" y="789"/>
                    </a:lnTo>
                    <a:lnTo>
                      <a:pt x="317" y="808"/>
                    </a:lnTo>
                    <a:lnTo>
                      <a:pt x="298" y="821"/>
                    </a:lnTo>
                    <a:lnTo>
                      <a:pt x="277" y="830"/>
                    </a:lnTo>
                    <a:lnTo>
                      <a:pt x="254" y="834"/>
                    </a:lnTo>
                    <a:lnTo>
                      <a:pt x="229" y="830"/>
                    </a:lnTo>
                    <a:lnTo>
                      <a:pt x="208" y="821"/>
                    </a:lnTo>
                    <a:lnTo>
                      <a:pt x="190" y="808"/>
                    </a:lnTo>
                    <a:lnTo>
                      <a:pt x="176" y="789"/>
                    </a:lnTo>
                    <a:lnTo>
                      <a:pt x="167" y="768"/>
                    </a:lnTo>
                    <a:lnTo>
                      <a:pt x="164" y="745"/>
                    </a:lnTo>
                    <a:lnTo>
                      <a:pt x="164" y="179"/>
                    </a:lnTo>
                    <a:lnTo>
                      <a:pt x="89" y="179"/>
                    </a:lnTo>
                    <a:lnTo>
                      <a:pt x="66" y="176"/>
                    </a:lnTo>
                    <a:lnTo>
                      <a:pt x="45" y="167"/>
                    </a:lnTo>
                    <a:lnTo>
                      <a:pt x="26" y="152"/>
                    </a:lnTo>
                    <a:lnTo>
                      <a:pt x="12" y="135"/>
                    </a:lnTo>
                    <a:lnTo>
                      <a:pt x="3" y="113"/>
                    </a:lnTo>
                    <a:lnTo>
                      <a:pt x="0" y="89"/>
                    </a:lnTo>
                    <a:lnTo>
                      <a:pt x="3" y="66"/>
                    </a:lnTo>
                    <a:lnTo>
                      <a:pt x="12" y="45"/>
                    </a:lnTo>
                    <a:lnTo>
                      <a:pt x="26" y="26"/>
                    </a:lnTo>
                    <a:lnTo>
                      <a:pt x="45" y="12"/>
                    </a:lnTo>
                    <a:lnTo>
                      <a:pt x="66" y="3"/>
                    </a:lnTo>
                    <a:lnTo>
                      <a:pt x="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0" name="Freeform 12"/>
              <p:cNvSpPr>
                <a:spLocks/>
              </p:cNvSpPr>
              <p:nvPr/>
            </p:nvSpPr>
            <p:spPr bwMode="auto">
              <a:xfrm>
                <a:off x="-4479926" y="5472113"/>
                <a:ext cx="403225" cy="660400"/>
              </a:xfrm>
              <a:custGeom>
                <a:avLst/>
                <a:gdLst>
                  <a:gd name="T0" fmla="*/ 419 w 508"/>
                  <a:gd name="T1" fmla="*/ 0 h 834"/>
                  <a:gd name="T2" fmla="*/ 442 w 508"/>
                  <a:gd name="T3" fmla="*/ 3 h 834"/>
                  <a:gd name="T4" fmla="*/ 464 w 508"/>
                  <a:gd name="T5" fmla="*/ 12 h 834"/>
                  <a:gd name="T6" fmla="*/ 482 w 508"/>
                  <a:gd name="T7" fmla="*/ 26 h 834"/>
                  <a:gd name="T8" fmla="*/ 496 w 508"/>
                  <a:gd name="T9" fmla="*/ 45 h 834"/>
                  <a:gd name="T10" fmla="*/ 504 w 508"/>
                  <a:gd name="T11" fmla="*/ 66 h 834"/>
                  <a:gd name="T12" fmla="*/ 508 w 508"/>
                  <a:gd name="T13" fmla="*/ 89 h 834"/>
                  <a:gd name="T14" fmla="*/ 508 w 508"/>
                  <a:gd name="T15" fmla="*/ 745 h 834"/>
                  <a:gd name="T16" fmla="*/ 504 w 508"/>
                  <a:gd name="T17" fmla="*/ 768 h 834"/>
                  <a:gd name="T18" fmla="*/ 496 w 508"/>
                  <a:gd name="T19" fmla="*/ 790 h 834"/>
                  <a:gd name="T20" fmla="*/ 481 w 508"/>
                  <a:gd name="T21" fmla="*/ 809 h 834"/>
                  <a:gd name="T22" fmla="*/ 462 w 508"/>
                  <a:gd name="T23" fmla="*/ 823 h 834"/>
                  <a:gd name="T24" fmla="*/ 439 w 508"/>
                  <a:gd name="T25" fmla="*/ 831 h 834"/>
                  <a:gd name="T26" fmla="*/ 419 w 508"/>
                  <a:gd name="T27" fmla="*/ 834 h 834"/>
                  <a:gd name="T28" fmla="*/ 399 w 508"/>
                  <a:gd name="T29" fmla="*/ 831 h 834"/>
                  <a:gd name="T30" fmla="*/ 381 w 508"/>
                  <a:gd name="T31" fmla="*/ 825 h 834"/>
                  <a:gd name="T32" fmla="*/ 363 w 508"/>
                  <a:gd name="T33" fmla="*/ 815 h 834"/>
                  <a:gd name="T34" fmla="*/ 350 w 508"/>
                  <a:gd name="T35" fmla="*/ 802 h 834"/>
                  <a:gd name="T36" fmla="*/ 338 w 508"/>
                  <a:gd name="T37" fmla="*/ 784 h 834"/>
                  <a:gd name="T38" fmla="*/ 180 w 508"/>
                  <a:gd name="T39" fmla="*/ 469 h 834"/>
                  <a:gd name="T40" fmla="*/ 180 w 508"/>
                  <a:gd name="T41" fmla="*/ 745 h 834"/>
                  <a:gd name="T42" fmla="*/ 178 w 508"/>
                  <a:gd name="T43" fmla="*/ 768 h 834"/>
                  <a:gd name="T44" fmla="*/ 168 w 508"/>
                  <a:gd name="T45" fmla="*/ 789 h 834"/>
                  <a:gd name="T46" fmla="*/ 154 w 508"/>
                  <a:gd name="T47" fmla="*/ 808 h 834"/>
                  <a:gd name="T48" fmla="*/ 135 w 508"/>
                  <a:gd name="T49" fmla="*/ 821 h 834"/>
                  <a:gd name="T50" fmla="*/ 114 w 508"/>
                  <a:gd name="T51" fmla="*/ 830 h 834"/>
                  <a:gd name="T52" fmla="*/ 91 w 508"/>
                  <a:gd name="T53" fmla="*/ 834 h 834"/>
                  <a:gd name="T54" fmla="*/ 67 w 508"/>
                  <a:gd name="T55" fmla="*/ 830 h 834"/>
                  <a:gd name="T56" fmla="*/ 45 w 508"/>
                  <a:gd name="T57" fmla="*/ 821 h 834"/>
                  <a:gd name="T58" fmla="*/ 28 w 508"/>
                  <a:gd name="T59" fmla="*/ 808 h 834"/>
                  <a:gd name="T60" fmla="*/ 13 w 508"/>
                  <a:gd name="T61" fmla="*/ 789 h 834"/>
                  <a:gd name="T62" fmla="*/ 4 w 508"/>
                  <a:gd name="T63" fmla="*/ 768 h 834"/>
                  <a:gd name="T64" fmla="*/ 0 w 508"/>
                  <a:gd name="T65" fmla="*/ 745 h 834"/>
                  <a:gd name="T66" fmla="*/ 0 w 508"/>
                  <a:gd name="T67" fmla="*/ 89 h 834"/>
                  <a:gd name="T68" fmla="*/ 4 w 508"/>
                  <a:gd name="T69" fmla="*/ 66 h 834"/>
                  <a:gd name="T70" fmla="*/ 14 w 508"/>
                  <a:gd name="T71" fmla="*/ 43 h 834"/>
                  <a:gd name="T72" fmla="*/ 28 w 508"/>
                  <a:gd name="T73" fmla="*/ 25 h 834"/>
                  <a:gd name="T74" fmla="*/ 48 w 508"/>
                  <a:gd name="T75" fmla="*/ 11 h 834"/>
                  <a:gd name="T76" fmla="*/ 70 w 508"/>
                  <a:gd name="T77" fmla="*/ 3 h 834"/>
                  <a:gd name="T78" fmla="*/ 95 w 508"/>
                  <a:gd name="T79" fmla="*/ 0 h 834"/>
                  <a:gd name="T80" fmla="*/ 118 w 508"/>
                  <a:gd name="T81" fmla="*/ 4 h 834"/>
                  <a:gd name="T82" fmla="*/ 139 w 508"/>
                  <a:gd name="T83" fmla="*/ 14 h 834"/>
                  <a:gd name="T84" fmla="*/ 158 w 508"/>
                  <a:gd name="T85" fmla="*/ 29 h 834"/>
                  <a:gd name="T86" fmla="*/ 171 w 508"/>
                  <a:gd name="T87" fmla="*/ 50 h 834"/>
                  <a:gd name="T88" fmla="*/ 329 w 508"/>
                  <a:gd name="T89" fmla="*/ 365 h 834"/>
                  <a:gd name="T90" fmla="*/ 329 w 508"/>
                  <a:gd name="T91" fmla="*/ 89 h 834"/>
                  <a:gd name="T92" fmla="*/ 332 w 508"/>
                  <a:gd name="T93" fmla="*/ 66 h 834"/>
                  <a:gd name="T94" fmla="*/ 341 w 508"/>
                  <a:gd name="T95" fmla="*/ 45 h 834"/>
                  <a:gd name="T96" fmla="*/ 355 w 508"/>
                  <a:gd name="T97" fmla="*/ 26 h 834"/>
                  <a:gd name="T98" fmla="*/ 373 w 508"/>
                  <a:gd name="T99" fmla="*/ 12 h 834"/>
                  <a:gd name="T100" fmla="*/ 394 w 508"/>
                  <a:gd name="T101" fmla="*/ 3 h 834"/>
                  <a:gd name="T102" fmla="*/ 419 w 508"/>
                  <a:gd name="T10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8" h="834">
                    <a:moveTo>
                      <a:pt x="419" y="0"/>
                    </a:moveTo>
                    <a:lnTo>
                      <a:pt x="442" y="3"/>
                    </a:lnTo>
                    <a:lnTo>
                      <a:pt x="464" y="12"/>
                    </a:lnTo>
                    <a:lnTo>
                      <a:pt x="482" y="26"/>
                    </a:lnTo>
                    <a:lnTo>
                      <a:pt x="496" y="45"/>
                    </a:lnTo>
                    <a:lnTo>
                      <a:pt x="504" y="66"/>
                    </a:lnTo>
                    <a:lnTo>
                      <a:pt x="508" y="89"/>
                    </a:lnTo>
                    <a:lnTo>
                      <a:pt x="508" y="745"/>
                    </a:lnTo>
                    <a:lnTo>
                      <a:pt x="504" y="768"/>
                    </a:lnTo>
                    <a:lnTo>
                      <a:pt x="496" y="790"/>
                    </a:lnTo>
                    <a:lnTo>
                      <a:pt x="481" y="809"/>
                    </a:lnTo>
                    <a:lnTo>
                      <a:pt x="462" y="823"/>
                    </a:lnTo>
                    <a:lnTo>
                      <a:pt x="439" y="831"/>
                    </a:lnTo>
                    <a:lnTo>
                      <a:pt x="419" y="834"/>
                    </a:lnTo>
                    <a:lnTo>
                      <a:pt x="399" y="831"/>
                    </a:lnTo>
                    <a:lnTo>
                      <a:pt x="381" y="825"/>
                    </a:lnTo>
                    <a:lnTo>
                      <a:pt x="363" y="815"/>
                    </a:lnTo>
                    <a:lnTo>
                      <a:pt x="350" y="802"/>
                    </a:lnTo>
                    <a:lnTo>
                      <a:pt x="338" y="784"/>
                    </a:lnTo>
                    <a:lnTo>
                      <a:pt x="180" y="469"/>
                    </a:lnTo>
                    <a:lnTo>
                      <a:pt x="180" y="745"/>
                    </a:lnTo>
                    <a:lnTo>
                      <a:pt x="178" y="768"/>
                    </a:lnTo>
                    <a:lnTo>
                      <a:pt x="168" y="789"/>
                    </a:lnTo>
                    <a:lnTo>
                      <a:pt x="154" y="808"/>
                    </a:lnTo>
                    <a:lnTo>
                      <a:pt x="135" y="821"/>
                    </a:lnTo>
                    <a:lnTo>
                      <a:pt x="114" y="830"/>
                    </a:lnTo>
                    <a:lnTo>
                      <a:pt x="91" y="834"/>
                    </a:lnTo>
                    <a:lnTo>
                      <a:pt x="67" y="830"/>
                    </a:lnTo>
                    <a:lnTo>
                      <a:pt x="45" y="821"/>
                    </a:lnTo>
                    <a:lnTo>
                      <a:pt x="28" y="808"/>
                    </a:lnTo>
                    <a:lnTo>
                      <a:pt x="13" y="789"/>
                    </a:lnTo>
                    <a:lnTo>
                      <a:pt x="4" y="768"/>
                    </a:lnTo>
                    <a:lnTo>
                      <a:pt x="0" y="745"/>
                    </a:lnTo>
                    <a:lnTo>
                      <a:pt x="0" y="89"/>
                    </a:lnTo>
                    <a:lnTo>
                      <a:pt x="4" y="66"/>
                    </a:lnTo>
                    <a:lnTo>
                      <a:pt x="14" y="43"/>
                    </a:lnTo>
                    <a:lnTo>
                      <a:pt x="28" y="25"/>
                    </a:lnTo>
                    <a:lnTo>
                      <a:pt x="48" y="11"/>
                    </a:lnTo>
                    <a:lnTo>
                      <a:pt x="70" y="3"/>
                    </a:lnTo>
                    <a:lnTo>
                      <a:pt x="95" y="0"/>
                    </a:lnTo>
                    <a:lnTo>
                      <a:pt x="118" y="4"/>
                    </a:lnTo>
                    <a:lnTo>
                      <a:pt x="139" y="14"/>
                    </a:lnTo>
                    <a:lnTo>
                      <a:pt x="158" y="29"/>
                    </a:lnTo>
                    <a:lnTo>
                      <a:pt x="171" y="50"/>
                    </a:lnTo>
                    <a:lnTo>
                      <a:pt x="329" y="365"/>
                    </a:lnTo>
                    <a:lnTo>
                      <a:pt x="329" y="89"/>
                    </a:lnTo>
                    <a:lnTo>
                      <a:pt x="332" y="66"/>
                    </a:lnTo>
                    <a:lnTo>
                      <a:pt x="341" y="45"/>
                    </a:lnTo>
                    <a:lnTo>
                      <a:pt x="355" y="26"/>
                    </a:lnTo>
                    <a:lnTo>
                      <a:pt x="373" y="12"/>
                    </a:lnTo>
                    <a:lnTo>
                      <a:pt x="394" y="3"/>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01" name="Freeform 83"/>
            <p:cNvSpPr>
              <a:spLocks noEditPoints="1"/>
            </p:cNvSpPr>
            <p:nvPr/>
          </p:nvSpPr>
          <p:spPr bwMode="auto">
            <a:xfrm>
              <a:off x="5930942" y="3943974"/>
              <a:ext cx="289419" cy="293317"/>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02" name="Group 301"/>
            <p:cNvGrpSpPr/>
            <p:nvPr/>
          </p:nvGrpSpPr>
          <p:grpSpPr>
            <a:xfrm rot="4516811">
              <a:off x="5483883" y="4319277"/>
              <a:ext cx="273302" cy="273135"/>
              <a:chOff x="8936038" y="-620713"/>
              <a:chExt cx="5207000" cy="5203826"/>
            </a:xfrm>
            <a:solidFill>
              <a:schemeClr val="accent3"/>
            </a:solidFill>
          </p:grpSpPr>
          <p:sp>
            <p:nvSpPr>
              <p:cNvPr id="303"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4"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5"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06" name="Group 305"/>
            <p:cNvGrpSpPr/>
            <p:nvPr/>
          </p:nvGrpSpPr>
          <p:grpSpPr>
            <a:xfrm>
              <a:off x="6924256" y="4653992"/>
              <a:ext cx="348568" cy="348355"/>
              <a:chOff x="8936038" y="-620713"/>
              <a:chExt cx="5207000" cy="5203826"/>
            </a:xfrm>
            <a:solidFill>
              <a:schemeClr val="accent1"/>
            </a:solidFill>
          </p:grpSpPr>
          <p:sp>
            <p:nvSpPr>
              <p:cNvPr id="307"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8"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9"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10" name="Group 309"/>
            <p:cNvGrpSpPr/>
            <p:nvPr/>
          </p:nvGrpSpPr>
          <p:grpSpPr>
            <a:xfrm>
              <a:off x="5461123" y="2667617"/>
              <a:ext cx="273302" cy="273135"/>
              <a:chOff x="8936038" y="-620713"/>
              <a:chExt cx="5207000" cy="5203826"/>
            </a:xfrm>
            <a:solidFill>
              <a:schemeClr val="accent1"/>
            </a:solidFill>
          </p:grpSpPr>
          <p:sp>
            <p:nvSpPr>
              <p:cNvPr id="311" name="Freeform 106"/>
              <p:cNvSpPr>
                <a:spLocks/>
              </p:cNvSpPr>
              <p:nvPr/>
            </p:nvSpPr>
            <p:spPr bwMode="auto">
              <a:xfrm>
                <a:off x="11539538" y="-620713"/>
                <a:ext cx="2603500" cy="2603500"/>
              </a:xfrm>
              <a:custGeom>
                <a:avLst/>
                <a:gdLst>
                  <a:gd name="T0" fmla="*/ 0 w 3281"/>
                  <a:gd name="T1" fmla="*/ 0 h 3279"/>
                  <a:gd name="T2" fmla="*/ 0 w 3281"/>
                  <a:gd name="T3" fmla="*/ 0 h 3279"/>
                  <a:gd name="T4" fmla="*/ 199 w 3281"/>
                  <a:gd name="T5" fmla="*/ 6 h 3279"/>
                  <a:gd name="T6" fmla="*/ 397 w 3281"/>
                  <a:gd name="T7" fmla="*/ 24 h 3279"/>
                  <a:gd name="T8" fmla="*/ 590 w 3281"/>
                  <a:gd name="T9" fmla="*/ 54 h 3279"/>
                  <a:gd name="T10" fmla="*/ 778 w 3281"/>
                  <a:gd name="T11" fmla="*/ 94 h 3279"/>
                  <a:gd name="T12" fmla="*/ 963 w 3281"/>
                  <a:gd name="T13" fmla="*/ 144 h 3279"/>
                  <a:gd name="T14" fmla="*/ 1145 w 3281"/>
                  <a:gd name="T15" fmla="*/ 205 h 3279"/>
                  <a:gd name="T16" fmla="*/ 1320 w 3281"/>
                  <a:gd name="T17" fmla="*/ 277 h 3279"/>
                  <a:gd name="T18" fmla="*/ 1490 w 3281"/>
                  <a:gd name="T19" fmla="*/ 359 h 3279"/>
                  <a:gd name="T20" fmla="*/ 1655 w 3281"/>
                  <a:gd name="T21" fmla="*/ 448 h 3279"/>
                  <a:gd name="T22" fmla="*/ 1813 w 3281"/>
                  <a:gd name="T23" fmla="*/ 548 h 3279"/>
                  <a:gd name="T24" fmla="*/ 1967 w 3281"/>
                  <a:gd name="T25" fmla="*/ 656 h 3279"/>
                  <a:gd name="T26" fmla="*/ 2112 w 3281"/>
                  <a:gd name="T27" fmla="*/ 771 h 3279"/>
                  <a:gd name="T28" fmla="*/ 2252 w 3281"/>
                  <a:gd name="T29" fmla="*/ 897 h 3279"/>
                  <a:gd name="T30" fmla="*/ 2383 w 3281"/>
                  <a:gd name="T31" fmla="*/ 1029 h 3279"/>
                  <a:gd name="T32" fmla="*/ 2509 w 3281"/>
                  <a:gd name="T33" fmla="*/ 1168 h 3279"/>
                  <a:gd name="T34" fmla="*/ 2625 w 3281"/>
                  <a:gd name="T35" fmla="*/ 1314 h 3279"/>
                  <a:gd name="T36" fmla="*/ 2733 w 3281"/>
                  <a:gd name="T37" fmla="*/ 1467 h 3279"/>
                  <a:gd name="T38" fmla="*/ 2832 w 3281"/>
                  <a:gd name="T39" fmla="*/ 1625 h 3279"/>
                  <a:gd name="T40" fmla="*/ 2922 w 3281"/>
                  <a:gd name="T41" fmla="*/ 1790 h 3279"/>
                  <a:gd name="T42" fmla="*/ 3004 w 3281"/>
                  <a:gd name="T43" fmla="*/ 1959 h 3279"/>
                  <a:gd name="T44" fmla="*/ 3076 w 3281"/>
                  <a:gd name="T45" fmla="*/ 2135 h 3279"/>
                  <a:gd name="T46" fmla="*/ 3137 w 3281"/>
                  <a:gd name="T47" fmla="*/ 2316 h 3279"/>
                  <a:gd name="T48" fmla="*/ 3187 w 3281"/>
                  <a:gd name="T49" fmla="*/ 2502 h 3279"/>
                  <a:gd name="T50" fmla="*/ 3227 w 3281"/>
                  <a:gd name="T51" fmla="*/ 2689 h 3279"/>
                  <a:gd name="T52" fmla="*/ 3257 w 3281"/>
                  <a:gd name="T53" fmla="*/ 2882 h 3279"/>
                  <a:gd name="T54" fmla="*/ 3275 w 3281"/>
                  <a:gd name="T55" fmla="*/ 3080 h 3279"/>
                  <a:gd name="T56" fmla="*/ 3281 w 3281"/>
                  <a:gd name="T57" fmla="*/ 3279 h 3279"/>
                  <a:gd name="T58" fmla="*/ 820 w 3281"/>
                  <a:gd name="T59" fmla="*/ 3279 h 3279"/>
                  <a:gd name="T60" fmla="*/ 814 w 3281"/>
                  <a:gd name="T61" fmla="*/ 3175 h 3279"/>
                  <a:gd name="T62" fmla="*/ 796 w 3281"/>
                  <a:gd name="T63" fmla="*/ 3078 h 3279"/>
                  <a:gd name="T64" fmla="*/ 766 w 3281"/>
                  <a:gd name="T65" fmla="*/ 2984 h 3279"/>
                  <a:gd name="T66" fmla="*/ 726 w 3281"/>
                  <a:gd name="T67" fmla="*/ 2894 h 3279"/>
                  <a:gd name="T68" fmla="*/ 674 w 3281"/>
                  <a:gd name="T69" fmla="*/ 2813 h 3279"/>
                  <a:gd name="T70" fmla="*/ 616 w 3281"/>
                  <a:gd name="T71" fmla="*/ 2737 h 3279"/>
                  <a:gd name="T72" fmla="*/ 549 w 3281"/>
                  <a:gd name="T73" fmla="*/ 2669 h 3279"/>
                  <a:gd name="T74" fmla="*/ 473 w 3281"/>
                  <a:gd name="T75" fmla="*/ 2609 h 3279"/>
                  <a:gd name="T76" fmla="*/ 391 w 3281"/>
                  <a:gd name="T77" fmla="*/ 2557 h 3279"/>
                  <a:gd name="T78" fmla="*/ 301 w 3281"/>
                  <a:gd name="T79" fmla="*/ 2516 h 3279"/>
                  <a:gd name="T80" fmla="*/ 207 w 3281"/>
                  <a:gd name="T81" fmla="*/ 2486 h 3279"/>
                  <a:gd name="T82" fmla="*/ 110 w 3281"/>
                  <a:gd name="T83" fmla="*/ 2466 h 3279"/>
                  <a:gd name="T84" fmla="*/ 8 w 3281"/>
                  <a:gd name="T85" fmla="*/ 2460 h 3279"/>
                  <a:gd name="T86" fmla="*/ 0 w 3281"/>
                  <a:gd name="T87" fmla="*/ 0 h 3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81" h="3279">
                    <a:moveTo>
                      <a:pt x="0" y="0"/>
                    </a:moveTo>
                    <a:lnTo>
                      <a:pt x="0" y="0"/>
                    </a:lnTo>
                    <a:lnTo>
                      <a:pt x="199" y="6"/>
                    </a:lnTo>
                    <a:lnTo>
                      <a:pt x="397" y="24"/>
                    </a:lnTo>
                    <a:lnTo>
                      <a:pt x="590" y="54"/>
                    </a:lnTo>
                    <a:lnTo>
                      <a:pt x="778" y="94"/>
                    </a:lnTo>
                    <a:lnTo>
                      <a:pt x="963" y="144"/>
                    </a:lnTo>
                    <a:lnTo>
                      <a:pt x="1145" y="205"/>
                    </a:lnTo>
                    <a:lnTo>
                      <a:pt x="1320" y="277"/>
                    </a:lnTo>
                    <a:lnTo>
                      <a:pt x="1490" y="359"/>
                    </a:lnTo>
                    <a:lnTo>
                      <a:pt x="1655" y="448"/>
                    </a:lnTo>
                    <a:lnTo>
                      <a:pt x="1813" y="548"/>
                    </a:lnTo>
                    <a:lnTo>
                      <a:pt x="1967" y="656"/>
                    </a:lnTo>
                    <a:lnTo>
                      <a:pt x="2112" y="771"/>
                    </a:lnTo>
                    <a:lnTo>
                      <a:pt x="2252" y="897"/>
                    </a:lnTo>
                    <a:lnTo>
                      <a:pt x="2383" y="1029"/>
                    </a:lnTo>
                    <a:lnTo>
                      <a:pt x="2509" y="1168"/>
                    </a:lnTo>
                    <a:lnTo>
                      <a:pt x="2625" y="1314"/>
                    </a:lnTo>
                    <a:lnTo>
                      <a:pt x="2733" y="1467"/>
                    </a:lnTo>
                    <a:lnTo>
                      <a:pt x="2832" y="1625"/>
                    </a:lnTo>
                    <a:lnTo>
                      <a:pt x="2922" y="1790"/>
                    </a:lnTo>
                    <a:lnTo>
                      <a:pt x="3004" y="1959"/>
                    </a:lnTo>
                    <a:lnTo>
                      <a:pt x="3076" y="2135"/>
                    </a:lnTo>
                    <a:lnTo>
                      <a:pt x="3137" y="2316"/>
                    </a:lnTo>
                    <a:lnTo>
                      <a:pt x="3187" y="2502"/>
                    </a:lnTo>
                    <a:lnTo>
                      <a:pt x="3227" y="2689"/>
                    </a:lnTo>
                    <a:lnTo>
                      <a:pt x="3257" y="2882"/>
                    </a:lnTo>
                    <a:lnTo>
                      <a:pt x="3275" y="3080"/>
                    </a:lnTo>
                    <a:lnTo>
                      <a:pt x="3281" y="3279"/>
                    </a:lnTo>
                    <a:lnTo>
                      <a:pt x="820" y="3279"/>
                    </a:lnTo>
                    <a:lnTo>
                      <a:pt x="814" y="3175"/>
                    </a:lnTo>
                    <a:lnTo>
                      <a:pt x="796" y="3078"/>
                    </a:lnTo>
                    <a:lnTo>
                      <a:pt x="766" y="2984"/>
                    </a:lnTo>
                    <a:lnTo>
                      <a:pt x="726" y="2894"/>
                    </a:lnTo>
                    <a:lnTo>
                      <a:pt x="674" y="2813"/>
                    </a:lnTo>
                    <a:lnTo>
                      <a:pt x="616" y="2737"/>
                    </a:lnTo>
                    <a:lnTo>
                      <a:pt x="549" y="2669"/>
                    </a:lnTo>
                    <a:lnTo>
                      <a:pt x="473" y="2609"/>
                    </a:lnTo>
                    <a:lnTo>
                      <a:pt x="391" y="2557"/>
                    </a:lnTo>
                    <a:lnTo>
                      <a:pt x="301" y="2516"/>
                    </a:lnTo>
                    <a:lnTo>
                      <a:pt x="207" y="2486"/>
                    </a:lnTo>
                    <a:lnTo>
                      <a:pt x="110" y="2466"/>
                    </a:lnTo>
                    <a:lnTo>
                      <a:pt x="8" y="246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2" name="Freeform 107"/>
              <p:cNvSpPr>
                <a:spLocks/>
              </p:cNvSpPr>
              <p:nvPr/>
            </p:nvSpPr>
            <p:spPr bwMode="auto">
              <a:xfrm>
                <a:off x="8936038" y="-287338"/>
                <a:ext cx="2278063" cy="4035426"/>
              </a:xfrm>
              <a:custGeom>
                <a:avLst/>
                <a:gdLst>
                  <a:gd name="T0" fmla="*/ 2870 w 2870"/>
                  <a:gd name="T1" fmla="*/ 1648 h 5083"/>
                  <a:gd name="T2" fmla="*/ 2617 w 2870"/>
                  <a:gd name="T3" fmla="*/ 1710 h 5083"/>
                  <a:gd name="T4" fmla="*/ 2385 w 2870"/>
                  <a:gd name="T5" fmla="*/ 1812 h 5083"/>
                  <a:gd name="T6" fmla="*/ 2176 w 2870"/>
                  <a:gd name="T7" fmla="*/ 1951 h 5083"/>
                  <a:gd name="T8" fmla="*/ 1995 w 2870"/>
                  <a:gd name="T9" fmla="*/ 2122 h 5083"/>
                  <a:gd name="T10" fmla="*/ 1847 w 2870"/>
                  <a:gd name="T11" fmla="*/ 2324 h 5083"/>
                  <a:gd name="T12" fmla="*/ 1735 w 2870"/>
                  <a:gd name="T13" fmla="*/ 2551 h 5083"/>
                  <a:gd name="T14" fmla="*/ 1663 w 2870"/>
                  <a:gd name="T15" fmla="*/ 2798 h 5083"/>
                  <a:gd name="T16" fmla="*/ 1640 w 2870"/>
                  <a:gd name="T17" fmla="*/ 3061 h 5083"/>
                  <a:gd name="T18" fmla="*/ 1659 w 2870"/>
                  <a:gd name="T19" fmla="*/ 3299 h 5083"/>
                  <a:gd name="T20" fmla="*/ 1717 w 2870"/>
                  <a:gd name="T21" fmla="*/ 3520 h 5083"/>
                  <a:gd name="T22" fmla="*/ 1809 w 2870"/>
                  <a:gd name="T23" fmla="*/ 3727 h 5083"/>
                  <a:gd name="T24" fmla="*/ 1931 w 2870"/>
                  <a:gd name="T25" fmla="*/ 3916 h 5083"/>
                  <a:gd name="T26" fmla="*/ 648 w 2870"/>
                  <a:gd name="T27" fmla="*/ 4945 h 5083"/>
                  <a:gd name="T28" fmla="*/ 443 w 2870"/>
                  <a:gd name="T29" fmla="*/ 4648 h 5083"/>
                  <a:gd name="T30" fmla="*/ 275 w 2870"/>
                  <a:gd name="T31" fmla="*/ 4329 h 5083"/>
                  <a:gd name="T32" fmla="*/ 144 w 2870"/>
                  <a:gd name="T33" fmla="*/ 3988 h 5083"/>
                  <a:gd name="T34" fmla="*/ 52 w 2870"/>
                  <a:gd name="T35" fmla="*/ 3629 h 5083"/>
                  <a:gd name="T36" fmla="*/ 6 w 2870"/>
                  <a:gd name="T37" fmla="*/ 3255 h 5083"/>
                  <a:gd name="T38" fmla="*/ 6 w 2870"/>
                  <a:gd name="T39" fmla="*/ 2868 h 5083"/>
                  <a:gd name="T40" fmla="*/ 54 w 2870"/>
                  <a:gd name="T41" fmla="*/ 2491 h 5083"/>
                  <a:gd name="T42" fmla="*/ 146 w 2870"/>
                  <a:gd name="T43" fmla="*/ 2128 h 5083"/>
                  <a:gd name="T44" fmla="*/ 277 w 2870"/>
                  <a:gd name="T45" fmla="*/ 1786 h 5083"/>
                  <a:gd name="T46" fmla="*/ 449 w 2870"/>
                  <a:gd name="T47" fmla="*/ 1463 h 5083"/>
                  <a:gd name="T48" fmla="*/ 656 w 2870"/>
                  <a:gd name="T49" fmla="*/ 1166 h 5083"/>
                  <a:gd name="T50" fmla="*/ 898 w 2870"/>
                  <a:gd name="T51" fmla="*/ 895 h 5083"/>
                  <a:gd name="T52" fmla="*/ 1167 w 2870"/>
                  <a:gd name="T53" fmla="*/ 655 h 5083"/>
                  <a:gd name="T54" fmla="*/ 1466 w 2870"/>
                  <a:gd name="T55" fmla="*/ 446 h 5083"/>
                  <a:gd name="T56" fmla="*/ 1787 w 2870"/>
                  <a:gd name="T57" fmla="*/ 275 h 5083"/>
                  <a:gd name="T58" fmla="*/ 2130 w 2870"/>
                  <a:gd name="T59" fmla="*/ 141 h 5083"/>
                  <a:gd name="T60" fmla="*/ 2493 w 2870"/>
                  <a:gd name="T61" fmla="*/ 47 h 5083"/>
                  <a:gd name="T62" fmla="*/ 2870 w 2870"/>
                  <a:gd name="T63" fmla="*/ 0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0" h="5083">
                    <a:moveTo>
                      <a:pt x="2870" y="0"/>
                    </a:moveTo>
                    <a:lnTo>
                      <a:pt x="2870" y="1648"/>
                    </a:lnTo>
                    <a:lnTo>
                      <a:pt x="2742" y="1674"/>
                    </a:lnTo>
                    <a:lnTo>
                      <a:pt x="2617" y="1710"/>
                    </a:lnTo>
                    <a:lnTo>
                      <a:pt x="2499" y="1756"/>
                    </a:lnTo>
                    <a:lnTo>
                      <a:pt x="2385" y="1812"/>
                    </a:lnTo>
                    <a:lnTo>
                      <a:pt x="2278" y="1875"/>
                    </a:lnTo>
                    <a:lnTo>
                      <a:pt x="2176" y="1951"/>
                    </a:lnTo>
                    <a:lnTo>
                      <a:pt x="2082" y="2033"/>
                    </a:lnTo>
                    <a:lnTo>
                      <a:pt x="1995" y="2122"/>
                    </a:lnTo>
                    <a:lnTo>
                      <a:pt x="1917" y="2220"/>
                    </a:lnTo>
                    <a:lnTo>
                      <a:pt x="1847" y="2324"/>
                    </a:lnTo>
                    <a:lnTo>
                      <a:pt x="1785" y="2435"/>
                    </a:lnTo>
                    <a:lnTo>
                      <a:pt x="1735" y="2551"/>
                    </a:lnTo>
                    <a:lnTo>
                      <a:pt x="1693" y="2673"/>
                    </a:lnTo>
                    <a:lnTo>
                      <a:pt x="1663" y="2798"/>
                    </a:lnTo>
                    <a:lnTo>
                      <a:pt x="1645" y="2928"/>
                    </a:lnTo>
                    <a:lnTo>
                      <a:pt x="1640" y="3061"/>
                    </a:lnTo>
                    <a:lnTo>
                      <a:pt x="1645" y="3181"/>
                    </a:lnTo>
                    <a:lnTo>
                      <a:pt x="1659" y="3299"/>
                    </a:lnTo>
                    <a:lnTo>
                      <a:pt x="1683" y="3410"/>
                    </a:lnTo>
                    <a:lnTo>
                      <a:pt x="1717" y="3520"/>
                    </a:lnTo>
                    <a:lnTo>
                      <a:pt x="1759" y="3625"/>
                    </a:lnTo>
                    <a:lnTo>
                      <a:pt x="1809" y="3727"/>
                    </a:lnTo>
                    <a:lnTo>
                      <a:pt x="1865" y="3825"/>
                    </a:lnTo>
                    <a:lnTo>
                      <a:pt x="1931" y="3916"/>
                    </a:lnTo>
                    <a:lnTo>
                      <a:pt x="762" y="5083"/>
                    </a:lnTo>
                    <a:lnTo>
                      <a:pt x="648" y="4945"/>
                    </a:lnTo>
                    <a:lnTo>
                      <a:pt x="543" y="4800"/>
                    </a:lnTo>
                    <a:lnTo>
                      <a:pt x="443" y="4648"/>
                    </a:lnTo>
                    <a:lnTo>
                      <a:pt x="355" y="4491"/>
                    </a:lnTo>
                    <a:lnTo>
                      <a:pt x="275" y="4329"/>
                    </a:lnTo>
                    <a:lnTo>
                      <a:pt x="203" y="4160"/>
                    </a:lnTo>
                    <a:lnTo>
                      <a:pt x="144" y="3988"/>
                    </a:lnTo>
                    <a:lnTo>
                      <a:pt x="92" y="3811"/>
                    </a:lnTo>
                    <a:lnTo>
                      <a:pt x="52" y="3629"/>
                    </a:lnTo>
                    <a:lnTo>
                      <a:pt x="24" y="3444"/>
                    </a:lnTo>
                    <a:lnTo>
                      <a:pt x="6" y="3255"/>
                    </a:lnTo>
                    <a:lnTo>
                      <a:pt x="0" y="3061"/>
                    </a:lnTo>
                    <a:lnTo>
                      <a:pt x="6" y="2868"/>
                    </a:lnTo>
                    <a:lnTo>
                      <a:pt x="24" y="2679"/>
                    </a:lnTo>
                    <a:lnTo>
                      <a:pt x="54" y="2491"/>
                    </a:lnTo>
                    <a:lnTo>
                      <a:pt x="94" y="2308"/>
                    </a:lnTo>
                    <a:lnTo>
                      <a:pt x="146" y="2128"/>
                    </a:lnTo>
                    <a:lnTo>
                      <a:pt x="205" y="1955"/>
                    </a:lnTo>
                    <a:lnTo>
                      <a:pt x="277" y="1786"/>
                    </a:lnTo>
                    <a:lnTo>
                      <a:pt x="359" y="1622"/>
                    </a:lnTo>
                    <a:lnTo>
                      <a:pt x="449" y="1463"/>
                    </a:lnTo>
                    <a:lnTo>
                      <a:pt x="549" y="1311"/>
                    </a:lnTo>
                    <a:lnTo>
                      <a:pt x="656" y="1166"/>
                    </a:lnTo>
                    <a:lnTo>
                      <a:pt x="774" y="1026"/>
                    </a:lnTo>
                    <a:lnTo>
                      <a:pt x="898" y="895"/>
                    </a:lnTo>
                    <a:lnTo>
                      <a:pt x="1029" y="771"/>
                    </a:lnTo>
                    <a:lnTo>
                      <a:pt x="1167" y="655"/>
                    </a:lnTo>
                    <a:lnTo>
                      <a:pt x="1312" y="546"/>
                    </a:lnTo>
                    <a:lnTo>
                      <a:pt x="1466" y="446"/>
                    </a:lnTo>
                    <a:lnTo>
                      <a:pt x="1624" y="356"/>
                    </a:lnTo>
                    <a:lnTo>
                      <a:pt x="1787" y="275"/>
                    </a:lnTo>
                    <a:lnTo>
                      <a:pt x="1957" y="203"/>
                    </a:lnTo>
                    <a:lnTo>
                      <a:pt x="2130" y="141"/>
                    </a:lnTo>
                    <a:lnTo>
                      <a:pt x="2310" y="89"/>
                    </a:lnTo>
                    <a:lnTo>
                      <a:pt x="2493" y="47"/>
                    </a:lnTo>
                    <a:lnTo>
                      <a:pt x="2679" y="18"/>
                    </a:lnTo>
                    <a:lnTo>
                      <a:pt x="28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3" name="Freeform 108"/>
              <p:cNvSpPr>
                <a:spLocks/>
              </p:cNvSpPr>
              <p:nvPr/>
            </p:nvSpPr>
            <p:spPr bwMode="auto">
              <a:xfrm>
                <a:off x="9772650" y="2306638"/>
                <a:ext cx="4037013" cy="2276475"/>
              </a:xfrm>
              <a:custGeom>
                <a:avLst/>
                <a:gdLst>
                  <a:gd name="T0" fmla="*/ 5086 w 5086"/>
                  <a:gd name="T1" fmla="*/ 0 h 2868"/>
                  <a:gd name="T2" fmla="*/ 5038 w 5086"/>
                  <a:gd name="T3" fmla="*/ 376 h 2868"/>
                  <a:gd name="T4" fmla="*/ 4945 w 5086"/>
                  <a:gd name="T5" fmla="*/ 739 h 2868"/>
                  <a:gd name="T6" fmla="*/ 4811 w 5086"/>
                  <a:gd name="T7" fmla="*/ 1082 h 2868"/>
                  <a:gd name="T8" fmla="*/ 4639 w 5086"/>
                  <a:gd name="T9" fmla="*/ 1403 h 2868"/>
                  <a:gd name="T10" fmla="*/ 4430 w 5086"/>
                  <a:gd name="T11" fmla="*/ 1702 h 2868"/>
                  <a:gd name="T12" fmla="*/ 4191 w 5086"/>
                  <a:gd name="T13" fmla="*/ 1971 h 2868"/>
                  <a:gd name="T14" fmla="*/ 3919 w 5086"/>
                  <a:gd name="T15" fmla="*/ 2212 h 2868"/>
                  <a:gd name="T16" fmla="*/ 3622 w 5086"/>
                  <a:gd name="T17" fmla="*/ 2420 h 2868"/>
                  <a:gd name="T18" fmla="*/ 3299 w 5086"/>
                  <a:gd name="T19" fmla="*/ 2591 h 2868"/>
                  <a:gd name="T20" fmla="*/ 2956 w 5086"/>
                  <a:gd name="T21" fmla="*/ 2723 h 2868"/>
                  <a:gd name="T22" fmla="*/ 2593 w 5086"/>
                  <a:gd name="T23" fmla="*/ 2814 h 2868"/>
                  <a:gd name="T24" fmla="*/ 2216 w 5086"/>
                  <a:gd name="T25" fmla="*/ 2862 h 2868"/>
                  <a:gd name="T26" fmla="*/ 1829 w 5086"/>
                  <a:gd name="T27" fmla="*/ 2862 h 2868"/>
                  <a:gd name="T28" fmla="*/ 1454 w 5086"/>
                  <a:gd name="T29" fmla="*/ 2816 h 2868"/>
                  <a:gd name="T30" fmla="*/ 1095 w 5086"/>
                  <a:gd name="T31" fmla="*/ 2725 h 2868"/>
                  <a:gd name="T32" fmla="*/ 754 w 5086"/>
                  <a:gd name="T33" fmla="*/ 2593 h 2868"/>
                  <a:gd name="T34" fmla="*/ 435 w 5086"/>
                  <a:gd name="T35" fmla="*/ 2426 h 2868"/>
                  <a:gd name="T36" fmla="*/ 138 w 5086"/>
                  <a:gd name="T37" fmla="*/ 2220 h 2868"/>
                  <a:gd name="T38" fmla="*/ 1167 w 5086"/>
                  <a:gd name="T39" fmla="*/ 939 h 2868"/>
                  <a:gd name="T40" fmla="*/ 1356 w 5086"/>
                  <a:gd name="T41" fmla="*/ 1060 h 2868"/>
                  <a:gd name="T42" fmla="*/ 1564 w 5086"/>
                  <a:gd name="T43" fmla="*/ 1152 h 2868"/>
                  <a:gd name="T44" fmla="*/ 1785 w 5086"/>
                  <a:gd name="T45" fmla="*/ 1210 h 2868"/>
                  <a:gd name="T46" fmla="*/ 2023 w 5086"/>
                  <a:gd name="T47" fmla="*/ 1230 h 2868"/>
                  <a:gd name="T48" fmla="*/ 2286 w 5086"/>
                  <a:gd name="T49" fmla="*/ 1206 h 2868"/>
                  <a:gd name="T50" fmla="*/ 2533 w 5086"/>
                  <a:gd name="T51" fmla="*/ 1134 h 2868"/>
                  <a:gd name="T52" fmla="*/ 2761 w 5086"/>
                  <a:gd name="T53" fmla="*/ 1022 h 2868"/>
                  <a:gd name="T54" fmla="*/ 2962 w 5086"/>
                  <a:gd name="T55" fmla="*/ 875 h 2868"/>
                  <a:gd name="T56" fmla="*/ 3134 w 5086"/>
                  <a:gd name="T57" fmla="*/ 693 h 2868"/>
                  <a:gd name="T58" fmla="*/ 3273 w 5086"/>
                  <a:gd name="T59" fmla="*/ 484 h 2868"/>
                  <a:gd name="T60" fmla="*/ 3377 w 5086"/>
                  <a:gd name="T61" fmla="*/ 251 h 2868"/>
                  <a:gd name="T62" fmla="*/ 3437 w 5086"/>
                  <a:gd name="T63" fmla="*/ 0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86" h="2868">
                    <a:moveTo>
                      <a:pt x="3437" y="0"/>
                    </a:moveTo>
                    <a:lnTo>
                      <a:pt x="5086" y="0"/>
                    </a:lnTo>
                    <a:lnTo>
                      <a:pt x="5068" y="191"/>
                    </a:lnTo>
                    <a:lnTo>
                      <a:pt x="5038" y="376"/>
                    </a:lnTo>
                    <a:lnTo>
                      <a:pt x="4996" y="560"/>
                    </a:lnTo>
                    <a:lnTo>
                      <a:pt x="4945" y="739"/>
                    </a:lnTo>
                    <a:lnTo>
                      <a:pt x="4883" y="913"/>
                    </a:lnTo>
                    <a:lnTo>
                      <a:pt x="4811" y="1082"/>
                    </a:lnTo>
                    <a:lnTo>
                      <a:pt x="4729" y="1245"/>
                    </a:lnTo>
                    <a:lnTo>
                      <a:pt x="4639" y="1403"/>
                    </a:lnTo>
                    <a:lnTo>
                      <a:pt x="4540" y="1556"/>
                    </a:lnTo>
                    <a:lnTo>
                      <a:pt x="4430" y="1702"/>
                    </a:lnTo>
                    <a:lnTo>
                      <a:pt x="4314" y="1839"/>
                    </a:lnTo>
                    <a:lnTo>
                      <a:pt x="4191" y="1971"/>
                    </a:lnTo>
                    <a:lnTo>
                      <a:pt x="4059" y="2095"/>
                    </a:lnTo>
                    <a:lnTo>
                      <a:pt x="3919" y="2212"/>
                    </a:lnTo>
                    <a:lnTo>
                      <a:pt x="3774" y="2320"/>
                    </a:lnTo>
                    <a:lnTo>
                      <a:pt x="3622" y="2420"/>
                    </a:lnTo>
                    <a:lnTo>
                      <a:pt x="3463" y="2509"/>
                    </a:lnTo>
                    <a:lnTo>
                      <a:pt x="3299" y="2591"/>
                    </a:lnTo>
                    <a:lnTo>
                      <a:pt x="3130" y="2663"/>
                    </a:lnTo>
                    <a:lnTo>
                      <a:pt x="2956" y="2723"/>
                    </a:lnTo>
                    <a:lnTo>
                      <a:pt x="2777" y="2774"/>
                    </a:lnTo>
                    <a:lnTo>
                      <a:pt x="2593" y="2814"/>
                    </a:lnTo>
                    <a:lnTo>
                      <a:pt x="2406" y="2844"/>
                    </a:lnTo>
                    <a:lnTo>
                      <a:pt x="2216" y="2862"/>
                    </a:lnTo>
                    <a:lnTo>
                      <a:pt x="2023" y="2868"/>
                    </a:lnTo>
                    <a:lnTo>
                      <a:pt x="1829" y="2862"/>
                    </a:lnTo>
                    <a:lnTo>
                      <a:pt x="1640" y="2844"/>
                    </a:lnTo>
                    <a:lnTo>
                      <a:pt x="1454" y="2816"/>
                    </a:lnTo>
                    <a:lnTo>
                      <a:pt x="1273" y="2776"/>
                    </a:lnTo>
                    <a:lnTo>
                      <a:pt x="1095" y="2725"/>
                    </a:lnTo>
                    <a:lnTo>
                      <a:pt x="924" y="2665"/>
                    </a:lnTo>
                    <a:lnTo>
                      <a:pt x="754" y="2593"/>
                    </a:lnTo>
                    <a:lnTo>
                      <a:pt x="592" y="2513"/>
                    </a:lnTo>
                    <a:lnTo>
                      <a:pt x="435" y="2426"/>
                    </a:lnTo>
                    <a:lnTo>
                      <a:pt x="283" y="2326"/>
                    </a:lnTo>
                    <a:lnTo>
                      <a:pt x="138" y="2220"/>
                    </a:lnTo>
                    <a:lnTo>
                      <a:pt x="0" y="2107"/>
                    </a:lnTo>
                    <a:lnTo>
                      <a:pt x="1167" y="939"/>
                    </a:lnTo>
                    <a:lnTo>
                      <a:pt x="1259" y="1004"/>
                    </a:lnTo>
                    <a:lnTo>
                      <a:pt x="1356" y="1060"/>
                    </a:lnTo>
                    <a:lnTo>
                      <a:pt x="1458" y="1110"/>
                    </a:lnTo>
                    <a:lnTo>
                      <a:pt x="1564" y="1152"/>
                    </a:lnTo>
                    <a:lnTo>
                      <a:pt x="1674" y="1186"/>
                    </a:lnTo>
                    <a:lnTo>
                      <a:pt x="1785" y="1210"/>
                    </a:lnTo>
                    <a:lnTo>
                      <a:pt x="1903" y="1224"/>
                    </a:lnTo>
                    <a:lnTo>
                      <a:pt x="2023" y="1230"/>
                    </a:lnTo>
                    <a:lnTo>
                      <a:pt x="2156" y="1224"/>
                    </a:lnTo>
                    <a:lnTo>
                      <a:pt x="2286" y="1206"/>
                    </a:lnTo>
                    <a:lnTo>
                      <a:pt x="2412" y="1176"/>
                    </a:lnTo>
                    <a:lnTo>
                      <a:pt x="2533" y="1134"/>
                    </a:lnTo>
                    <a:lnTo>
                      <a:pt x="2649" y="1084"/>
                    </a:lnTo>
                    <a:lnTo>
                      <a:pt x="2761" y="1022"/>
                    </a:lnTo>
                    <a:lnTo>
                      <a:pt x="2864" y="952"/>
                    </a:lnTo>
                    <a:lnTo>
                      <a:pt x="2962" y="875"/>
                    </a:lnTo>
                    <a:lnTo>
                      <a:pt x="3052" y="787"/>
                    </a:lnTo>
                    <a:lnTo>
                      <a:pt x="3134" y="693"/>
                    </a:lnTo>
                    <a:lnTo>
                      <a:pt x="3209" y="592"/>
                    </a:lnTo>
                    <a:lnTo>
                      <a:pt x="3273" y="484"/>
                    </a:lnTo>
                    <a:lnTo>
                      <a:pt x="3331" y="370"/>
                    </a:lnTo>
                    <a:lnTo>
                      <a:pt x="3377" y="251"/>
                    </a:lnTo>
                    <a:lnTo>
                      <a:pt x="3411" y="127"/>
                    </a:lnTo>
                    <a:lnTo>
                      <a:pt x="3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14" name="Freeform 11"/>
            <p:cNvSpPr>
              <a:spLocks/>
            </p:cNvSpPr>
            <p:nvPr/>
          </p:nvSpPr>
          <p:spPr bwMode="auto">
            <a:xfrm>
              <a:off x="4599810" y="3343305"/>
              <a:ext cx="377008" cy="325588"/>
            </a:xfrm>
            <a:custGeom>
              <a:avLst/>
              <a:gdLst>
                <a:gd name="T0" fmla="*/ 1701 w 3402"/>
                <a:gd name="T1" fmla="*/ 0 h 2938"/>
                <a:gd name="T2" fmla="*/ 3402 w 3402"/>
                <a:gd name="T3" fmla="*/ 1554 h 2938"/>
                <a:gd name="T4" fmla="*/ 2892 w 3402"/>
                <a:gd name="T5" fmla="*/ 1554 h 2938"/>
                <a:gd name="T6" fmla="*/ 2892 w 3402"/>
                <a:gd name="T7" fmla="*/ 2938 h 2938"/>
                <a:gd name="T8" fmla="*/ 2041 w 3402"/>
                <a:gd name="T9" fmla="*/ 2938 h 2938"/>
                <a:gd name="T10" fmla="*/ 2041 w 3402"/>
                <a:gd name="T11" fmla="*/ 1901 h 2938"/>
                <a:gd name="T12" fmla="*/ 1361 w 3402"/>
                <a:gd name="T13" fmla="*/ 1901 h 2938"/>
                <a:gd name="T14" fmla="*/ 1361 w 3402"/>
                <a:gd name="T15" fmla="*/ 2938 h 2938"/>
                <a:gd name="T16" fmla="*/ 510 w 3402"/>
                <a:gd name="T17" fmla="*/ 2938 h 2938"/>
                <a:gd name="T18" fmla="*/ 510 w 3402"/>
                <a:gd name="T19" fmla="*/ 1554 h 2938"/>
                <a:gd name="T20" fmla="*/ 0 w 3402"/>
                <a:gd name="T21" fmla="*/ 1554 h 2938"/>
                <a:gd name="T22" fmla="*/ 1701 w 3402"/>
                <a:gd name="T23"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2" h="2938">
                  <a:moveTo>
                    <a:pt x="1701" y="0"/>
                  </a:moveTo>
                  <a:lnTo>
                    <a:pt x="3402" y="1554"/>
                  </a:lnTo>
                  <a:lnTo>
                    <a:pt x="2892" y="1554"/>
                  </a:lnTo>
                  <a:lnTo>
                    <a:pt x="2892" y="2938"/>
                  </a:lnTo>
                  <a:lnTo>
                    <a:pt x="2041" y="2938"/>
                  </a:lnTo>
                  <a:lnTo>
                    <a:pt x="2041" y="1901"/>
                  </a:lnTo>
                  <a:lnTo>
                    <a:pt x="1361" y="1901"/>
                  </a:lnTo>
                  <a:lnTo>
                    <a:pt x="1361" y="2938"/>
                  </a:lnTo>
                  <a:lnTo>
                    <a:pt x="510" y="2938"/>
                  </a:lnTo>
                  <a:lnTo>
                    <a:pt x="510" y="1554"/>
                  </a:lnTo>
                  <a:lnTo>
                    <a:pt x="0" y="1554"/>
                  </a:lnTo>
                  <a:lnTo>
                    <a:pt x="170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15" name="Group 314"/>
            <p:cNvGrpSpPr/>
            <p:nvPr/>
          </p:nvGrpSpPr>
          <p:grpSpPr>
            <a:xfrm>
              <a:off x="5854050" y="3542803"/>
              <a:ext cx="416121" cy="315008"/>
              <a:chOff x="-4911725" y="188913"/>
              <a:chExt cx="5207000" cy="3941763"/>
            </a:xfrm>
            <a:solidFill>
              <a:schemeClr val="accent6"/>
            </a:solidFill>
          </p:grpSpPr>
          <p:sp>
            <p:nvSpPr>
              <p:cNvPr id="316" name="Freeform 33"/>
              <p:cNvSpPr>
                <a:spLocks noEditPoints="1"/>
              </p:cNvSpPr>
              <p:nvPr/>
            </p:nvSpPr>
            <p:spPr bwMode="auto">
              <a:xfrm>
                <a:off x="-4911725" y="1422401"/>
                <a:ext cx="5207000" cy="2708275"/>
              </a:xfrm>
              <a:custGeom>
                <a:avLst/>
                <a:gdLst>
                  <a:gd name="T0" fmla="*/ 1295 w 6560"/>
                  <a:gd name="T1" fmla="*/ 2892 h 3411"/>
                  <a:gd name="T2" fmla="*/ 5917 w 6560"/>
                  <a:gd name="T3" fmla="*/ 383 h 3411"/>
                  <a:gd name="T4" fmla="*/ 5774 w 6560"/>
                  <a:gd name="T5" fmla="*/ 427 h 3411"/>
                  <a:gd name="T6" fmla="*/ 4503 w 6560"/>
                  <a:gd name="T7" fmla="*/ 1405 h 3411"/>
                  <a:gd name="T8" fmla="*/ 4363 w 6560"/>
                  <a:gd name="T9" fmla="*/ 1580 h 3411"/>
                  <a:gd name="T10" fmla="*/ 4164 w 6560"/>
                  <a:gd name="T11" fmla="*/ 1685 h 3411"/>
                  <a:gd name="T12" fmla="*/ 2851 w 6560"/>
                  <a:gd name="T13" fmla="*/ 1709 h 3411"/>
                  <a:gd name="T14" fmla="*/ 4053 w 6560"/>
                  <a:gd name="T15" fmla="*/ 1318 h 3411"/>
                  <a:gd name="T16" fmla="*/ 4156 w 6560"/>
                  <a:gd name="T17" fmla="*/ 1238 h 3411"/>
                  <a:gd name="T18" fmla="*/ 4172 w 6560"/>
                  <a:gd name="T19" fmla="*/ 1107 h 3411"/>
                  <a:gd name="T20" fmla="*/ 4095 w 6560"/>
                  <a:gd name="T21" fmla="*/ 1006 h 3411"/>
                  <a:gd name="T22" fmla="*/ 3122 w 6560"/>
                  <a:gd name="T23" fmla="*/ 982 h 3411"/>
                  <a:gd name="T24" fmla="*/ 3056 w 6560"/>
                  <a:gd name="T25" fmla="*/ 876 h 3411"/>
                  <a:gd name="T26" fmla="*/ 2994 w 6560"/>
                  <a:gd name="T27" fmla="*/ 825 h 3411"/>
                  <a:gd name="T28" fmla="*/ 2879 w 6560"/>
                  <a:gd name="T29" fmla="*/ 763 h 3411"/>
                  <a:gd name="T30" fmla="*/ 2702 w 6560"/>
                  <a:gd name="T31" fmla="*/ 713 h 3411"/>
                  <a:gd name="T32" fmla="*/ 2455 w 6560"/>
                  <a:gd name="T33" fmla="*/ 691 h 3411"/>
                  <a:gd name="T34" fmla="*/ 2197 w 6560"/>
                  <a:gd name="T35" fmla="*/ 711 h 3411"/>
                  <a:gd name="T36" fmla="*/ 2010 w 6560"/>
                  <a:gd name="T37" fmla="*/ 761 h 3411"/>
                  <a:gd name="T38" fmla="*/ 1886 w 6560"/>
                  <a:gd name="T39" fmla="*/ 819 h 3411"/>
                  <a:gd name="T40" fmla="*/ 1817 w 6560"/>
                  <a:gd name="T41" fmla="*/ 868 h 3411"/>
                  <a:gd name="T42" fmla="*/ 1791 w 6560"/>
                  <a:gd name="T43" fmla="*/ 894 h 3411"/>
                  <a:gd name="T44" fmla="*/ 1982 w 6560"/>
                  <a:gd name="T45" fmla="*/ 2182 h 3411"/>
                  <a:gd name="T46" fmla="*/ 6104 w 6560"/>
                  <a:gd name="T47" fmla="*/ 813 h 3411"/>
                  <a:gd name="T48" fmla="*/ 6170 w 6560"/>
                  <a:gd name="T49" fmla="*/ 683 h 3411"/>
                  <a:gd name="T50" fmla="*/ 6154 w 6560"/>
                  <a:gd name="T51" fmla="*/ 542 h 3411"/>
                  <a:gd name="T52" fmla="*/ 6061 w 6560"/>
                  <a:gd name="T53" fmla="*/ 425 h 3411"/>
                  <a:gd name="T54" fmla="*/ 5917 w 6560"/>
                  <a:gd name="T55" fmla="*/ 383 h 3411"/>
                  <a:gd name="T56" fmla="*/ 6112 w 6560"/>
                  <a:gd name="T57" fmla="*/ 27 h 3411"/>
                  <a:gd name="T58" fmla="*/ 6303 w 6560"/>
                  <a:gd name="T59" fmla="*/ 127 h 3411"/>
                  <a:gd name="T60" fmla="*/ 6453 w 6560"/>
                  <a:gd name="T61" fmla="*/ 286 h 3411"/>
                  <a:gd name="T62" fmla="*/ 6544 w 6560"/>
                  <a:gd name="T63" fmla="*/ 497 h 3411"/>
                  <a:gd name="T64" fmla="*/ 6554 w 6560"/>
                  <a:gd name="T65" fmla="*/ 717 h 3411"/>
                  <a:gd name="T66" fmla="*/ 6488 w 6560"/>
                  <a:gd name="T67" fmla="*/ 930 h 3411"/>
                  <a:gd name="T68" fmla="*/ 6351 w 6560"/>
                  <a:gd name="T69" fmla="*/ 1109 h 3411"/>
                  <a:gd name="T70" fmla="*/ 2183 w 6560"/>
                  <a:gd name="T71" fmla="*/ 2566 h 3411"/>
                  <a:gd name="T72" fmla="*/ 0 w 6560"/>
                  <a:gd name="T73" fmla="*/ 1244 h 3411"/>
                  <a:gd name="T74" fmla="*/ 1506 w 6560"/>
                  <a:gd name="T75" fmla="*/ 634 h 3411"/>
                  <a:gd name="T76" fmla="*/ 1560 w 6560"/>
                  <a:gd name="T77" fmla="*/ 580 h 3411"/>
                  <a:gd name="T78" fmla="*/ 1665 w 6560"/>
                  <a:gd name="T79" fmla="*/ 503 h 3411"/>
                  <a:gd name="T80" fmla="*/ 1827 w 6560"/>
                  <a:gd name="T81" fmla="*/ 419 h 3411"/>
                  <a:gd name="T82" fmla="*/ 2051 w 6560"/>
                  <a:gd name="T83" fmla="*/ 349 h 3411"/>
                  <a:gd name="T84" fmla="*/ 2342 w 6560"/>
                  <a:gd name="T85" fmla="*/ 310 h 3411"/>
                  <a:gd name="T86" fmla="*/ 2666 w 6560"/>
                  <a:gd name="T87" fmla="*/ 318 h 3411"/>
                  <a:gd name="T88" fmla="*/ 2925 w 6560"/>
                  <a:gd name="T89" fmla="*/ 371 h 3411"/>
                  <a:gd name="T90" fmla="*/ 3120 w 6560"/>
                  <a:gd name="T91" fmla="*/ 451 h 3411"/>
                  <a:gd name="T92" fmla="*/ 3257 w 6560"/>
                  <a:gd name="T93" fmla="*/ 540 h 3411"/>
                  <a:gd name="T94" fmla="*/ 4009 w 6560"/>
                  <a:gd name="T95" fmla="*/ 598 h 3411"/>
                  <a:gd name="T96" fmla="*/ 4242 w 6560"/>
                  <a:gd name="T97" fmla="*/ 648 h 3411"/>
                  <a:gd name="T98" fmla="*/ 4427 w 6560"/>
                  <a:gd name="T99" fmla="*/ 789 h 3411"/>
                  <a:gd name="T100" fmla="*/ 5631 w 6560"/>
                  <a:gd name="T101" fmla="*/ 65 h 3411"/>
                  <a:gd name="T102" fmla="*/ 5872 w 6560"/>
                  <a:gd name="T103" fmla="*/ 0 h 3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0" h="3411">
                    <a:moveTo>
                      <a:pt x="1009" y="1151"/>
                    </a:moveTo>
                    <a:lnTo>
                      <a:pt x="519" y="1407"/>
                    </a:lnTo>
                    <a:lnTo>
                      <a:pt x="1295" y="2892"/>
                    </a:lnTo>
                    <a:lnTo>
                      <a:pt x="1785" y="2636"/>
                    </a:lnTo>
                    <a:lnTo>
                      <a:pt x="1009" y="1151"/>
                    </a:lnTo>
                    <a:close/>
                    <a:moveTo>
                      <a:pt x="5917" y="383"/>
                    </a:moveTo>
                    <a:lnTo>
                      <a:pt x="5868" y="387"/>
                    </a:lnTo>
                    <a:lnTo>
                      <a:pt x="5820" y="403"/>
                    </a:lnTo>
                    <a:lnTo>
                      <a:pt x="5774" y="427"/>
                    </a:lnTo>
                    <a:lnTo>
                      <a:pt x="4554" y="1262"/>
                    </a:lnTo>
                    <a:lnTo>
                      <a:pt x="4533" y="1336"/>
                    </a:lnTo>
                    <a:lnTo>
                      <a:pt x="4503" y="1405"/>
                    </a:lnTo>
                    <a:lnTo>
                      <a:pt x="4465" y="1471"/>
                    </a:lnTo>
                    <a:lnTo>
                      <a:pt x="4417" y="1528"/>
                    </a:lnTo>
                    <a:lnTo>
                      <a:pt x="4363" y="1580"/>
                    </a:lnTo>
                    <a:lnTo>
                      <a:pt x="4302" y="1624"/>
                    </a:lnTo>
                    <a:lnTo>
                      <a:pt x="4236" y="1660"/>
                    </a:lnTo>
                    <a:lnTo>
                      <a:pt x="4164" y="1685"/>
                    </a:lnTo>
                    <a:lnTo>
                      <a:pt x="4087" y="1703"/>
                    </a:lnTo>
                    <a:lnTo>
                      <a:pt x="4009" y="1709"/>
                    </a:lnTo>
                    <a:lnTo>
                      <a:pt x="2851" y="1709"/>
                    </a:lnTo>
                    <a:lnTo>
                      <a:pt x="2851" y="1324"/>
                    </a:lnTo>
                    <a:lnTo>
                      <a:pt x="4009" y="1324"/>
                    </a:lnTo>
                    <a:lnTo>
                      <a:pt x="4053" y="1318"/>
                    </a:lnTo>
                    <a:lnTo>
                      <a:pt x="4095" y="1300"/>
                    </a:lnTo>
                    <a:lnTo>
                      <a:pt x="4129" y="1274"/>
                    </a:lnTo>
                    <a:lnTo>
                      <a:pt x="4156" y="1238"/>
                    </a:lnTo>
                    <a:lnTo>
                      <a:pt x="4172" y="1198"/>
                    </a:lnTo>
                    <a:lnTo>
                      <a:pt x="4178" y="1153"/>
                    </a:lnTo>
                    <a:lnTo>
                      <a:pt x="4172" y="1107"/>
                    </a:lnTo>
                    <a:lnTo>
                      <a:pt x="4156" y="1067"/>
                    </a:lnTo>
                    <a:lnTo>
                      <a:pt x="4129" y="1031"/>
                    </a:lnTo>
                    <a:lnTo>
                      <a:pt x="4095" y="1006"/>
                    </a:lnTo>
                    <a:lnTo>
                      <a:pt x="4053" y="988"/>
                    </a:lnTo>
                    <a:lnTo>
                      <a:pt x="4009" y="982"/>
                    </a:lnTo>
                    <a:lnTo>
                      <a:pt x="3122" y="982"/>
                    </a:lnTo>
                    <a:lnTo>
                      <a:pt x="3074" y="894"/>
                    </a:lnTo>
                    <a:lnTo>
                      <a:pt x="3068" y="888"/>
                    </a:lnTo>
                    <a:lnTo>
                      <a:pt x="3056" y="876"/>
                    </a:lnTo>
                    <a:lnTo>
                      <a:pt x="3042" y="860"/>
                    </a:lnTo>
                    <a:lnTo>
                      <a:pt x="3020" y="844"/>
                    </a:lnTo>
                    <a:lnTo>
                      <a:pt x="2994" y="825"/>
                    </a:lnTo>
                    <a:lnTo>
                      <a:pt x="2963" y="805"/>
                    </a:lnTo>
                    <a:lnTo>
                      <a:pt x="2925" y="785"/>
                    </a:lnTo>
                    <a:lnTo>
                      <a:pt x="2879" y="763"/>
                    </a:lnTo>
                    <a:lnTo>
                      <a:pt x="2827" y="745"/>
                    </a:lnTo>
                    <a:lnTo>
                      <a:pt x="2770" y="727"/>
                    </a:lnTo>
                    <a:lnTo>
                      <a:pt x="2702" y="713"/>
                    </a:lnTo>
                    <a:lnTo>
                      <a:pt x="2628" y="701"/>
                    </a:lnTo>
                    <a:lnTo>
                      <a:pt x="2547" y="693"/>
                    </a:lnTo>
                    <a:lnTo>
                      <a:pt x="2455" y="691"/>
                    </a:lnTo>
                    <a:lnTo>
                      <a:pt x="2362" y="693"/>
                    </a:lnTo>
                    <a:lnTo>
                      <a:pt x="2274" y="701"/>
                    </a:lnTo>
                    <a:lnTo>
                      <a:pt x="2197" y="711"/>
                    </a:lnTo>
                    <a:lnTo>
                      <a:pt x="2127" y="725"/>
                    </a:lnTo>
                    <a:lnTo>
                      <a:pt x="2065" y="743"/>
                    </a:lnTo>
                    <a:lnTo>
                      <a:pt x="2010" y="761"/>
                    </a:lnTo>
                    <a:lnTo>
                      <a:pt x="1962" y="781"/>
                    </a:lnTo>
                    <a:lnTo>
                      <a:pt x="1920" y="799"/>
                    </a:lnTo>
                    <a:lnTo>
                      <a:pt x="1886" y="819"/>
                    </a:lnTo>
                    <a:lnTo>
                      <a:pt x="1856" y="837"/>
                    </a:lnTo>
                    <a:lnTo>
                      <a:pt x="1834" y="854"/>
                    </a:lnTo>
                    <a:lnTo>
                      <a:pt x="1817" y="868"/>
                    </a:lnTo>
                    <a:lnTo>
                      <a:pt x="1805" y="878"/>
                    </a:lnTo>
                    <a:lnTo>
                      <a:pt x="1799" y="884"/>
                    </a:lnTo>
                    <a:lnTo>
                      <a:pt x="1791" y="894"/>
                    </a:lnTo>
                    <a:lnTo>
                      <a:pt x="1787" y="898"/>
                    </a:lnTo>
                    <a:lnTo>
                      <a:pt x="1476" y="1214"/>
                    </a:lnTo>
                    <a:lnTo>
                      <a:pt x="1982" y="2182"/>
                    </a:lnTo>
                    <a:lnTo>
                      <a:pt x="4190" y="2182"/>
                    </a:lnTo>
                    <a:lnTo>
                      <a:pt x="6067" y="844"/>
                    </a:lnTo>
                    <a:lnTo>
                      <a:pt x="6104" y="813"/>
                    </a:lnTo>
                    <a:lnTo>
                      <a:pt x="6134" y="773"/>
                    </a:lnTo>
                    <a:lnTo>
                      <a:pt x="6156" y="731"/>
                    </a:lnTo>
                    <a:lnTo>
                      <a:pt x="6170" y="683"/>
                    </a:lnTo>
                    <a:lnTo>
                      <a:pt x="6174" y="636"/>
                    </a:lnTo>
                    <a:lnTo>
                      <a:pt x="6170" y="588"/>
                    </a:lnTo>
                    <a:lnTo>
                      <a:pt x="6154" y="542"/>
                    </a:lnTo>
                    <a:lnTo>
                      <a:pt x="6132" y="497"/>
                    </a:lnTo>
                    <a:lnTo>
                      <a:pt x="6098" y="457"/>
                    </a:lnTo>
                    <a:lnTo>
                      <a:pt x="6061" y="425"/>
                    </a:lnTo>
                    <a:lnTo>
                      <a:pt x="6017" y="403"/>
                    </a:lnTo>
                    <a:lnTo>
                      <a:pt x="5967" y="387"/>
                    </a:lnTo>
                    <a:lnTo>
                      <a:pt x="5917" y="383"/>
                    </a:lnTo>
                    <a:close/>
                    <a:moveTo>
                      <a:pt x="5957" y="0"/>
                    </a:moveTo>
                    <a:lnTo>
                      <a:pt x="6041" y="10"/>
                    </a:lnTo>
                    <a:lnTo>
                      <a:pt x="6112" y="27"/>
                    </a:lnTo>
                    <a:lnTo>
                      <a:pt x="6180" y="53"/>
                    </a:lnTo>
                    <a:lnTo>
                      <a:pt x="6244" y="87"/>
                    </a:lnTo>
                    <a:lnTo>
                      <a:pt x="6303" y="127"/>
                    </a:lnTo>
                    <a:lnTo>
                      <a:pt x="6359" y="173"/>
                    </a:lnTo>
                    <a:lnTo>
                      <a:pt x="6409" y="226"/>
                    </a:lnTo>
                    <a:lnTo>
                      <a:pt x="6453" y="286"/>
                    </a:lnTo>
                    <a:lnTo>
                      <a:pt x="6492" y="353"/>
                    </a:lnTo>
                    <a:lnTo>
                      <a:pt x="6522" y="423"/>
                    </a:lnTo>
                    <a:lnTo>
                      <a:pt x="6544" y="497"/>
                    </a:lnTo>
                    <a:lnTo>
                      <a:pt x="6556" y="570"/>
                    </a:lnTo>
                    <a:lnTo>
                      <a:pt x="6560" y="644"/>
                    </a:lnTo>
                    <a:lnTo>
                      <a:pt x="6554" y="717"/>
                    </a:lnTo>
                    <a:lnTo>
                      <a:pt x="6540" y="791"/>
                    </a:lnTo>
                    <a:lnTo>
                      <a:pt x="6520" y="860"/>
                    </a:lnTo>
                    <a:lnTo>
                      <a:pt x="6488" y="930"/>
                    </a:lnTo>
                    <a:lnTo>
                      <a:pt x="6451" y="994"/>
                    </a:lnTo>
                    <a:lnTo>
                      <a:pt x="6405" y="1053"/>
                    </a:lnTo>
                    <a:lnTo>
                      <a:pt x="6351" y="1109"/>
                    </a:lnTo>
                    <a:lnTo>
                      <a:pt x="6289" y="1159"/>
                    </a:lnTo>
                    <a:lnTo>
                      <a:pt x="4314" y="2566"/>
                    </a:lnTo>
                    <a:lnTo>
                      <a:pt x="2183" y="2566"/>
                    </a:lnTo>
                    <a:lnTo>
                      <a:pt x="2304" y="2799"/>
                    </a:lnTo>
                    <a:lnTo>
                      <a:pt x="1132" y="3411"/>
                    </a:lnTo>
                    <a:lnTo>
                      <a:pt x="0" y="1244"/>
                    </a:lnTo>
                    <a:lnTo>
                      <a:pt x="1172" y="632"/>
                    </a:lnTo>
                    <a:lnTo>
                      <a:pt x="1289" y="854"/>
                    </a:lnTo>
                    <a:lnTo>
                      <a:pt x="1506" y="634"/>
                    </a:lnTo>
                    <a:lnTo>
                      <a:pt x="1520" y="620"/>
                    </a:lnTo>
                    <a:lnTo>
                      <a:pt x="1538" y="602"/>
                    </a:lnTo>
                    <a:lnTo>
                      <a:pt x="1560" y="580"/>
                    </a:lnTo>
                    <a:lnTo>
                      <a:pt x="1590" y="556"/>
                    </a:lnTo>
                    <a:lnTo>
                      <a:pt x="1626" y="530"/>
                    </a:lnTo>
                    <a:lnTo>
                      <a:pt x="1665" y="503"/>
                    </a:lnTo>
                    <a:lnTo>
                      <a:pt x="1713" y="475"/>
                    </a:lnTo>
                    <a:lnTo>
                      <a:pt x="1767" y="447"/>
                    </a:lnTo>
                    <a:lnTo>
                      <a:pt x="1827" y="419"/>
                    </a:lnTo>
                    <a:lnTo>
                      <a:pt x="1894" y="393"/>
                    </a:lnTo>
                    <a:lnTo>
                      <a:pt x="1970" y="369"/>
                    </a:lnTo>
                    <a:lnTo>
                      <a:pt x="2051" y="349"/>
                    </a:lnTo>
                    <a:lnTo>
                      <a:pt x="2141" y="332"/>
                    </a:lnTo>
                    <a:lnTo>
                      <a:pt x="2236" y="318"/>
                    </a:lnTo>
                    <a:lnTo>
                      <a:pt x="2342" y="310"/>
                    </a:lnTo>
                    <a:lnTo>
                      <a:pt x="2455" y="306"/>
                    </a:lnTo>
                    <a:lnTo>
                      <a:pt x="2565" y="310"/>
                    </a:lnTo>
                    <a:lnTo>
                      <a:pt x="2666" y="318"/>
                    </a:lnTo>
                    <a:lnTo>
                      <a:pt x="2760" y="332"/>
                    </a:lnTo>
                    <a:lnTo>
                      <a:pt x="2845" y="349"/>
                    </a:lnTo>
                    <a:lnTo>
                      <a:pt x="2925" y="371"/>
                    </a:lnTo>
                    <a:lnTo>
                      <a:pt x="2996" y="395"/>
                    </a:lnTo>
                    <a:lnTo>
                      <a:pt x="3060" y="423"/>
                    </a:lnTo>
                    <a:lnTo>
                      <a:pt x="3120" y="451"/>
                    </a:lnTo>
                    <a:lnTo>
                      <a:pt x="3172" y="481"/>
                    </a:lnTo>
                    <a:lnTo>
                      <a:pt x="3217" y="510"/>
                    </a:lnTo>
                    <a:lnTo>
                      <a:pt x="3257" y="540"/>
                    </a:lnTo>
                    <a:lnTo>
                      <a:pt x="3293" y="570"/>
                    </a:lnTo>
                    <a:lnTo>
                      <a:pt x="3323" y="598"/>
                    </a:lnTo>
                    <a:lnTo>
                      <a:pt x="4009" y="598"/>
                    </a:lnTo>
                    <a:lnTo>
                      <a:pt x="4091" y="604"/>
                    </a:lnTo>
                    <a:lnTo>
                      <a:pt x="4168" y="620"/>
                    </a:lnTo>
                    <a:lnTo>
                      <a:pt x="4242" y="648"/>
                    </a:lnTo>
                    <a:lnTo>
                      <a:pt x="4310" y="687"/>
                    </a:lnTo>
                    <a:lnTo>
                      <a:pt x="4373" y="733"/>
                    </a:lnTo>
                    <a:lnTo>
                      <a:pt x="4427" y="789"/>
                    </a:lnTo>
                    <a:lnTo>
                      <a:pt x="4475" y="850"/>
                    </a:lnTo>
                    <a:lnTo>
                      <a:pt x="5557" y="109"/>
                    </a:lnTo>
                    <a:lnTo>
                      <a:pt x="5631" y="65"/>
                    </a:lnTo>
                    <a:lnTo>
                      <a:pt x="5708" y="33"/>
                    </a:lnTo>
                    <a:lnTo>
                      <a:pt x="5790" y="11"/>
                    </a:lnTo>
                    <a:lnTo>
                      <a:pt x="5872" y="0"/>
                    </a:lnTo>
                    <a:lnTo>
                      <a:pt x="59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7" name="Freeform 34"/>
              <p:cNvSpPr>
                <a:spLocks noEditPoints="1"/>
              </p:cNvSpPr>
              <p:nvPr/>
            </p:nvSpPr>
            <p:spPr bwMode="auto">
              <a:xfrm>
                <a:off x="-3675063" y="188913"/>
                <a:ext cx="2921000" cy="1373188"/>
              </a:xfrm>
              <a:custGeom>
                <a:avLst/>
                <a:gdLst>
                  <a:gd name="T0" fmla="*/ 2744 w 3681"/>
                  <a:gd name="T1" fmla="*/ 390 h 1730"/>
                  <a:gd name="T2" fmla="*/ 2612 w 3681"/>
                  <a:gd name="T3" fmla="*/ 429 h 1730"/>
                  <a:gd name="T4" fmla="*/ 2499 w 3681"/>
                  <a:gd name="T5" fmla="*/ 501 h 1730"/>
                  <a:gd name="T6" fmla="*/ 2411 w 3681"/>
                  <a:gd name="T7" fmla="*/ 602 h 1730"/>
                  <a:gd name="T8" fmla="*/ 2354 w 3681"/>
                  <a:gd name="T9" fmla="*/ 726 h 1730"/>
                  <a:gd name="T10" fmla="*/ 2334 w 3681"/>
                  <a:gd name="T11" fmla="*/ 865 h 1730"/>
                  <a:gd name="T12" fmla="*/ 2358 w 3681"/>
                  <a:gd name="T13" fmla="*/ 1016 h 1730"/>
                  <a:gd name="T14" fmla="*/ 2427 w 3681"/>
                  <a:gd name="T15" fmla="*/ 1149 h 1730"/>
                  <a:gd name="T16" fmla="*/ 2531 w 3681"/>
                  <a:gd name="T17" fmla="*/ 1252 h 1730"/>
                  <a:gd name="T18" fmla="*/ 2662 w 3681"/>
                  <a:gd name="T19" fmla="*/ 1320 h 1730"/>
                  <a:gd name="T20" fmla="*/ 2815 w 3681"/>
                  <a:gd name="T21" fmla="*/ 1346 h 1730"/>
                  <a:gd name="T22" fmla="*/ 2953 w 3681"/>
                  <a:gd name="T23" fmla="*/ 1324 h 1730"/>
                  <a:gd name="T24" fmla="*/ 3076 w 3681"/>
                  <a:gd name="T25" fmla="*/ 1268 h 1730"/>
                  <a:gd name="T26" fmla="*/ 3177 w 3681"/>
                  <a:gd name="T27" fmla="*/ 1179 h 1730"/>
                  <a:gd name="T28" fmla="*/ 3251 w 3681"/>
                  <a:gd name="T29" fmla="*/ 1067 h 1730"/>
                  <a:gd name="T30" fmla="*/ 3291 w 3681"/>
                  <a:gd name="T31" fmla="*/ 936 h 1730"/>
                  <a:gd name="T32" fmla="*/ 3289 w 3681"/>
                  <a:gd name="T33" fmla="*/ 787 h 1730"/>
                  <a:gd name="T34" fmla="*/ 3241 w 3681"/>
                  <a:gd name="T35" fmla="*/ 644 h 1730"/>
                  <a:gd name="T36" fmla="*/ 3154 w 3681"/>
                  <a:gd name="T37" fmla="*/ 525 h 1730"/>
                  <a:gd name="T38" fmla="*/ 3036 w 3681"/>
                  <a:gd name="T39" fmla="*/ 437 h 1730"/>
                  <a:gd name="T40" fmla="*/ 2893 w 3681"/>
                  <a:gd name="T41" fmla="*/ 390 h 1730"/>
                  <a:gd name="T42" fmla="*/ 2815 w 3681"/>
                  <a:gd name="T43" fmla="*/ 0 h 1730"/>
                  <a:gd name="T44" fmla="*/ 3012 w 3681"/>
                  <a:gd name="T45" fmla="*/ 22 h 1730"/>
                  <a:gd name="T46" fmla="*/ 3195 w 3681"/>
                  <a:gd name="T47" fmla="*/ 87 h 1730"/>
                  <a:gd name="T48" fmla="*/ 3357 w 3681"/>
                  <a:gd name="T49" fmla="*/ 189 h 1730"/>
                  <a:gd name="T50" fmla="*/ 3490 w 3681"/>
                  <a:gd name="T51" fmla="*/ 324 h 1730"/>
                  <a:gd name="T52" fmla="*/ 3593 w 3681"/>
                  <a:gd name="T53" fmla="*/ 485 h 1730"/>
                  <a:gd name="T54" fmla="*/ 3657 w 3681"/>
                  <a:gd name="T55" fmla="*/ 666 h 1730"/>
                  <a:gd name="T56" fmla="*/ 3681 w 3681"/>
                  <a:gd name="T57" fmla="*/ 865 h 1730"/>
                  <a:gd name="T58" fmla="*/ 3657 w 3681"/>
                  <a:gd name="T59" fmla="*/ 1064 h 1730"/>
                  <a:gd name="T60" fmla="*/ 3593 w 3681"/>
                  <a:gd name="T61" fmla="*/ 1244 h 1730"/>
                  <a:gd name="T62" fmla="*/ 3490 w 3681"/>
                  <a:gd name="T63" fmla="*/ 1405 h 1730"/>
                  <a:gd name="T64" fmla="*/ 3357 w 3681"/>
                  <a:gd name="T65" fmla="*/ 1539 h 1730"/>
                  <a:gd name="T66" fmla="*/ 3195 w 3681"/>
                  <a:gd name="T67" fmla="*/ 1642 h 1730"/>
                  <a:gd name="T68" fmla="*/ 3012 w 3681"/>
                  <a:gd name="T69" fmla="*/ 1708 h 1730"/>
                  <a:gd name="T70" fmla="*/ 2815 w 3681"/>
                  <a:gd name="T71" fmla="*/ 1730 h 1730"/>
                  <a:gd name="T72" fmla="*/ 2614 w 3681"/>
                  <a:gd name="T73" fmla="*/ 1708 h 1730"/>
                  <a:gd name="T74" fmla="*/ 2431 w 3681"/>
                  <a:gd name="T75" fmla="*/ 1640 h 1730"/>
                  <a:gd name="T76" fmla="*/ 2270 w 3681"/>
                  <a:gd name="T77" fmla="*/ 1537 h 1730"/>
                  <a:gd name="T78" fmla="*/ 2137 w 3681"/>
                  <a:gd name="T79" fmla="*/ 1401 h 1730"/>
                  <a:gd name="T80" fmla="*/ 2035 w 3681"/>
                  <a:gd name="T81" fmla="*/ 1240 h 1730"/>
                  <a:gd name="T82" fmla="*/ 1970 w 3681"/>
                  <a:gd name="T83" fmla="*/ 1058 h 1730"/>
                  <a:gd name="T84" fmla="*/ 1110 w 3681"/>
                  <a:gd name="T85" fmla="*/ 1380 h 1730"/>
                  <a:gd name="T86" fmla="*/ 726 w 3681"/>
                  <a:gd name="T87" fmla="*/ 1058 h 1730"/>
                  <a:gd name="T88" fmla="*/ 386 w 3681"/>
                  <a:gd name="T89" fmla="*/ 1302 h 1730"/>
                  <a:gd name="T90" fmla="*/ 0 w 3681"/>
                  <a:gd name="T91" fmla="*/ 672 h 1730"/>
                  <a:gd name="T92" fmla="*/ 1998 w 3681"/>
                  <a:gd name="T93" fmla="*/ 578 h 1730"/>
                  <a:gd name="T94" fmla="*/ 2081 w 3681"/>
                  <a:gd name="T95" fmla="*/ 403 h 1730"/>
                  <a:gd name="T96" fmla="*/ 2201 w 3681"/>
                  <a:gd name="T97" fmla="*/ 254 h 1730"/>
                  <a:gd name="T98" fmla="*/ 2348 w 3681"/>
                  <a:gd name="T99" fmla="*/ 135 h 1730"/>
                  <a:gd name="T100" fmla="*/ 2521 w 3681"/>
                  <a:gd name="T101" fmla="*/ 50 h 1730"/>
                  <a:gd name="T102" fmla="*/ 2714 w 3681"/>
                  <a:gd name="T103" fmla="*/ 4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1" h="1730">
                    <a:moveTo>
                      <a:pt x="2815" y="384"/>
                    </a:moveTo>
                    <a:lnTo>
                      <a:pt x="2744" y="390"/>
                    </a:lnTo>
                    <a:lnTo>
                      <a:pt x="2676" y="403"/>
                    </a:lnTo>
                    <a:lnTo>
                      <a:pt x="2612" y="429"/>
                    </a:lnTo>
                    <a:lnTo>
                      <a:pt x="2553" y="461"/>
                    </a:lnTo>
                    <a:lnTo>
                      <a:pt x="2499" y="501"/>
                    </a:lnTo>
                    <a:lnTo>
                      <a:pt x="2451" y="549"/>
                    </a:lnTo>
                    <a:lnTo>
                      <a:pt x="2411" y="602"/>
                    </a:lnTo>
                    <a:lnTo>
                      <a:pt x="2378" y="662"/>
                    </a:lnTo>
                    <a:lnTo>
                      <a:pt x="2354" y="726"/>
                    </a:lnTo>
                    <a:lnTo>
                      <a:pt x="2338" y="793"/>
                    </a:lnTo>
                    <a:lnTo>
                      <a:pt x="2334" y="865"/>
                    </a:lnTo>
                    <a:lnTo>
                      <a:pt x="2340" y="942"/>
                    </a:lnTo>
                    <a:lnTo>
                      <a:pt x="2358" y="1016"/>
                    </a:lnTo>
                    <a:lnTo>
                      <a:pt x="2388" y="1085"/>
                    </a:lnTo>
                    <a:lnTo>
                      <a:pt x="2427" y="1149"/>
                    </a:lnTo>
                    <a:lnTo>
                      <a:pt x="2475" y="1205"/>
                    </a:lnTo>
                    <a:lnTo>
                      <a:pt x="2531" y="1252"/>
                    </a:lnTo>
                    <a:lnTo>
                      <a:pt x="2594" y="1292"/>
                    </a:lnTo>
                    <a:lnTo>
                      <a:pt x="2662" y="1320"/>
                    </a:lnTo>
                    <a:lnTo>
                      <a:pt x="2736" y="1338"/>
                    </a:lnTo>
                    <a:lnTo>
                      <a:pt x="2815" y="1346"/>
                    </a:lnTo>
                    <a:lnTo>
                      <a:pt x="2885" y="1340"/>
                    </a:lnTo>
                    <a:lnTo>
                      <a:pt x="2953" y="1324"/>
                    </a:lnTo>
                    <a:lnTo>
                      <a:pt x="3016" y="1300"/>
                    </a:lnTo>
                    <a:lnTo>
                      <a:pt x="3076" y="1268"/>
                    </a:lnTo>
                    <a:lnTo>
                      <a:pt x="3130" y="1227"/>
                    </a:lnTo>
                    <a:lnTo>
                      <a:pt x="3177" y="1179"/>
                    </a:lnTo>
                    <a:lnTo>
                      <a:pt x="3217" y="1125"/>
                    </a:lnTo>
                    <a:lnTo>
                      <a:pt x="3251" y="1067"/>
                    </a:lnTo>
                    <a:lnTo>
                      <a:pt x="3275" y="1004"/>
                    </a:lnTo>
                    <a:lnTo>
                      <a:pt x="3291" y="936"/>
                    </a:lnTo>
                    <a:lnTo>
                      <a:pt x="3295" y="865"/>
                    </a:lnTo>
                    <a:lnTo>
                      <a:pt x="3289" y="787"/>
                    </a:lnTo>
                    <a:lnTo>
                      <a:pt x="3271" y="714"/>
                    </a:lnTo>
                    <a:lnTo>
                      <a:pt x="3241" y="644"/>
                    </a:lnTo>
                    <a:lnTo>
                      <a:pt x="3203" y="580"/>
                    </a:lnTo>
                    <a:lnTo>
                      <a:pt x="3154" y="525"/>
                    </a:lnTo>
                    <a:lnTo>
                      <a:pt x="3098" y="477"/>
                    </a:lnTo>
                    <a:lnTo>
                      <a:pt x="3036" y="437"/>
                    </a:lnTo>
                    <a:lnTo>
                      <a:pt x="2967" y="407"/>
                    </a:lnTo>
                    <a:lnTo>
                      <a:pt x="2893" y="390"/>
                    </a:lnTo>
                    <a:lnTo>
                      <a:pt x="2815" y="384"/>
                    </a:lnTo>
                    <a:close/>
                    <a:moveTo>
                      <a:pt x="2815" y="0"/>
                    </a:moveTo>
                    <a:lnTo>
                      <a:pt x="2915" y="4"/>
                    </a:lnTo>
                    <a:lnTo>
                      <a:pt x="3012" y="22"/>
                    </a:lnTo>
                    <a:lnTo>
                      <a:pt x="3106" y="50"/>
                    </a:lnTo>
                    <a:lnTo>
                      <a:pt x="3195" y="87"/>
                    </a:lnTo>
                    <a:lnTo>
                      <a:pt x="3279" y="133"/>
                    </a:lnTo>
                    <a:lnTo>
                      <a:pt x="3357" y="189"/>
                    </a:lnTo>
                    <a:lnTo>
                      <a:pt x="3426" y="252"/>
                    </a:lnTo>
                    <a:lnTo>
                      <a:pt x="3490" y="324"/>
                    </a:lnTo>
                    <a:lnTo>
                      <a:pt x="3546" y="401"/>
                    </a:lnTo>
                    <a:lnTo>
                      <a:pt x="3593" y="485"/>
                    </a:lnTo>
                    <a:lnTo>
                      <a:pt x="3631" y="572"/>
                    </a:lnTo>
                    <a:lnTo>
                      <a:pt x="3657" y="666"/>
                    </a:lnTo>
                    <a:lnTo>
                      <a:pt x="3675" y="763"/>
                    </a:lnTo>
                    <a:lnTo>
                      <a:pt x="3681" y="865"/>
                    </a:lnTo>
                    <a:lnTo>
                      <a:pt x="3675" y="966"/>
                    </a:lnTo>
                    <a:lnTo>
                      <a:pt x="3657" y="1064"/>
                    </a:lnTo>
                    <a:lnTo>
                      <a:pt x="3631" y="1157"/>
                    </a:lnTo>
                    <a:lnTo>
                      <a:pt x="3593" y="1244"/>
                    </a:lnTo>
                    <a:lnTo>
                      <a:pt x="3546" y="1328"/>
                    </a:lnTo>
                    <a:lnTo>
                      <a:pt x="3490" y="1405"/>
                    </a:lnTo>
                    <a:lnTo>
                      <a:pt x="3426" y="1477"/>
                    </a:lnTo>
                    <a:lnTo>
                      <a:pt x="3357" y="1539"/>
                    </a:lnTo>
                    <a:lnTo>
                      <a:pt x="3279" y="1594"/>
                    </a:lnTo>
                    <a:lnTo>
                      <a:pt x="3195" y="1642"/>
                    </a:lnTo>
                    <a:lnTo>
                      <a:pt x="3106" y="1680"/>
                    </a:lnTo>
                    <a:lnTo>
                      <a:pt x="3012" y="1708"/>
                    </a:lnTo>
                    <a:lnTo>
                      <a:pt x="2915" y="1724"/>
                    </a:lnTo>
                    <a:lnTo>
                      <a:pt x="2815" y="1730"/>
                    </a:lnTo>
                    <a:lnTo>
                      <a:pt x="2714" y="1724"/>
                    </a:lnTo>
                    <a:lnTo>
                      <a:pt x="2614" y="1708"/>
                    </a:lnTo>
                    <a:lnTo>
                      <a:pt x="2521" y="1678"/>
                    </a:lnTo>
                    <a:lnTo>
                      <a:pt x="2431" y="1640"/>
                    </a:lnTo>
                    <a:lnTo>
                      <a:pt x="2348" y="1594"/>
                    </a:lnTo>
                    <a:lnTo>
                      <a:pt x="2270" y="1537"/>
                    </a:lnTo>
                    <a:lnTo>
                      <a:pt x="2201" y="1473"/>
                    </a:lnTo>
                    <a:lnTo>
                      <a:pt x="2137" y="1401"/>
                    </a:lnTo>
                    <a:lnTo>
                      <a:pt x="2081" y="1324"/>
                    </a:lnTo>
                    <a:lnTo>
                      <a:pt x="2035" y="1240"/>
                    </a:lnTo>
                    <a:lnTo>
                      <a:pt x="1998" y="1151"/>
                    </a:lnTo>
                    <a:lnTo>
                      <a:pt x="1970" y="1058"/>
                    </a:lnTo>
                    <a:lnTo>
                      <a:pt x="1110" y="1058"/>
                    </a:lnTo>
                    <a:lnTo>
                      <a:pt x="1110" y="1380"/>
                    </a:lnTo>
                    <a:lnTo>
                      <a:pt x="726" y="1380"/>
                    </a:lnTo>
                    <a:lnTo>
                      <a:pt x="726" y="1058"/>
                    </a:lnTo>
                    <a:lnTo>
                      <a:pt x="386" y="1058"/>
                    </a:lnTo>
                    <a:lnTo>
                      <a:pt x="386" y="1302"/>
                    </a:lnTo>
                    <a:lnTo>
                      <a:pt x="0" y="1302"/>
                    </a:lnTo>
                    <a:lnTo>
                      <a:pt x="0" y="672"/>
                    </a:lnTo>
                    <a:lnTo>
                      <a:pt x="1970" y="672"/>
                    </a:lnTo>
                    <a:lnTo>
                      <a:pt x="1998" y="578"/>
                    </a:lnTo>
                    <a:lnTo>
                      <a:pt x="2035" y="489"/>
                    </a:lnTo>
                    <a:lnTo>
                      <a:pt x="2081" y="403"/>
                    </a:lnTo>
                    <a:lnTo>
                      <a:pt x="2137" y="326"/>
                    </a:lnTo>
                    <a:lnTo>
                      <a:pt x="2201" y="254"/>
                    </a:lnTo>
                    <a:lnTo>
                      <a:pt x="2270" y="191"/>
                    </a:lnTo>
                    <a:lnTo>
                      <a:pt x="2348" y="135"/>
                    </a:lnTo>
                    <a:lnTo>
                      <a:pt x="2433" y="87"/>
                    </a:lnTo>
                    <a:lnTo>
                      <a:pt x="2521" y="50"/>
                    </a:lnTo>
                    <a:lnTo>
                      <a:pt x="2614" y="22"/>
                    </a:lnTo>
                    <a:lnTo>
                      <a:pt x="2714" y="4"/>
                    </a:lnTo>
                    <a:lnTo>
                      <a:pt x="28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18" name="Group 317"/>
            <p:cNvGrpSpPr/>
            <p:nvPr/>
          </p:nvGrpSpPr>
          <p:grpSpPr>
            <a:xfrm>
              <a:off x="6306457" y="4457102"/>
              <a:ext cx="268514" cy="228173"/>
              <a:chOff x="8924926" y="-188913"/>
              <a:chExt cx="4945063" cy="4202113"/>
            </a:xfrm>
            <a:solidFill>
              <a:schemeClr val="accent4"/>
            </a:solidFill>
          </p:grpSpPr>
          <p:sp>
            <p:nvSpPr>
              <p:cNvPr id="319" name="Freeform 88"/>
              <p:cNvSpPr>
                <a:spLocks/>
              </p:cNvSpPr>
              <p:nvPr/>
            </p:nvSpPr>
            <p:spPr bwMode="auto">
              <a:xfrm>
                <a:off x="9258301" y="2511425"/>
                <a:ext cx="798513" cy="1501775"/>
              </a:xfrm>
              <a:custGeom>
                <a:avLst/>
                <a:gdLst>
                  <a:gd name="T0" fmla="*/ 1006 w 1006"/>
                  <a:gd name="T1" fmla="*/ 0 h 1891"/>
                  <a:gd name="T2" fmla="*/ 1006 w 1006"/>
                  <a:gd name="T3" fmla="*/ 1778 h 1891"/>
                  <a:gd name="T4" fmla="*/ 1002 w 1006"/>
                  <a:gd name="T5" fmla="*/ 1808 h 1891"/>
                  <a:gd name="T6" fmla="*/ 991 w 1006"/>
                  <a:gd name="T7" fmla="*/ 1834 h 1891"/>
                  <a:gd name="T8" fmla="*/ 974 w 1006"/>
                  <a:gd name="T9" fmla="*/ 1857 h 1891"/>
                  <a:gd name="T10" fmla="*/ 951 w 1006"/>
                  <a:gd name="T11" fmla="*/ 1874 h 1891"/>
                  <a:gd name="T12" fmla="*/ 925 w 1006"/>
                  <a:gd name="T13" fmla="*/ 1886 h 1891"/>
                  <a:gd name="T14" fmla="*/ 894 w 1006"/>
                  <a:gd name="T15" fmla="*/ 1891 h 1891"/>
                  <a:gd name="T16" fmla="*/ 113 w 1006"/>
                  <a:gd name="T17" fmla="*/ 1891 h 1891"/>
                  <a:gd name="T18" fmla="*/ 83 w 1006"/>
                  <a:gd name="T19" fmla="*/ 1886 h 1891"/>
                  <a:gd name="T20" fmla="*/ 57 w 1006"/>
                  <a:gd name="T21" fmla="*/ 1874 h 1891"/>
                  <a:gd name="T22" fmla="*/ 34 w 1006"/>
                  <a:gd name="T23" fmla="*/ 1857 h 1891"/>
                  <a:gd name="T24" fmla="*/ 15 w 1006"/>
                  <a:gd name="T25" fmla="*/ 1834 h 1891"/>
                  <a:gd name="T26" fmla="*/ 4 w 1006"/>
                  <a:gd name="T27" fmla="*/ 1808 h 1891"/>
                  <a:gd name="T28" fmla="*/ 0 w 1006"/>
                  <a:gd name="T29" fmla="*/ 1778 h 1891"/>
                  <a:gd name="T30" fmla="*/ 0 w 1006"/>
                  <a:gd name="T31" fmla="*/ 768 h 1891"/>
                  <a:gd name="T32" fmla="*/ 81 w 1006"/>
                  <a:gd name="T33" fmla="*/ 756 h 1891"/>
                  <a:gd name="T34" fmla="*/ 161 w 1006"/>
                  <a:gd name="T35" fmla="*/ 737 h 1891"/>
                  <a:gd name="T36" fmla="*/ 236 w 1006"/>
                  <a:gd name="T37" fmla="*/ 707 h 1891"/>
                  <a:gd name="T38" fmla="*/ 308 w 1006"/>
                  <a:gd name="T39" fmla="*/ 669 h 1891"/>
                  <a:gd name="T40" fmla="*/ 376 w 1006"/>
                  <a:gd name="T41" fmla="*/ 624 h 1891"/>
                  <a:gd name="T42" fmla="*/ 441 w 1006"/>
                  <a:gd name="T43" fmla="*/ 567 h 1891"/>
                  <a:gd name="T44" fmla="*/ 1006 w 1006"/>
                  <a:gd name="T45"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6" h="1891">
                    <a:moveTo>
                      <a:pt x="1006" y="0"/>
                    </a:moveTo>
                    <a:lnTo>
                      <a:pt x="1006" y="1778"/>
                    </a:lnTo>
                    <a:lnTo>
                      <a:pt x="1002" y="1808"/>
                    </a:lnTo>
                    <a:lnTo>
                      <a:pt x="991" y="1834"/>
                    </a:lnTo>
                    <a:lnTo>
                      <a:pt x="974" y="1857"/>
                    </a:lnTo>
                    <a:lnTo>
                      <a:pt x="951" y="1874"/>
                    </a:lnTo>
                    <a:lnTo>
                      <a:pt x="925" y="1886"/>
                    </a:lnTo>
                    <a:lnTo>
                      <a:pt x="894" y="1891"/>
                    </a:lnTo>
                    <a:lnTo>
                      <a:pt x="113" y="1891"/>
                    </a:lnTo>
                    <a:lnTo>
                      <a:pt x="83" y="1886"/>
                    </a:lnTo>
                    <a:lnTo>
                      <a:pt x="57" y="1874"/>
                    </a:lnTo>
                    <a:lnTo>
                      <a:pt x="34" y="1857"/>
                    </a:lnTo>
                    <a:lnTo>
                      <a:pt x="15" y="1834"/>
                    </a:lnTo>
                    <a:lnTo>
                      <a:pt x="4" y="1808"/>
                    </a:lnTo>
                    <a:lnTo>
                      <a:pt x="0" y="1778"/>
                    </a:lnTo>
                    <a:lnTo>
                      <a:pt x="0" y="768"/>
                    </a:lnTo>
                    <a:lnTo>
                      <a:pt x="81" y="756"/>
                    </a:lnTo>
                    <a:lnTo>
                      <a:pt x="161" y="737"/>
                    </a:lnTo>
                    <a:lnTo>
                      <a:pt x="236" y="707"/>
                    </a:lnTo>
                    <a:lnTo>
                      <a:pt x="308" y="669"/>
                    </a:lnTo>
                    <a:lnTo>
                      <a:pt x="376" y="624"/>
                    </a:lnTo>
                    <a:lnTo>
                      <a:pt x="441" y="567"/>
                    </a:lnTo>
                    <a:lnTo>
                      <a:pt x="10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0" name="Freeform 89"/>
              <p:cNvSpPr>
                <a:spLocks/>
              </p:cNvSpPr>
              <p:nvPr/>
            </p:nvSpPr>
            <p:spPr bwMode="auto">
              <a:xfrm>
                <a:off x="10366376" y="2501900"/>
                <a:ext cx="798513" cy="1511300"/>
              </a:xfrm>
              <a:custGeom>
                <a:avLst/>
                <a:gdLst>
                  <a:gd name="T0" fmla="*/ 0 w 1006"/>
                  <a:gd name="T1" fmla="*/ 0 h 1903"/>
                  <a:gd name="T2" fmla="*/ 537 w 1006"/>
                  <a:gd name="T3" fmla="*/ 536 h 1903"/>
                  <a:gd name="T4" fmla="*/ 594 w 1006"/>
                  <a:gd name="T5" fmla="*/ 587 h 1903"/>
                  <a:gd name="T6" fmla="*/ 654 w 1006"/>
                  <a:gd name="T7" fmla="*/ 630 h 1903"/>
                  <a:gd name="T8" fmla="*/ 718 w 1006"/>
                  <a:gd name="T9" fmla="*/ 666 h 1903"/>
                  <a:gd name="T10" fmla="*/ 787 w 1006"/>
                  <a:gd name="T11" fmla="*/ 695 h 1903"/>
                  <a:gd name="T12" fmla="*/ 857 w 1006"/>
                  <a:gd name="T13" fmla="*/ 717 h 1903"/>
                  <a:gd name="T14" fmla="*/ 930 w 1006"/>
                  <a:gd name="T15" fmla="*/ 731 h 1903"/>
                  <a:gd name="T16" fmla="*/ 1006 w 1006"/>
                  <a:gd name="T17" fmla="*/ 736 h 1903"/>
                  <a:gd name="T18" fmla="*/ 1006 w 1006"/>
                  <a:gd name="T19" fmla="*/ 1790 h 1903"/>
                  <a:gd name="T20" fmla="*/ 1002 w 1006"/>
                  <a:gd name="T21" fmla="*/ 1820 h 1903"/>
                  <a:gd name="T22" fmla="*/ 991 w 1006"/>
                  <a:gd name="T23" fmla="*/ 1846 h 1903"/>
                  <a:gd name="T24" fmla="*/ 974 w 1006"/>
                  <a:gd name="T25" fmla="*/ 1869 h 1903"/>
                  <a:gd name="T26" fmla="*/ 951 w 1006"/>
                  <a:gd name="T27" fmla="*/ 1886 h 1903"/>
                  <a:gd name="T28" fmla="*/ 923 w 1006"/>
                  <a:gd name="T29" fmla="*/ 1898 h 1903"/>
                  <a:gd name="T30" fmla="*/ 894 w 1006"/>
                  <a:gd name="T31" fmla="*/ 1903 h 1903"/>
                  <a:gd name="T32" fmla="*/ 113 w 1006"/>
                  <a:gd name="T33" fmla="*/ 1903 h 1903"/>
                  <a:gd name="T34" fmla="*/ 83 w 1006"/>
                  <a:gd name="T35" fmla="*/ 1898 h 1903"/>
                  <a:gd name="T36" fmla="*/ 56 w 1006"/>
                  <a:gd name="T37" fmla="*/ 1886 h 1903"/>
                  <a:gd name="T38" fmla="*/ 34 w 1006"/>
                  <a:gd name="T39" fmla="*/ 1869 h 1903"/>
                  <a:gd name="T40" fmla="*/ 15 w 1006"/>
                  <a:gd name="T41" fmla="*/ 1846 h 1903"/>
                  <a:gd name="T42" fmla="*/ 3 w 1006"/>
                  <a:gd name="T43" fmla="*/ 1820 h 1903"/>
                  <a:gd name="T44" fmla="*/ 0 w 1006"/>
                  <a:gd name="T45" fmla="*/ 1790 h 1903"/>
                  <a:gd name="T46" fmla="*/ 0 w 1006"/>
                  <a:gd name="T47" fmla="*/ 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6" h="1903">
                    <a:moveTo>
                      <a:pt x="0" y="0"/>
                    </a:moveTo>
                    <a:lnTo>
                      <a:pt x="537" y="536"/>
                    </a:lnTo>
                    <a:lnTo>
                      <a:pt x="594" y="587"/>
                    </a:lnTo>
                    <a:lnTo>
                      <a:pt x="654" y="630"/>
                    </a:lnTo>
                    <a:lnTo>
                      <a:pt x="718" y="666"/>
                    </a:lnTo>
                    <a:lnTo>
                      <a:pt x="787" y="695"/>
                    </a:lnTo>
                    <a:lnTo>
                      <a:pt x="857" y="717"/>
                    </a:lnTo>
                    <a:lnTo>
                      <a:pt x="930" y="731"/>
                    </a:lnTo>
                    <a:lnTo>
                      <a:pt x="1006" y="736"/>
                    </a:lnTo>
                    <a:lnTo>
                      <a:pt x="1006" y="1790"/>
                    </a:lnTo>
                    <a:lnTo>
                      <a:pt x="1002" y="1820"/>
                    </a:lnTo>
                    <a:lnTo>
                      <a:pt x="991" y="1846"/>
                    </a:lnTo>
                    <a:lnTo>
                      <a:pt x="974" y="1869"/>
                    </a:lnTo>
                    <a:lnTo>
                      <a:pt x="951" y="1886"/>
                    </a:lnTo>
                    <a:lnTo>
                      <a:pt x="923" y="1898"/>
                    </a:lnTo>
                    <a:lnTo>
                      <a:pt x="894" y="1903"/>
                    </a:lnTo>
                    <a:lnTo>
                      <a:pt x="113" y="1903"/>
                    </a:lnTo>
                    <a:lnTo>
                      <a:pt x="83" y="1898"/>
                    </a:lnTo>
                    <a:lnTo>
                      <a:pt x="56" y="1886"/>
                    </a:lnTo>
                    <a:lnTo>
                      <a:pt x="34" y="1869"/>
                    </a:lnTo>
                    <a:lnTo>
                      <a:pt x="15" y="1846"/>
                    </a:lnTo>
                    <a:lnTo>
                      <a:pt x="3" y="1820"/>
                    </a:lnTo>
                    <a:lnTo>
                      <a:pt x="0" y="17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1" name="Freeform 90"/>
              <p:cNvSpPr>
                <a:spLocks/>
              </p:cNvSpPr>
              <p:nvPr/>
            </p:nvSpPr>
            <p:spPr bwMode="auto">
              <a:xfrm>
                <a:off x="11474451" y="2216150"/>
                <a:ext cx="798513" cy="1797050"/>
              </a:xfrm>
              <a:custGeom>
                <a:avLst/>
                <a:gdLst>
                  <a:gd name="T0" fmla="*/ 1006 w 1006"/>
                  <a:gd name="T1" fmla="*/ 0 h 2264"/>
                  <a:gd name="T2" fmla="*/ 1006 w 1006"/>
                  <a:gd name="T3" fmla="*/ 2151 h 2264"/>
                  <a:gd name="T4" fmla="*/ 1002 w 1006"/>
                  <a:gd name="T5" fmla="*/ 2181 h 2264"/>
                  <a:gd name="T6" fmla="*/ 991 w 1006"/>
                  <a:gd name="T7" fmla="*/ 2207 h 2264"/>
                  <a:gd name="T8" fmla="*/ 974 w 1006"/>
                  <a:gd name="T9" fmla="*/ 2230 h 2264"/>
                  <a:gd name="T10" fmla="*/ 949 w 1006"/>
                  <a:gd name="T11" fmla="*/ 2247 h 2264"/>
                  <a:gd name="T12" fmla="*/ 923 w 1006"/>
                  <a:gd name="T13" fmla="*/ 2259 h 2264"/>
                  <a:gd name="T14" fmla="*/ 894 w 1006"/>
                  <a:gd name="T15" fmla="*/ 2264 h 2264"/>
                  <a:gd name="T16" fmla="*/ 113 w 1006"/>
                  <a:gd name="T17" fmla="*/ 2264 h 2264"/>
                  <a:gd name="T18" fmla="*/ 83 w 1006"/>
                  <a:gd name="T19" fmla="*/ 2259 h 2264"/>
                  <a:gd name="T20" fmla="*/ 54 w 1006"/>
                  <a:gd name="T21" fmla="*/ 2247 h 2264"/>
                  <a:gd name="T22" fmla="*/ 32 w 1006"/>
                  <a:gd name="T23" fmla="*/ 2230 h 2264"/>
                  <a:gd name="T24" fmla="*/ 15 w 1006"/>
                  <a:gd name="T25" fmla="*/ 2207 h 2264"/>
                  <a:gd name="T26" fmla="*/ 3 w 1006"/>
                  <a:gd name="T27" fmla="*/ 2181 h 2264"/>
                  <a:gd name="T28" fmla="*/ 0 w 1006"/>
                  <a:gd name="T29" fmla="*/ 2151 h 2264"/>
                  <a:gd name="T30" fmla="*/ 0 w 1006"/>
                  <a:gd name="T31" fmla="*/ 986 h 2264"/>
                  <a:gd name="T32" fmla="*/ 58 w 1006"/>
                  <a:gd name="T33" fmla="*/ 944 h 2264"/>
                  <a:gd name="T34" fmla="*/ 111 w 1006"/>
                  <a:gd name="T35" fmla="*/ 897 h 2264"/>
                  <a:gd name="T36" fmla="*/ 1006 w 1006"/>
                  <a:gd name="T37" fmla="*/ 0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6" h="2264">
                    <a:moveTo>
                      <a:pt x="1006" y="0"/>
                    </a:moveTo>
                    <a:lnTo>
                      <a:pt x="1006" y="2151"/>
                    </a:lnTo>
                    <a:lnTo>
                      <a:pt x="1002" y="2181"/>
                    </a:lnTo>
                    <a:lnTo>
                      <a:pt x="991" y="2207"/>
                    </a:lnTo>
                    <a:lnTo>
                      <a:pt x="974" y="2230"/>
                    </a:lnTo>
                    <a:lnTo>
                      <a:pt x="949" y="2247"/>
                    </a:lnTo>
                    <a:lnTo>
                      <a:pt x="923" y="2259"/>
                    </a:lnTo>
                    <a:lnTo>
                      <a:pt x="894" y="2264"/>
                    </a:lnTo>
                    <a:lnTo>
                      <a:pt x="113" y="2264"/>
                    </a:lnTo>
                    <a:lnTo>
                      <a:pt x="83" y="2259"/>
                    </a:lnTo>
                    <a:lnTo>
                      <a:pt x="54" y="2247"/>
                    </a:lnTo>
                    <a:lnTo>
                      <a:pt x="32" y="2230"/>
                    </a:lnTo>
                    <a:lnTo>
                      <a:pt x="15" y="2207"/>
                    </a:lnTo>
                    <a:lnTo>
                      <a:pt x="3" y="2181"/>
                    </a:lnTo>
                    <a:lnTo>
                      <a:pt x="0" y="2151"/>
                    </a:lnTo>
                    <a:lnTo>
                      <a:pt x="0" y="986"/>
                    </a:lnTo>
                    <a:lnTo>
                      <a:pt x="58" y="944"/>
                    </a:lnTo>
                    <a:lnTo>
                      <a:pt x="111" y="897"/>
                    </a:lnTo>
                    <a:lnTo>
                      <a:pt x="10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2" name="Freeform 91"/>
              <p:cNvSpPr>
                <a:spLocks/>
              </p:cNvSpPr>
              <p:nvPr/>
            </p:nvSpPr>
            <p:spPr bwMode="auto">
              <a:xfrm>
                <a:off x="12582526" y="1168400"/>
                <a:ext cx="798513" cy="2844800"/>
              </a:xfrm>
              <a:custGeom>
                <a:avLst/>
                <a:gdLst>
                  <a:gd name="T0" fmla="*/ 930 w 1006"/>
                  <a:gd name="T1" fmla="*/ 0 h 3584"/>
                  <a:gd name="T2" fmla="*/ 947 w 1006"/>
                  <a:gd name="T3" fmla="*/ 17 h 3584"/>
                  <a:gd name="T4" fmla="*/ 962 w 1006"/>
                  <a:gd name="T5" fmla="*/ 30 h 3584"/>
                  <a:gd name="T6" fmla="*/ 983 w 1006"/>
                  <a:gd name="T7" fmla="*/ 49 h 3584"/>
                  <a:gd name="T8" fmla="*/ 1006 w 1006"/>
                  <a:gd name="T9" fmla="*/ 70 h 3584"/>
                  <a:gd name="T10" fmla="*/ 1006 w 1006"/>
                  <a:gd name="T11" fmla="*/ 3471 h 3584"/>
                  <a:gd name="T12" fmla="*/ 1002 w 1006"/>
                  <a:gd name="T13" fmla="*/ 3501 h 3584"/>
                  <a:gd name="T14" fmla="*/ 991 w 1006"/>
                  <a:gd name="T15" fmla="*/ 3527 h 3584"/>
                  <a:gd name="T16" fmla="*/ 972 w 1006"/>
                  <a:gd name="T17" fmla="*/ 3550 h 3584"/>
                  <a:gd name="T18" fmla="*/ 949 w 1006"/>
                  <a:gd name="T19" fmla="*/ 3567 h 3584"/>
                  <a:gd name="T20" fmla="*/ 923 w 1006"/>
                  <a:gd name="T21" fmla="*/ 3579 h 3584"/>
                  <a:gd name="T22" fmla="*/ 892 w 1006"/>
                  <a:gd name="T23" fmla="*/ 3584 h 3584"/>
                  <a:gd name="T24" fmla="*/ 111 w 1006"/>
                  <a:gd name="T25" fmla="*/ 3584 h 3584"/>
                  <a:gd name="T26" fmla="*/ 83 w 1006"/>
                  <a:gd name="T27" fmla="*/ 3579 h 3584"/>
                  <a:gd name="T28" fmla="*/ 54 w 1006"/>
                  <a:gd name="T29" fmla="*/ 3567 h 3584"/>
                  <a:gd name="T30" fmla="*/ 32 w 1006"/>
                  <a:gd name="T31" fmla="*/ 3550 h 3584"/>
                  <a:gd name="T32" fmla="*/ 15 w 1006"/>
                  <a:gd name="T33" fmla="*/ 3527 h 3584"/>
                  <a:gd name="T34" fmla="*/ 3 w 1006"/>
                  <a:gd name="T35" fmla="*/ 3501 h 3584"/>
                  <a:gd name="T36" fmla="*/ 0 w 1006"/>
                  <a:gd name="T37" fmla="*/ 3471 h 3584"/>
                  <a:gd name="T38" fmla="*/ 0 w 1006"/>
                  <a:gd name="T39" fmla="*/ 931 h 3584"/>
                  <a:gd name="T40" fmla="*/ 930 w 1006"/>
                  <a:gd name="T41" fmla="*/ 0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6" h="3584">
                    <a:moveTo>
                      <a:pt x="930" y="0"/>
                    </a:moveTo>
                    <a:lnTo>
                      <a:pt x="947" y="17"/>
                    </a:lnTo>
                    <a:lnTo>
                      <a:pt x="962" y="30"/>
                    </a:lnTo>
                    <a:lnTo>
                      <a:pt x="983" y="49"/>
                    </a:lnTo>
                    <a:lnTo>
                      <a:pt x="1006" y="70"/>
                    </a:lnTo>
                    <a:lnTo>
                      <a:pt x="1006" y="3471"/>
                    </a:lnTo>
                    <a:lnTo>
                      <a:pt x="1002" y="3501"/>
                    </a:lnTo>
                    <a:lnTo>
                      <a:pt x="991" y="3527"/>
                    </a:lnTo>
                    <a:lnTo>
                      <a:pt x="972" y="3550"/>
                    </a:lnTo>
                    <a:lnTo>
                      <a:pt x="949" y="3567"/>
                    </a:lnTo>
                    <a:lnTo>
                      <a:pt x="923" y="3579"/>
                    </a:lnTo>
                    <a:lnTo>
                      <a:pt x="892" y="3584"/>
                    </a:lnTo>
                    <a:lnTo>
                      <a:pt x="111" y="3584"/>
                    </a:lnTo>
                    <a:lnTo>
                      <a:pt x="83" y="3579"/>
                    </a:lnTo>
                    <a:lnTo>
                      <a:pt x="54" y="3567"/>
                    </a:lnTo>
                    <a:lnTo>
                      <a:pt x="32" y="3550"/>
                    </a:lnTo>
                    <a:lnTo>
                      <a:pt x="15" y="3527"/>
                    </a:lnTo>
                    <a:lnTo>
                      <a:pt x="3" y="3501"/>
                    </a:lnTo>
                    <a:lnTo>
                      <a:pt x="0" y="3471"/>
                    </a:lnTo>
                    <a:lnTo>
                      <a:pt x="0" y="931"/>
                    </a:lnTo>
                    <a:lnTo>
                      <a:pt x="9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3" name="Freeform 92"/>
              <p:cNvSpPr>
                <a:spLocks/>
              </p:cNvSpPr>
              <p:nvPr/>
            </p:nvSpPr>
            <p:spPr bwMode="auto">
              <a:xfrm>
                <a:off x="8924926" y="-188913"/>
                <a:ext cx="4945063" cy="3016250"/>
              </a:xfrm>
              <a:custGeom>
                <a:avLst/>
                <a:gdLst>
                  <a:gd name="T0" fmla="*/ 6013 w 6230"/>
                  <a:gd name="T1" fmla="*/ 0 h 3800"/>
                  <a:gd name="T2" fmla="*/ 6107 w 6230"/>
                  <a:gd name="T3" fmla="*/ 15 h 3800"/>
                  <a:gd name="T4" fmla="*/ 6177 w 6230"/>
                  <a:gd name="T5" fmla="*/ 61 h 3800"/>
                  <a:gd name="T6" fmla="*/ 6219 w 6230"/>
                  <a:gd name="T7" fmla="*/ 135 h 3800"/>
                  <a:gd name="T8" fmla="*/ 6230 w 6230"/>
                  <a:gd name="T9" fmla="*/ 233 h 3800"/>
                  <a:gd name="T10" fmla="*/ 6179 w 6230"/>
                  <a:gd name="T11" fmla="*/ 1296 h 3800"/>
                  <a:gd name="T12" fmla="*/ 6170 w 6230"/>
                  <a:gd name="T13" fmla="*/ 1368 h 3800"/>
                  <a:gd name="T14" fmla="*/ 6140 w 6230"/>
                  <a:gd name="T15" fmla="*/ 1441 h 3800"/>
                  <a:gd name="T16" fmla="*/ 6087 w 6230"/>
                  <a:gd name="T17" fmla="*/ 1498 h 3800"/>
                  <a:gd name="T18" fmla="*/ 6028 w 6230"/>
                  <a:gd name="T19" fmla="*/ 1530 h 3800"/>
                  <a:gd name="T20" fmla="*/ 5968 w 6230"/>
                  <a:gd name="T21" fmla="*/ 1540 h 3800"/>
                  <a:gd name="T22" fmla="*/ 5905 w 6230"/>
                  <a:gd name="T23" fmla="*/ 1528 h 3800"/>
                  <a:gd name="T24" fmla="*/ 5856 w 6230"/>
                  <a:gd name="T25" fmla="*/ 1496 h 3800"/>
                  <a:gd name="T26" fmla="*/ 5818 w 6230"/>
                  <a:gd name="T27" fmla="*/ 1462 h 3800"/>
                  <a:gd name="T28" fmla="*/ 3060 w 6230"/>
                  <a:gd name="T29" fmla="*/ 3660 h 3800"/>
                  <a:gd name="T30" fmla="*/ 2979 w 6230"/>
                  <a:gd name="T31" fmla="*/ 3719 h 3800"/>
                  <a:gd name="T32" fmla="*/ 2886 w 6230"/>
                  <a:gd name="T33" fmla="*/ 3749 h 3800"/>
                  <a:gd name="T34" fmla="*/ 2786 w 6230"/>
                  <a:gd name="T35" fmla="*/ 3749 h 3800"/>
                  <a:gd name="T36" fmla="*/ 2693 w 6230"/>
                  <a:gd name="T37" fmla="*/ 3719 h 3800"/>
                  <a:gd name="T38" fmla="*/ 2614 w 6230"/>
                  <a:gd name="T39" fmla="*/ 3660 h 3800"/>
                  <a:gd name="T40" fmla="*/ 594 w 6230"/>
                  <a:gd name="T41" fmla="*/ 3707 h 3800"/>
                  <a:gd name="T42" fmla="*/ 514 w 6230"/>
                  <a:gd name="T43" fmla="*/ 3764 h 3800"/>
                  <a:gd name="T44" fmla="*/ 422 w 6230"/>
                  <a:gd name="T45" fmla="*/ 3794 h 3800"/>
                  <a:gd name="T46" fmla="*/ 321 w 6230"/>
                  <a:gd name="T47" fmla="*/ 3794 h 3800"/>
                  <a:gd name="T48" fmla="*/ 229 w 6230"/>
                  <a:gd name="T49" fmla="*/ 3764 h 3800"/>
                  <a:gd name="T50" fmla="*/ 149 w 6230"/>
                  <a:gd name="T51" fmla="*/ 3707 h 3800"/>
                  <a:gd name="T52" fmla="*/ 53 w 6230"/>
                  <a:gd name="T53" fmla="*/ 3605 h 3800"/>
                  <a:gd name="T54" fmla="*/ 7 w 6230"/>
                  <a:gd name="T55" fmla="*/ 3505 h 3800"/>
                  <a:gd name="T56" fmla="*/ 0 w 6230"/>
                  <a:gd name="T57" fmla="*/ 3399 h 3800"/>
                  <a:gd name="T58" fmla="*/ 26 w 6230"/>
                  <a:gd name="T59" fmla="*/ 3295 h 3800"/>
                  <a:gd name="T60" fmla="*/ 91 w 6230"/>
                  <a:gd name="T61" fmla="*/ 3204 h 3800"/>
                  <a:gd name="T62" fmla="*/ 1443 w 6230"/>
                  <a:gd name="T63" fmla="*/ 1858 h 3800"/>
                  <a:gd name="T64" fmla="*/ 1530 w 6230"/>
                  <a:gd name="T65" fmla="*/ 1814 h 3800"/>
                  <a:gd name="T66" fmla="*/ 1627 w 6230"/>
                  <a:gd name="T67" fmla="*/ 1799 h 3800"/>
                  <a:gd name="T68" fmla="*/ 1725 w 6230"/>
                  <a:gd name="T69" fmla="*/ 1814 h 3800"/>
                  <a:gd name="T70" fmla="*/ 1812 w 6230"/>
                  <a:gd name="T71" fmla="*/ 1858 h 3800"/>
                  <a:gd name="T72" fmla="*/ 2837 w 6230"/>
                  <a:gd name="T73" fmla="*/ 2877 h 3800"/>
                  <a:gd name="T74" fmla="*/ 4842 w 6230"/>
                  <a:gd name="T75" fmla="*/ 488 h 3800"/>
                  <a:gd name="T76" fmla="*/ 4738 w 6230"/>
                  <a:gd name="T77" fmla="*/ 382 h 3800"/>
                  <a:gd name="T78" fmla="*/ 4710 w 6230"/>
                  <a:gd name="T79" fmla="*/ 346 h 3800"/>
                  <a:gd name="T80" fmla="*/ 4685 w 6230"/>
                  <a:gd name="T81" fmla="*/ 299 h 3800"/>
                  <a:gd name="T82" fmla="*/ 4676 w 6230"/>
                  <a:gd name="T83" fmla="*/ 240 h 3800"/>
                  <a:gd name="T84" fmla="*/ 4695 w 6230"/>
                  <a:gd name="T85" fmla="*/ 169 h 3800"/>
                  <a:gd name="T86" fmla="*/ 4734 w 6230"/>
                  <a:gd name="T87" fmla="*/ 110 h 3800"/>
                  <a:gd name="T88" fmla="*/ 4791 w 6230"/>
                  <a:gd name="T89" fmla="*/ 72 h 3800"/>
                  <a:gd name="T90" fmla="*/ 4848 w 6230"/>
                  <a:gd name="T91" fmla="*/ 57 h 3800"/>
                  <a:gd name="T92" fmla="*/ 4903 w 6230"/>
                  <a:gd name="T93" fmla="*/ 51 h 3800"/>
                  <a:gd name="T94" fmla="*/ 5992 w 6230"/>
                  <a:gd name="T95" fmla="*/ 0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0" h="3800">
                    <a:moveTo>
                      <a:pt x="5992" y="0"/>
                    </a:moveTo>
                    <a:lnTo>
                      <a:pt x="6013" y="0"/>
                    </a:lnTo>
                    <a:lnTo>
                      <a:pt x="6062" y="4"/>
                    </a:lnTo>
                    <a:lnTo>
                      <a:pt x="6107" y="15"/>
                    </a:lnTo>
                    <a:lnTo>
                      <a:pt x="6145" y="34"/>
                    </a:lnTo>
                    <a:lnTo>
                      <a:pt x="6177" y="61"/>
                    </a:lnTo>
                    <a:lnTo>
                      <a:pt x="6202" y="95"/>
                    </a:lnTo>
                    <a:lnTo>
                      <a:pt x="6219" y="135"/>
                    </a:lnTo>
                    <a:lnTo>
                      <a:pt x="6229" y="182"/>
                    </a:lnTo>
                    <a:lnTo>
                      <a:pt x="6230" y="233"/>
                    </a:lnTo>
                    <a:lnTo>
                      <a:pt x="6213" y="588"/>
                    </a:lnTo>
                    <a:lnTo>
                      <a:pt x="6179" y="1296"/>
                    </a:lnTo>
                    <a:lnTo>
                      <a:pt x="6177" y="1330"/>
                    </a:lnTo>
                    <a:lnTo>
                      <a:pt x="6170" y="1368"/>
                    </a:lnTo>
                    <a:lnTo>
                      <a:pt x="6159" y="1406"/>
                    </a:lnTo>
                    <a:lnTo>
                      <a:pt x="6140" y="1441"/>
                    </a:lnTo>
                    <a:lnTo>
                      <a:pt x="6111" y="1477"/>
                    </a:lnTo>
                    <a:lnTo>
                      <a:pt x="6087" y="1498"/>
                    </a:lnTo>
                    <a:lnTo>
                      <a:pt x="6058" y="1517"/>
                    </a:lnTo>
                    <a:lnTo>
                      <a:pt x="6028" y="1530"/>
                    </a:lnTo>
                    <a:lnTo>
                      <a:pt x="5998" y="1538"/>
                    </a:lnTo>
                    <a:lnTo>
                      <a:pt x="5968" y="1540"/>
                    </a:lnTo>
                    <a:lnTo>
                      <a:pt x="5935" y="1538"/>
                    </a:lnTo>
                    <a:lnTo>
                      <a:pt x="5905" y="1528"/>
                    </a:lnTo>
                    <a:lnTo>
                      <a:pt x="5881" y="1513"/>
                    </a:lnTo>
                    <a:lnTo>
                      <a:pt x="5856" y="1496"/>
                    </a:lnTo>
                    <a:lnTo>
                      <a:pt x="5837" y="1479"/>
                    </a:lnTo>
                    <a:lnTo>
                      <a:pt x="5818" y="1462"/>
                    </a:lnTo>
                    <a:lnTo>
                      <a:pt x="5538" y="1182"/>
                    </a:lnTo>
                    <a:lnTo>
                      <a:pt x="3060" y="3660"/>
                    </a:lnTo>
                    <a:lnTo>
                      <a:pt x="3021" y="3692"/>
                    </a:lnTo>
                    <a:lnTo>
                      <a:pt x="2979" y="3719"/>
                    </a:lnTo>
                    <a:lnTo>
                      <a:pt x="2934" y="3738"/>
                    </a:lnTo>
                    <a:lnTo>
                      <a:pt x="2886" y="3749"/>
                    </a:lnTo>
                    <a:lnTo>
                      <a:pt x="2837" y="3753"/>
                    </a:lnTo>
                    <a:lnTo>
                      <a:pt x="2786" y="3749"/>
                    </a:lnTo>
                    <a:lnTo>
                      <a:pt x="2739" y="3738"/>
                    </a:lnTo>
                    <a:lnTo>
                      <a:pt x="2693" y="3719"/>
                    </a:lnTo>
                    <a:lnTo>
                      <a:pt x="2652" y="3692"/>
                    </a:lnTo>
                    <a:lnTo>
                      <a:pt x="2614" y="3660"/>
                    </a:lnTo>
                    <a:lnTo>
                      <a:pt x="1627" y="2675"/>
                    </a:lnTo>
                    <a:lnTo>
                      <a:pt x="594" y="3707"/>
                    </a:lnTo>
                    <a:lnTo>
                      <a:pt x="556" y="3739"/>
                    </a:lnTo>
                    <a:lnTo>
                      <a:pt x="514" y="3764"/>
                    </a:lnTo>
                    <a:lnTo>
                      <a:pt x="469" y="3783"/>
                    </a:lnTo>
                    <a:lnTo>
                      <a:pt x="422" y="3794"/>
                    </a:lnTo>
                    <a:lnTo>
                      <a:pt x="373" y="3800"/>
                    </a:lnTo>
                    <a:lnTo>
                      <a:pt x="321" y="3794"/>
                    </a:lnTo>
                    <a:lnTo>
                      <a:pt x="274" y="3783"/>
                    </a:lnTo>
                    <a:lnTo>
                      <a:pt x="229" y="3764"/>
                    </a:lnTo>
                    <a:lnTo>
                      <a:pt x="187" y="3739"/>
                    </a:lnTo>
                    <a:lnTo>
                      <a:pt x="149" y="3707"/>
                    </a:lnTo>
                    <a:lnTo>
                      <a:pt x="91" y="3649"/>
                    </a:lnTo>
                    <a:lnTo>
                      <a:pt x="53" y="3605"/>
                    </a:lnTo>
                    <a:lnTo>
                      <a:pt x="26" y="3556"/>
                    </a:lnTo>
                    <a:lnTo>
                      <a:pt x="7" y="3505"/>
                    </a:lnTo>
                    <a:lnTo>
                      <a:pt x="0" y="3452"/>
                    </a:lnTo>
                    <a:lnTo>
                      <a:pt x="0" y="3399"/>
                    </a:lnTo>
                    <a:lnTo>
                      <a:pt x="7" y="3346"/>
                    </a:lnTo>
                    <a:lnTo>
                      <a:pt x="26" y="3295"/>
                    </a:lnTo>
                    <a:lnTo>
                      <a:pt x="53" y="3248"/>
                    </a:lnTo>
                    <a:lnTo>
                      <a:pt x="91" y="3204"/>
                    </a:lnTo>
                    <a:lnTo>
                      <a:pt x="1405" y="1890"/>
                    </a:lnTo>
                    <a:lnTo>
                      <a:pt x="1443" y="1858"/>
                    </a:lnTo>
                    <a:lnTo>
                      <a:pt x="1485" y="1833"/>
                    </a:lnTo>
                    <a:lnTo>
                      <a:pt x="1530" y="1814"/>
                    </a:lnTo>
                    <a:lnTo>
                      <a:pt x="1577" y="1803"/>
                    </a:lnTo>
                    <a:lnTo>
                      <a:pt x="1627" y="1799"/>
                    </a:lnTo>
                    <a:lnTo>
                      <a:pt x="1676" y="1803"/>
                    </a:lnTo>
                    <a:lnTo>
                      <a:pt x="1725" y="1814"/>
                    </a:lnTo>
                    <a:lnTo>
                      <a:pt x="1770" y="1833"/>
                    </a:lnTo>
                    <a:lnTo>
                      <a:pt x="1812" y="1858"/>
                    </a:lnTo>
                    <a:lnTo>
                      <a:pt x="1850" y="1890"/>
                    </a:lnTo>
                    <a:lnTo>
                      <a:pt x="2837" y="2877"/>
                    </a:lnTo>
                    <a:lnTo>
                      <a:pt x="5033" y="679"/>
                    </a:lnTo>
                    <a:lnTo>
                      <a:pt x="4842" y="488"/>
                    </a:lnTo>
                    <a:lnTo>
                      <a:pt x="4751" y="396"/>
                    </a:lnTo>
                    <a:lnTo>
                      <a:pt x="4738" y="382"/>
                    </a:lnTo>
                    <a:lnTo>
                      <a:pt x="4725" y="367"/>
                    </a:lnTo>
                    <a:lnTo>
                      <a:pt x="4710" y="346"/>
                    </a:lnTo>
                    <a:lnTo>
                      <a:pt x="4696" y="326"/>
                    </a:lnTo>
                    <a:lnTo>
                      <a:pt x="4685" y="299"/>
                    </a:lnTo>
                    <a:lnTo>
                      <a:pt x="4678" y="271"/>
                    </a:lnTo>
                    <a:lnTo>
                      <a:pt x="4676" y="240"/>
                    </a:lnTo>
                    <a:lnTo>
                      <a:pt x="4681" y="206"/>
                    </a:lnTo>
                    <a:lnTo>
                      <a:pt x="4695" y="169"/>
                    </a:lnTo>
                    <a:lnTo>
                      <a:pt x="4712" y="136"/>
                    </a:lnTo>
                    <a:lnTo>
                      <a:pt x="4734" y="110"/>
                    </a:lnTo>
                    <a:lnTo>
                      <a:pt x="4761" y="87"/>
                    </a:lnTo>
                    <a:lnTo>
                      <a:pt x="4791" y="72"/>
                    </a:lnTo>
                    <a:lnTo>
                      <a:pt x="4819" y="63"/>
                    </a:lnTo>
                    <a:lnTo>
                      <a:pt x="4848" y="57"/>
                    </a:lnTo>
                    <a:lnTo>
                      <a:pt x="4876" y="53"/>
                    </a:lnTo>
                    <a:lnTo>
                      <a:pt x="4903" y="51"/>
                    </a:lnTo>
                    <a:lnTo>
                      <a:pt x="5447" y="27"/>
                    </a:lnTo>
                    <a:lnTo>
                      <a:pt x="59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24" name="Group 323"/>
            <p:cNvGrpSpPr/>
            <p:nvPr/>
          </p:nvGrpSpPr>
          <p:grpSpPr>
            <a:xfrm>
              <a:off x="6492727" y="5066031"/>
              <a:ext cx="271694" cy="354277"/>
              <a:chOff x="10712450" y="96838"/>
              <a:chExt cx="2339975" cy="3021013"/>
            </a:xfrm>
            <a:solidFill>
              <a:schemeClr val="accent3"/>
            </a:solidFill>
          </p:grpSpPr>
          <p:sp>
            <p:nvSpPr>
              <p:cNvPr id="325" name="Freeform 120"/>
              <p:cNvSpPr>
                <a:spLocks noEditPoints="1"/>
              </p:cNvSpPr>
              <p:nvPr/>
            </p:nvSpPr>
            <p:spPr bwMode="auto">
              <a:xfrm>
                <a:off x="10712450" y="96838"/>
                <a:ext cx="2339975" cy="3021013"/>
              </a:xfrm>
              <a:custGeom>
                <a:avLst/>
                <a:gdLst>
                  <a:gd name="T0" fmla="*/ 275 w 2948"/>
                  <a:gd name="T1" fmla="*/ 208 h 3806"/>
                  <a:gd name="T2" fmla="*/ 233 w 2948"/>
                  <a:gd name="T3" fmla="*/ 231 h 3806"/>
                  <a:gd name="T4" fmla="*/ 209 w 2948"/>
                  <a:gd name="T5" fmla="*/ 270 h 3806"/>
                  <a:gd name="T6" fmla="*/ 205 w 2948"/>
                  <a:gd name="T7" fmla="*/ 3511 h 3806"/>
                  <a:gd name="T8" fmla="*/ 218 w 2948"/>
                  <a:gd name="T9" fmla="*/ 3556 h 3806"/>
                  <a:gd name="T10" fmla="*/ 253 w 2948"/>
                  <a:gd name="T11" fmla="*/ 3589 h 3806"/>
                  <a:gd name="T12" fmla="*/ 299 w 2948"/>
                  <a:gd name="T13" fmla="*/ 3600 h 3806"/>
                  <a:gd name="T14" fmla="*/ 2218 w 2948"/>
                  <a:gd name="T15" fmla="*/ 3076 h 3806"/>
                  <a:gd name="T16" fmla="*/ 2743 w 2948"/>
                  <a:gd name="T17" fmla="*/ 295 h 3806"/>
                  <a:gd name="T18" fmla="*/ 2732 w 2948"/>
                  <a:gd name="T19" fmla="*/ 249 h 3806"/>
                  <a:gd name="T20" fmla="*/ 2701 w 2948"/>
                  <a:gd name="T21" fmla="*/ 217 h 3806"/>
                  <a:gd name="T22" fmla="*/ 2657 w 2948"/>
                  <a:gd name="T23" fmla="*/ 204 h 3806"/>
                  <a:gd name="T24" fmla="*/ 299 w 2948"/>
                  <a:gd name="T25" fmla="*/ 0 h 3806"/>
                  <a:gd name="T26" fmla="*/ 2700 w 2948"/>
                  <a:gd name="T27" fmla="*/ 2 h 3806"/>
                  <a:gd name="T28" fmla="*/ 2780 w 2948"/>
                  <a:gd name="T29" fmla="*/ 26 h 3806"/>
                  <a:gd name="T30" fmla="*/ 2849 w 2948"/>
                  <a:gd name="T31" fmla="*/ 72 h 3806"/>
                  <a:gd name="T32" fmla="*/ 2902 w 2948"/>
                  <a:gd name="T33" fmla="*/ 133 h 3806"/>
                  <a:gd name="T34" fmla="*/ 2936 w 2948"/>
                  <a:gd name="T35" fmla="*/ 209 h 3806"/>
                  <a:gd name="T36" fmla="*/ 2948 w 2948"/>
                  <a:gd name="T37" fmla="*/ 295 h 3806"/>
                  <a:gd name="T38" fmla="*/ 2371 w 2948"/>
                  <a:gd name="T39" fmla="*/ 3806 h 3806"/>
                  <a:gd name="T40" fmla="*/ 255 w 2948"/>
                  <a:gd name="T41" fmla="*/ 3802 h 3806"/>
                  <a:gd name="T42" fmla="*/ 174 w 2948"/>
                  <a:gd name="T43" fmla="*/ 3779 h 3806"/>
                  <a:gd name="T44" fmla="*/ 103 w 2948"/>
                  <a:gd name="T45" fmla="*/ 3734 h 3806"/>
                  <a:gd name="T46" fmla="*/ 49 w 2948"/>
                  <a:gd name="T47" fmla="*/ 3671 h 3806"/>
                  <a:gd name="T48" fmla="*/ 13 w 2948"/>
                  <a:gd name="T49" fmla="*/ 3596 h 3806"/>
                  <a:gd name="T50" fmla="*/ 0 w 2948"/>
                  <a:gd name="T51" fmla="*/ 3511 h 3806"/>
                  <a:gd name="T52" fmla="*/ 3 w 2948"/>
                  <a:gd name="T53" fmla="*/ 250 h 3806"/>
                  <a:gd name="T54" fmla="*/ 28 w 2948"/>
                  <a:gd name="T55" fmla="*/ 170 h 3806"/>
                  <a:gd name="T56" fmla="*/ 74 w 2948"/>
                  <a:gd name="T57" fmla="*/ 101 h 3806"/>
                  <a:gd name="T58" fmla="*/ 137 w 2948"/>
                  <a:gd name="T59" fmla="*/ 47 h 3806"/>
                  <a:gd name="T60" fmla="*/ 213 w 2948"/>
                  <a:gd name="T61" fmla="*/ 11 h 3806"/>
                  <a:gd name="T62" fmla="*/ 299 w 2948"/>
                  <a:gd name="T63" fmla="*/ 0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8" h="3806">
                    <a:moveTo>
                      <a:pt x="299" y="204"/>
                    </a:moveTo>
                    <a:lnTo>
                      <a:pt x="275" y="208"/>
                    </a:lnTo>
                    <a:lnTo>
                      <a:pt x="253" y="217"/>
                    </a:lnTo>
                    <a:lnTo>
                      <a:pt x="233" y="231"/>
                    </a:lnTo>
                    <a:lnTo>
                      <a:pt x="218" y="249"/>
                    </a:lnTo>
                    <a:lnTo>
                      <a:pt x="209" y="270"/>
                    </a:lnTo>
                    <a:lnTo>
                      <a:pt x="205" y="295"/>
                    </a:lnTo>
                    <a:lnTo>
                      <a:pt x="205" y="3511"/>
                    </a:lnTo>
                    <a:lnTo>
                      <a:pt x="209" y="3535"/>
                    </a:lnTo>
                    <a:lnTo>
                      <a:pt x="218" y="3556"/>
                    </a:lnTo>
                    <a:lnTo>
                      <a:pt x="233" y="3575"/>
                    </a:lnTo>
                    <a:lnTo>
                      <a:pt x="253" y="3589"/>
                    </a:lnTo>
                    <a:lnTo>
                      <a:pt x="275" y="3598"/>
                    </a:lnTo>
                    <a:lnTo>
                      <a:pt x="299" y="3600"/>
                    </a:lnTo>
                    <a:lnTo>
                      <a:pt x="2218" y="3600"/>
                    </a:lnTo>
                    <a:lnTo>
                      <a:pt x="2218" y="3076"/>
                    </a:lnTo>
                    <a:lnTo>
                      <a:pt x="2743" y="3076"/>
                    </a:lnTo>
                    <a:lnTo>
                      <a:pt x="2743" y="295"/>
                    </a:lnTo>
                    <a:lnTo>
                      <a:pt x="2740" y="270"/>
                    </a:lnTo>
                    <a:lnTo>
                      <a:pt x="2732" y="249"/>
                    </a:lnTo>
                    <a:lnTo>
                      <a:pt x="2719" y="231"/>
                    </a:lnTo>
                    <a:lnTo>
                      <a:pt x="2701" y="217"/>
                    </a:lnTo>
                    <a:lnTo>
                      <a:pt x="2681" y="208"/>
                    </a:lnTo>
                    <a:lnTo>
                      <a:pt x="2657" y="204"/>
                    </a:lnTo>
                    <a:lnTo>
                      <a:pt x="299" y="204"/>
                    </a:lnTo>
                    <a:close/>
                    <a:moveTo>
                      <a:pt x="299" y="0"/>
                    </a:moveTo>
                    <a:lnTo>
                      <a:pt x="2657" y="0"/>
                    </a:lnTo>
                    <a:lnTo>
                      <a:pt x="2700" y="2"/>
                    </a:lnTo>
                    <a:lnTo>
                      <a:pt x="2742" y="11"/>
                    </a:lnTo>
                    <a:lnTo>
                      <a:pt x="2780" y="26"/>
                    </a:lnTo>
                    <a:lnTo>
                      <a:pt x="2816" y="47"/>
                    </a:lnTo>
                    <a:lnTo>
                      <a:pt x="2849" y="72"/>
                    </a:lnTo>
                    <a:lnTo>
                      <a:pt x="2878" y="101"/>
                    </a:lnTo>
                    <a:lnTo>
                      <a:pt x="2902" y="133"/>
                    </a:lnTo>
                    <a:lnTo>
                      <a:pt x="2921" y="170"/>
                    </a:lnTo>
                    <a:lnTo>
                      <a:pt x="2936" y="209"/>
                    </a:lnTo>
                    <a:lnTo>
                      <a:pt x="2945" y="250"/>
                    </a:lnTo>
                    <a:lnTo>
                      <a:pt x="2948" y="295"/>
                    </a:lnTo>
                    <a:lnTo>
                      <a:pt x="2948" y="3224"/>
                    </a:lnTo>
                    <a:lnTo>
                      <a:pt x="2371" y="3806"/>
                    </a:lnTo>
                    <a:lnTo>
                      <a:pt x="299" y="3806"/>
                    </a:lnTo>
                    <a:lnTo>
                      <a:pt x="255" y="3802"/>
                    </a:lnTo>
                    <a:lnTo>
                      <a:pt x="213" y="3793"/>
                    </a:lnTo>
                    <a:lnTo>
                      <a:pt x="174" y="3779"/>
                    </a:lnTo>
                    <a:lnTo>
                      <a:pt x="137" y="3758"/>
                    </a:lnTo>
                    <a:lnTo>
                      <a:pt x="103" y="3734"/>
                    </a:lnTo>
                    <a:lnTo>
                      <a:pt x="74" y="3705"/>
                    </a:lnTo>
                    <a:lnTo>
                      <a:pt x="49" y="3671"/>
                    </a:lnTo>
                    <a:lnTo>
                      <a:pt x="28" y="3635"/>
                    </a:lnTo>
                    <a:lnTo>
                      <a:pt x="13" y="3596"/>
                    </a:lnTo>
                    <a:lnTo>
                      <a:pt x="3" y="3555"/>
                    </a:lnTo>
                    <a:lnTo>
                      <a:pt x="0" y="3511"/>
                    </a:lnTo>
                    <a:lnTo>
                      <a:pt x="0" y="295"/>
                    </a:lnTo>
                    <a:lnTo>
                      <a:pt x="3" y="250"/>
                    </a:lnTo>
                    <a:lnTo>
                      <a:pt x="13" y="209"/>
                    </a:lnTo>
                    <a:lnTo>
                      <a:pt x="28" y="170"/>
                    </a:lnTo>
                    <a:lnTo>
                      <a:pt x="49" y="133"/>
                    </a:lnTo>
                    <a:lnTo>
                      <a:pt x="74" y="101"/>
                    </a:lnTo>
                    <a:lnTo>
                      <a:pt x="103" y="72"/>
                    </a:lnTo>
                    <a:lnTo>
                      <a:pt x="137" y="47"/>
                    </a:lnTo>
                    <a:lnTo>
                      <a:pt x="174" y="26"/>
                    </a:lnTo>
                    <a:lnTo>
                      <a:pt x="213" y="11"/>
                    </a:lnTo>
                    <a:lnTo>
                      <a:pt x="255" y="2"/>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121"/>
              <p:cNvSpPr>
                <a:spLocks noChangeArrowheads="1"/>
              </p:cNvSpPr>
              <p:nvPr/>
            </p:nvSpPr>
            <p:spPr bwMode="auto">
              <a:xfrm>
                <a:off x="11049000" y="595313"/>
                <a:ext cx="833438" cy="1619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122"/>
              <p:cNvSpPr>
                <a:spLocks noChangeArrowheads="1"/>
              </p:cNvSpPr>
              <p:nvPr/>
            </p:nvSpPr>
            <p:spPr bwMode="auto">
              <a:xfrm>
                <a:off x="11049000" y="930275"/>
                <a:ext cx="1677988" cy="1635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123"/>
              <p:cNvSpPr>
                <a:spLocks noChangeArrowheads="1"/>
              </p:cNvSpPr>
              <p:nvPr/>
            </p:nvSpPr>
            <p:spPr bwMode="auto">
              <a:xfrm>
                <a:off x="11049000" y="1266825"/>
                <a:ext cx="1677988" cy="1619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124"/>
              <p:cNvSpPr>
                <a:spLocks noChangeArrowheads="1"/>
              </p:cNvSpPr>
              <p:nvPr/>
            </p:nvSpPr>
            <p:spPr bwMode="auto">
              <a:xfrm>
                <a:off x="11049000" y="1601788"/>
                <a:ext cx="1677988" cy="1635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Freeform 125"/>
              <p:cNvSpPr>
                <a:spLocks/>
              </p:cNvSpPr>
              <p:nvPr/>
            </p:nvSpPr>
            <p:spPr bwMode="auto">
              <a:xfrm>
                <a:off x="11053763" y="1935163"/>
                <a:ext cx="922338" cy="847725"/>
              </a:xfrm>
              <a:custGeom>
                <a:avLst/>
                <a:gdLst>
                  <a:gd name="T0" fmla="*/ 584 w 1162"/>
                  <a:gd name="T1" fmla="*/ 0 h 1067"/>
                  <a:gd name="T2" fmla="*/ 1162 w 1162"/>
                  <a:gd name="T3" fmla="*/ 631 h 1067"/>
                  <a:gd name="T4" fmla="*/ 955 w 1162"/>
                  <a:gd name="T5" fmla="*/ 631 h 1067"/>
                  <a:gd name="T6" fmla="*/ 955 w 1162"/>
                  <a:gd name="T7" fmla="*/ 1067 h 1067"/>
                  <a:gd name="T8" fmla="*/ 673 w 1162"/>
                  <a:gd name="T9" fmla="*/ 1067 h 1067"/>
                  <a:gd name="T10" fmla="*/ 673 w 1162"/>
                  <a:gd name="T11" fmla="*/ 739 h 1067"/>
                  <a:gd name="T12" fmla="*/ 670 w 1162"/>
                  <a:gd name="T13" fmla="*/ 715 h 1067"/>
                  <a:gd name="T14" fmla="*/ 663 w 1162"/>
                  <a:gd name="T15" fmla="*/ 694 h 1067"/>
                  <a:gd name="T16" fmla="*/ 650 w 1162"/>
                  <a:gd name="T17" fmla="*/ 674 h 1067"/>
                  <a:gd name="T18" fmla="*/ 635 w 1162"/>
                  <a:gd name="T19" fmla="*/ 659 h 1067"/>
                  <a:gd name="T20" fmla="*/ 615 w 1162"/>
                  <a:gd name="T21" fmla="*/ 646 h 1067"/>
                  <a:gd name="T22" fmla="*/ 594 w 1162"/>
                  <a:gd name="T23" fmla="*/ 638 h 1067"/>
                  <a:gd name="T24" fmla="*/ 570 w 1162"/>
                  <a:gd name="T25" fmla="*/ 636 h 1067"/>
                  <a:gd name="T26" fmla="*/ 547 w 1162"/>
                  <a:gd name="T27" fmla="*/ 638 h 1067"/>
                  <a:gd name="T28" fmla="*/ 526 w 1162"/>
                  <a:gd name="T29" fmla="*/ 646 h 1067"/>
                  <a:gd name="T30" fmla="*/ 506 w 1162"/>
                  <a:gd name="T31" fmla="*/ 659 h 1067"/>
                  <a:gd name="T32" fmla="*/ 490 w 1162"/>
                  <a:gd name="T33" fmla="*/ 674 h 1067"/>
                  <a:gd name="T34" fmla="*/ 478 w 1162"/>
                  <a:gd name="T35" fmla="*/ 694 h 1067"/>
                  <a:gd name="T36" fmla="*/ 470 w 1162"/>
                  <a:gd name="T37" fmla="*/ 715 h 1067"/>
                  <a:gd name="T38" fmla="*/ 468 w 1162"/>
                  <a:gd name="T39" fmla="*/ 739 h 1067"/>
                  <a:gd name="T40" fmla="*/ 468 w 1162"/>
                  <a:gd name="T41" fmla="*/ 1067 h 1067"/>
                  <a:gd name="T42" fmla="*/ 199 w 1162"/>
                  <a:gd name="T43" fmla="*/ 1067 h 1067"/>
                  <a:gd name="T44" fmla="*/ 199 w 1162"/>
                  <a:gd name="T45" fmla="*/ 631 h 1067"/>
                  <a:gd name="T46" fmla="*/ 0 w 1162"/>
                  <a:gd name="T47" fmla="*/ 631 h 1067"/>
                  <a:gd name="T48" fmla="*/ 584 w 1162"/>
                  <a:gd name="T49"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2" h="1067">
                    <a:moveTo>
                      <a:pt x="584" y="0"/>
                    </a:moveTo>
                    <a:lnTo>
                      <a:pt x="1162" y="631"/>
                    </a:lnTo>
                    <a:lnTo>
                      <a:pt x="955" y="631"/>
                    </a:lnTo>
                    <a:lnTo>
                      <a:pt x="955" y="1067"/>
                    </a:lnTo>
                    <a:lnTo>
                      <a:pt x="673" y="1067"/>
                    </a:lnTo>
                    <a:lnTo>
                      <a:pt x="673" y="739"/>
                    </a:lnTo>
                    <a:lnTo>
                      <a:pt x="670" y="715"/>
                    </a:lnTo>
                    <a:lnTo>
                      <a:pt x="663" y="694"/>
                    </a:lnTo>
                    <a:lnTo>
                      <a:pt x="650" y="674"/>
                    </a:lnTo>
                    <a:lnTo>
                      <a:pt x="635" y="659"/>
                    </a:lnTo>
                    <a:lnTo>
                      <a:pt x="615" y="646"/>
                    </a:lnTo>
                    <a:lnTo>
                      <a:pt x="594" y="638"/>
                    </a:lnTo>
                    <a:lnTo>
                      <a:pt x="570" y="636"/>
                    </a:lnTo>
                    <a:lnTo>
                      <a:pt x="547" y="638"/>
                    </a:lnTo>
                    <a:lnTo>
                      <a:pt x="526" y="646"/>
                    </a:lnTo>
                    <a:lnTo>
                      <a:pt x="506" y="659"/>
                    </a:lnTo>
                    <a:lnTo>
                      <a:pt x="490" y="674"/>
                    </a:lnTo>
                    <a:lnTo>
                      <a:pt x="478" y="694"/>
                    </a:lnTo>
                    <a:lnTo>
                      <a:pt x="470" y="715"/>
                    </a:lnTo>
                    <a:lnTo>
                      <a:pt x="468" y="739"/>
                    </a:lnTo>
                    <a:lnTo>
                      <a:pt x="468" y="1067"/>
                    </a:lnTo>
                    <a:lnTo>
                      <a:pt x="199" y="1067"/>
                    </a:lnTo>
                    <a:lnTo>
                      <a:pt x="199" y="631"/>
                    </a:lnTo>
                    <a:lnTo>
                      <a:pt x="0" y="631"/>
                    </a:lnTo>
                    <a:lnTo>
                      <a:pt x="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1" name="Freeform 126"/>
              <p:cNvSpPr>
                <a:spLocks/>
              </p:cNvSpPr>
              <p:nvPr/>
            </p:nvSpPr>
            <p:spPr bwMode="auto">
              <a:xfrm>
                <a:off x="11952288" y="1895475"/>
                <a:ext cx="777875" cy="663575"/>
              </a:xfrm>
              <a:custGeom>
                <a:avLst/>
                <a:gdLst>
                  <a:gd name="T0" fmla="*/ 820 w 978"/>
                  <a:gd name="T1" fmla="*/ 0 h 835"/>
                  <a:gd name="T2" fmla="*/ 978 w 978"/>
                  <a:gd name="T3" fmla="*/ 131 h 835"/>
                  <a:gd name="T4" fmla="*/ 392 w 978"/>
                  <a:gd name="T5" fmla="*/ 835 h 835"/>
                  <a:gd name="T6" fmla="*/ 0 w 978"/>
                  <a:gd name="T7" fmla="*/ 418 h 835"/>
                  <a:gd name="T8" fmla="*/ 148 w 978"/>
                  <a:gd name="T9" fmla="*/ 277 h 835"/>
                  <a:gd name="T10" fmla="*/ 383 w 978"/>
                  <a:gd name="T11" fmla="*/ 527 h 835"/>
                  <a:gd name="T12" fmla="*/ 820 w 978"/>
                  <a:gd name="T13" fmla="*/ 0 h 835"/>
                </a:gdLst>
                <a:ahLst/>
                <a:cxnLst>
                  <a:cxn ang="0">
                    <a:pos x="T0" y="T1"/>
                  </a:cxn>
                  <a:cxn ang="0">
                    <a:pos x="T2" y="T3"/>
                  </a:cxn>
                  <a:cxn ang="0">
                    <a:pos x="T4" y="T5"/>
                  </a:cxn>
                  <a:cxn ang="0">
                    <a:pos x="T6" y="T7"/>
                  </a:cxn>
                  <a:cxn ang="0">
                    <a:pos x="T8" y="T9"/>
                  </a:cxn>
                  <a:cxn ang="0">
                    <a:pos x="T10" y="T11"/>
                  </a:cxn>
                  <a:cxn ang="0">
                    <a:pos x="T12" y="T13"/>
                  </a:cxn>
                </a:cxnLst>
                <a:rect l="0" t="0" r="r" b="b"/>
                <a:pathLst>
                  <a:path w="978" h="835">
                    <a:moveTo>
                      <a:pt x="820" y="0"/>
                    </a:moveTo>
                    <a:lnTo>
                      <a:pt x="978" y="131"/>
                    </a:lnTo>
                    <a:lnTo>
                      <a:pt x="392" y="835"/>
                    </a:lnTo>
                    <a:lnTo>
                      <a:pt x="0" y="418"/>
                    </a:lnTo>
                    <a:lnTo>
                      <a:pt x="148" y="277"/>
                    </a:lnTo>
                    <a:lnTo>
                      <a:pt x="383" y="527"/>
                    </a:lnTo>
                    <a:lnTo>
                      <a:pt x="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32" name="Group 331"/>
            <p:cNvGrpSpPr/>
            <p:nvPr/>
          </p:nvGrpSpPr>
          <p:grpSpPr>
            <a:xfrm>
              <a:off x="7750628" y="4810166"/>
              <a:ext cx="329317" cy="384363"/>
              <a:chOff x="8335963" y="260350"/>
              <a:chExt cx="4368800" cy="5099050"/>
            </a:xfrm>
            <a:solidFill>
              <a:schemeClr val="accent3"/>
            </a:solidFill>
          </p:grpSpPr>
          <p:sp>
            <p:nvSpPr>
              <p:cNvPr id="333" name="Freeform 43"/>
              <p:cNvSpPr>
                <a:spLocks noEditPoints="1"/>
              </p:cNvSpPr>
              <p:nvPr/>
            </p:nvSpPr>
            <p:spPr bwMode="auto">
              <a:xfrm>
                <a:off x="9391651" y="1550988"/>
                <a:ext cx="3170238" cy="2711450"/>
              </a:xfrm>
              <a:custGeom>
                <a:avLst/>
                <a:gdLst>
                  <a:gd name="T0" fmla="*/ 2023 w 3994"/>
                  <a:gd name="T1" fmla="*/ 346 h 3416"/>
                  <a:gd name="T2" fmla="*/ 565 w 3994"/>
                  <a:gd name="T3" fmla="*/ 1600 h 3416"/>
                  <a:gd name="T4" fmla="*/ 936 w 3994"/>
                  <a:gd name="T5" fmla="*/ 1600 h 3416"/>
                  <a:gd name="T6" fmla="*/ 936 w 3994"/>
                  <a:gd name="T7" fmla="*/ 3110 h 3416"/>
                  <a:gd name="T8" fmla="*/ 1730 w 3994"/>
                  <a:gd name="T9" fmla="*/ 3110 h 3416"/>
                  <a:gd name="T10" fmla="*/ 1730 w 3994"/>
                  <a:gd name="T11" fmla="*/ 2047 h 3416"/>
                  <a:gd name="T12" fmla="*/ 2267 w 3994"/>
                  <a:gd name="T13" fmla="*/ 2047 h 3416"/>
                  <a:gd name="T14" fmla="*/ 2267 w 3994"/>
                  <a:gd name="T15" fmla="*/ 3110 h 3416"/>
                  <a:gd name="T16" fmla="*/ 3111 w 3994"/>
                  <a:gd name="T17" fmla="*/ 3110 h 3416"/>
                  <a:gd name="T18" fmla="*/ 3111 w 3994"/>
                  <a:gd name="T19" fmla="*/ 1600 h 3416"/>
                  <a:gd name="T20" fmla="*/ 3471 w 3994"/>
                  <a:gd name="T21" fmla="*/ 1600 h 3416"/>
                  <a:gd name="T22" fmla="*/ 2023 w 3994"/>
                  <a:gd name="T23" fmla="*/ 346 h 3416"/>
                  <a:gd name="T24" fmla="*/ 0 w 3994"/>
                  <a:gd name="T25" fmla="*/ 0 h 3416"/>
                  <a:gd name="T26" fmla="*/ 3994 w 3994"/>
                  <a:gd name="T27" fmla="*/ 0 h 3416"/>
                  <a:gd name="T28" fmla="*/ 3994 w 3994"/>
                  <a:gd name="T29" fmla="*/ 3416 h 3416"/>
                  <a:gd name="T30" fmla="*/ 0 w 3994"/>
                  <a:gd name="T31" fmla="*/ 3416 h 3416"/>
                  <a:gd name="T32" fmla="*/ 0 w 3994"/>
                  <a:gd name="T3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94" h="3416">
                    <a:moveTo>
                      <a:pt x="2023" y="346"/>
                    </a:moveTo>
                    <a:lnTo>
                      <a:pt x="565" y="1600"/>
                    </a:lnTo>
                    <a:lnTo>
                      <a:pt x="936" y="1600"/>
                    </a:lnTo>
                    <a:lnTo>
                      <a:pt x="936" y="3110"/>
                    </a:lnTo>
                    <a:lnTo>
                      <a:pt x="1730" y="3110"/>
                    </a:lnTo>
                    <a:lnTo>
                      <a:pt x="1730" y="2047"/>
                    </a:lnTo>
                    <a:lnTo>
                      <a:pt x="2267" y="2047"/>
                    </a:lnTo>
                    <a:lnTo>
                      <a:pt x="2267" y="3110"/>
                    </a:lnTo>
                    <a:lnTo>
                      <a:pt x="3111" y="3110"/>
                    </a:lnTo>
                    <a:lnTo>
                      <a:pt x="3111" y="1600"/>
                    </a:lnTo>
                    <a:lnTo>
                      <a:pt x="3471" y="1600"/>
                    </a:lnTo>
                    <a:lnTo>
                      <a:pt x="2023" y="346"/>
                    </a:lnTo>
                    <a:close/>
                    <a:moveTo>
                      <a:pt x="0" y="0"/>
                    </a:moveTo>
                    <a:lnTo>
                      <a:pt x="3994" y="0"/>
                    </a:lnTo>
                    <a:lnTo>
                      <a:pt x="3994" y="3416"/>
                    </a:lnTo>
                    <a:lnTo>
                      <a:pt x="0" y="34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4" name="Freeform 44"/>
              <p:cNvSpPr>
                <a:spLocks/>
              </p:cNvSpPr>
              <p:nvPr/>
            </p:nvSpPr>
            <p:spPr bwMode="auto">
              <a:xfrm>
                <a:off x="8335963" y="260350"/>
                <a:ext cx="4368800" cy="5099050"/>
              </a:xfrm>
              <a:custGeom>
                <a:avLst/>
                <a:gdLst>
                  <a:gd name="T0" fmla="*/ 0 w 5504"/>
                  <a:gd name="T1" fmla="*/ 0 h 6424"/>
                  <a:gd name="T2" fmla="*/ 883 w 5504"/>
                  <a:gd name="T3" fmla="*/ 0 h 6424"/>
                  <a:gd name="T4" fmla="*/ 883 w 5504"/>
                  <a:gd name="T5" fmla="*/ 793 h 6424"/>
                  <a:gd name="T6" fmla="*/ 5504 w 5504"/>
                  <a:gd name="T7" fmla="*/ 793 h 6424"/>
                  <a:gd name="T8" fmla="*/ 5504 w 5504"/>
                  <a:gd name="T9" fmla="*/ 1189 h 6424"/>
                  <a:gd name="T10" fmla="*/ 883 w 5504"/>
                  <a:gd name="T11" fmla="*/ 1189 h 6424"/>
                  <a:gd name="T12" fmla="*/ 883 w 5504"/>
                  <a:gd name="T13" fmla="*/ 6424 h 6424"/>
                  <a:gd name="T14" fmla="*/ 0 w 5504"/>
                  <a:gd name="T15" fmla="*/ 6424 h 6424"/>
                  <a:gd name="T16" fmla="*/ 0 w 5504"/>
                  <a:gd name="T17" fmla="*/ 0 h 6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4" h="6424">
                    <a:moveTo>
                      <a:pt x="0" y="0"/>
                    </a:moveTo>
                    <a:lnTo>
                      <a:pt x="883" y="0"/>
                    </a:lnTo>
                    <a:lnTo>
                      <a:pt x="883" y="793"/>
                    </a:lnTo>
                    <a:lnTo>
                      <a:pt x="5504" y="793"/>
                    </a:lnTo>
                    <a:lnTo>
                      <a:pt x="5504" y="1189"/>
                    </a:lnTo>
                    <a:lnTo>
                      <a:pt x="883" y="1189"/>
                    </a:lnTo>
                    <a:lnTo>
                      <a:pt x="883" y="6424"/>
                    </a:lnTo>
                    <a:lnTo>
                      <a:pt x="0" y="642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35" name="Freeform 54"/>
            <p:cNvSpPr>
              <a:spLocks noEditPoints="1"/>
            </p:cNvSpPr>
            <p:nvPr/>
          </p:nvSpPr>
          <p:spPr bwMode="auto">
            <a:xfrm>
              <a:off x="7218671" y="2244703"/>
              <a:ext cx="275600" cy="293703"/>
            </a:xfrm>
            <a:custGeom>
              <a:avLst/>
              <a:gdLst>
                <a:gd name="T0" fmla="*/ 3773 w 4354"/>
                <a:gd name="T1" fmla="*/ 3191 h 4641"/>
                <a:gd name="T2" fmla="*/ 3483 w 4354"/>
                <a:gd name="T3" fmla="*/ 3481 h 4641"/>
                <a:gd name="T4" fmla="*/ 1887 w 4354"/>
                <a:gd name="T5" fmla="*/ 3191 h 4641"/>
                <a:gd name="T6" fmla="*/ 2468 w 4354"/>
                <a:gd name="T7" fmla="*/ 3481 h 4641"/>
                <a:gd name="T8" fmla="*/ 1887 w 4354"/>
                <a:gd name="T9" fmla="*/ 3191 h 4641"/>
                <a:gd name="T10" fmla="*/ 871 w 4354"/>
                <a:gd name="T11" fmla="*/ 3191 h 4641"/>
                <a:gd name="T12" fmla="*/ 581 w 4354"/>
                <a:gd name="T13" fmla="*/ 3481 h 4641"/>
                <a:gd name="T14" fmla="*/ 3483 w 4354"/>
                <a:gd name="T15" fmla="*/ 2611 h 4641"/>
                <a:gd name="T16" fmla="*/ 3773 w 4354"/>
                <a:gd name="T17" fmla="*/ 2901 h 4641"/>
                <a:gd name="T18" fmla="*/ 3483 w 4354"/>
                <a:gd name="T19" fmla="*/ 2611 h 4641"/>
                <a:gd name="T20" fmla="*/ 2468 w 4354"/>
                <a:gd name="T21" fmla="*/ 2611 h 4641"/>
                <a:gd name="T22" fmla="*/ 1887 w 4354"/>
                <a:gd name="T23" fmla="*/ 2901 h 4641"/>
                <a:gd name="T24" fmla="*/ 581 w 4354"/>
                <a:gd name="T25" fmla="*/ 2611 h 4641"/>
                <a:gd name="T26" fmla="*/ 871 w 4354"/>
                <a:gd name="T27" fmla="*/ 2901 h 4641"/>
                <a:gd name="T28" fmla="*/ 581 w 4354"/>
                <a:gd name="T29" fmla="*/ 2611 h 4641"/>
                <a:gd name="T30" fmla="*/ 3193 w 4354"/>
                <a:gd name="T31" fmla="*/ 4351 h 4641"/>
                <a:gd name="T32" fmla="*/ 3483 w 4354"/>
                <a:gd name="T33" fmla="*/ 3771 h 4641"/>
                <a:gd name="T34" fmla="*/ 3773 w 4354"/>
                <a:gd name="T35" fmla="*/ 4351 h 4641"/>
                <a:gd name="T36" fmla="*/ 4064 w 4354"/>
                <a:gd name="T37" fmla="*/ 2321 h 4641"/>
                <a:gd name="T38" fmla="*/ 1887 w 4354"/>
                <a:gd name="T39" fmla="*/ 2031 h 4641"/>
                <a:gd name="T40" fmla="*/ 2468 w 4354"/>
                <a:gd name="T41" fmla="*/ 2321 h 4641"/>
                <a:gd name="T42" fmla="*/ 1887 w 4354"/>
                <a:gd name="T43" fmla="*/ 2031 h 4641"/>
                <a:gd name="T44" fmla="*/ 871 w 4354"/>
                <a:gd name="T45" fmla="*/ 2031 h 4641"/>
                <a:gd name="T46" fmla="*/ 581 w 4354"/>
                <a:gd name="T47" fmla="*/ 2321 h 4641"/>
                <a:gd name="T48" fmla="*/ 290 w 4354"/>
                <a:gd name="T49" fmla="*/ 1741 h 4641"/>
                <a:gd name="T50" fmla="*/ 581 w 4354"/>
                <a:gd name="T51" fmla="*/ 4351 h 4641"/>
                <a:gd name="T52" fmla="*/ 871 w 4354"/>
                <a:gd name="T53" fmla="*/ 3771 h 4641"/>
                <a:gd name="T54" fmla="*/ 1161 w 4354"/>
                <a:gd name="T55" fmla="*/ 4351 h 4641"/>
                <a:gd name="T56" fmla="*/ 290 w 4354"/>
                <a:gd name="T57" fmla="*/ 1741 h 4641"/>
                <a:gd name="T58" fmla="*/ 2468 w 4354"/>
                <a:gd name="T59" fmla="*/ 1451 h 4641"/>
                <a:gd name="T60" fmla="*/ 1887 w 4354"/>
                <a:gd name="T61" fmla="*/ 1741 h 4641"/>
                <a:gd name="T62" fmla="*/ 1451 w 4354"/>
                <a:gd name="T63" fmla="*/ 1161 h 4641"/>
                <a:gd name="T64" fmla="*/ 1887 w 4354"/>
                <a:gd name="T65" fmla="*/ 4351 h 4641"/>
                <a:gd name="T66" fmla="*/ 2468 w 4354"/>
                <a:gd name="T67" fmla="*/ 3771 h 4641"/>
                <a:gd name="T68" fmla="*/ 2903 w 4354"/>
                <a:gd name="T69" fmla="*/ 4351 h 4641"/>
                <a:gd name="T70" fmla="*/ 1451 w 4354"/>
                <a:gd name="T71" fmla="*/ 1161 h 4641"/>
                <a:gd name="T72" fmla="*/ 2322 w 4354"/>
                <a:gd name="T73" fmla="*/ 0 h 4641"/>
                <a:gd name="T74" fmla="*/ 3193 w 4354"/>
                <a:gd name="T75" fmla="*/ 871 h 4641"/>
                <a:gd name="T76" fmla="*/ 4354 w 4354"/>
                <a:gd name="T77" fmla="*/ 2031 h 4641"/>
                <a:gd name="T78" fmla="*/ 0 w 4354"/>
                <a:gd name="T79" fmla="*/ 4641 h 4641"/>
                <a:gd name="T80" fmla="*/ 1161 w 4354"/>
                <a:gd name="T81" fmla="*/ 1451 h 4641"/>
                <a:gd name="T82" fmla="*/ 2032 w 4354"/>
                <a:gd name="T83" fmla="*/ 871 h 4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54" h="4641">
                  <a:moveTo>
                    <a:pt x="3483" y="3191"/>
                  </a:moveTo>
                  <a:lnTo>
                    <a:pt x="3773" y="3191"/>
                  </a:lnTo>
                  <a:lnTo>
                    <a:pt x="3773" y="3481"/>
                  </a:lnTo>
                  <a:lnTo>
                    <a:pt x="3483" y="3481"/>
                  </a:lnTo>
                  <a:lnTo>
                    <a:pt x="3483" y="3191"/>
                  </a:lnTo>
                  <a:close/>
                  <a:moveTo>
                    <a:pt x="1887" y="3191"/>
                  </a:moveTo>
                  <a:lnTo>
                    <a:pt x="2468" y="3191"/>
                  </a:lnTo>
                  <a:lnTo>
                    <a:pt x="2468" y="3481"/>
                  </a:lnTo>
                  <a:lnTo>
                    <a:pt x="1887" y="3481"/>
                  </a:lnTo>
                  <a:lnTo>
                    <a:pt x="1887" y="3191"/>
                  </a:lnTo>
                  <a:close/>
                  <a:moveTo>
                    <a:pt x="581" y="3191"/>
                  </a:moveTo>
                  <a:lnTo>
                    <a:pt x="871" y="3191"/>
                  </a:lnTo>
                  <a:lnTo>
                    <a:pt x="871" y="3481"/>
                  </a:lnTo>
                  <a:lnTo>
                    <a:pt x="581" y="3481"/>
                  </a:lnTo>
                  <a:lnTo>
                    <a:pt x="581" y="3191"/>
                  </a:lnTo>
                  <a:close/>
                  <a:moveTo>
                    <a:pt x="3483" y="2611"/>
                  </a:moveTo>
                  <a:lnTo>
                    <a:pt x="3773" y="2611"/>
                  </a:lnTo>
                  <a:lnTo>
                    <a:pt x="3773" y="2901"/>
                  </a:lnTo>
                  <a:lnTo>
                    <a:pt x="3483" y="2901"/>
                  </a:lnTo>
                  <a:lnTo>
                    <a:pt x="3483" y="2611"/>
                  </a:lnTo>
                  <a:close/>
                  <a:moveTo>
                    <a:pt x="1887" y="2611"/>
                  </a:moveTo>
                  <a:lnTo>
                    <a:pt x="2468" y="2611"/>
                  </a:lnTo>
                  <a:lnTo>
                    <a:pt x="2468" y="2901"/>
                  </a:lnTo>
                  <a:lnTo>
                    <a:pt x="1887" y="2901"/>
                  </a:lnTo>
                  <a:lnTo>
                    <a:pt x="1887" y="2611"/>
                  </a:lnTo>
                  <a:close/>
                  <a:moveTo>
                    <a:pt x="581" y="2611"/>
                  </a:moveTo>
                  <a:lnTo>
                    <a:pt x="871" y="2611"/>
                  </a:lnTo>
                  <a:lnTo>
                    <a:pt x="871" y="2901"/>
                  </a:lnTo>
                  <a:lnTo>
                    <a:pt x="581" y="2901"/>
                  </a:lnTo>
                  <a:lnTo>
                    <a:pt x="581" y="2611"/>
                  </a:lnTo>
                  <a:close/>
                  <a:moveTo>
                    <a:pt x="3193" y="2321"/>
                  </a:moveTo>
                  <a:lnTo>
                    <a:pt x="3193" y="4351"/>
                  </a:lnTo>
                  <a:lnTo>
                    <a:pt x="3483" y="4351"/>
                  </a:lnTo>
                  <a:lnTo>
                    <a:pt x="3483" y="3771"/>
                  </a:lnTo>
                  <a:lnTo>
                    <a:pt x="3773" y="3771"/>
                  </a:lnTo>
                  <a:lnTo>
                    <a:pt x="3773" y="4351"/>
                  </a:lnTo>
                  <a:lnTo>
                    <a:pt x="4064" y="4351"/>
                  </a:lnTo>
                  <a:lnTo>
                    <a:pt x="4064" y="2321"/>
                  </a:lnTo>
                  <a:lnTo>
                    <a:pt x="3193" y="2321"/>
                  </a:lnTo>
                  <a:close/>
                  <a:moveTo>
                    <a:pt x="1887" y="2031"/>
                  </a:moveTo>
                  <a:lnTo>
                    <a:pt x="2468" y="2031"/>
                  </a:lnTo>
                  <a:lnTo>
                    <a:pt x="2468" y="2321"/>
                  </a:lnTo>
                  <a:lnTo>
                    <a:pt x="1887" y="2321"/>
                  </a:lnTo>
                  <a:lnTo>
                    <a:pt x="1887" y="2031"/>
                  </a:lnTo>
                  <a:close/>
                  <a:moveTo>
                    <a:pt x="581" y="2031"/>
                  </a:moveTo>
                  <a:lnTo>
                    <a:pt x="871" y="2031"/>
                  </a:lnTo>
                  <a:lnTo>
                    <a:pt x="871" y="2321"/>
                  </a:lnTo>
                  <a:lnTo>
                    <a:pt x="581" y="2321"/>
                  </a:lnTo>
                  <a:lnTo>
                    <a:pt x="581" y="2031"/>
                  </a:lnTo>
                  <a:close/>
                  <a:moveTo>
                    <a:pt x="290" y="1741"/>
                  </a:moveTo>
                  <a:lnTo>
                    <a:pt x="290" y="4351"/>
                  </a:lnTo>
                  <a:lnTo>
                    <a:pt x="581" y="4351"/>
                  </a:lnTo>
                  <a:lnTo>
                    <a:pt x="581" y="3771"/>
                  </a:lnTo>
                  <a:lnTo>
                    <a:pt x="871" y="3771"/>
                  </a:lnTo>
                  <a:lnTo>
                    <a:pt x="871" y="4351"/>
                  </a:lnTo>
                  <a:lnTo>
                    <a:pt x="1161" y="4351"/>
                  </a:lnTo>
                  <a:lnTo>
                    <a:pt x="1161" y="1741"/>
                  </a:lnTo>
                  <a:lnTo>
                    <a:pt x="290" y="1741"/>
                  </a:lnTo>
                  <a:close/>
                  <a:moveTo>
                    <a:pt x="1887" y="1451"/>
                  </a:moveTo>
                  <a:lnTo>
                    <a:pt x="2468" y="1451"/>
                  </a:lnTo>
                  <a:lnTo>
                    <a:pt x="2468" y="1741"/>
                  </a:lnTo>
                  <a:lnTo>
                    <a:pt x="1887" y="1741"/>
                  </a:lnTo>
                  <a:lnTo>
                    <a:pt x="1887" y="1451"/>
                  </a:lnTo>
                  <a:close/>
                  <a:moveTo>
                    <a:pt x="1451" y="1161"/>
                  </a:moveTo>
                  <a:lnTo>
                    <a:pt x="1451" y="4351"/>
                  </a:lnTo>
                  <a:lnTo>
                    <a:pt x="1887" y="4351"/>
                  </a:lnTo>
                  <a:lnTo>
                    <a:pt x="1887" y="3771"/>
                  </a:lnTo>
                  <a:lnTo>
                    <a:pt x="2468" y="3771"/>
                  </a:lnTo>
                  <a:lnTo>
                    <a:pt x="2468" y="4351"/>
                  </a:lnTo>
                  <a:lnTo>
                    <a:pt x="2903" y="4351"/>
                  </a:lnTo>
                  <a:lnTo>
                    <a:pt x="2903" y="1161"/>
                  </a:lnTo>
                  <a:lnTo>
                    <a:pt x="1451" y="1161"/>
                  </a:lnTo>
                  <a:close/>
                  <a:moveTo>
                    <a:pt x="2032" y="0"/>
                  </a:moveTo>
                  <a:lnTo>
                    <a:pt x="2322" y="0"/>
                  </a:lnTo>
                  <a:lnTo>
                    <a:pt x="2322" y="871"/>
                  </a:lnTo>
                  <a:lnTo>
                    <a:pt x="3193" y="871"/>
                  </a:lnTo>
                  <a:lnTo>
                    <a:pt x="3193" y="2031"/>
                  </a:lnTo>
                  <a:lnTo>
                    <a:pt x="4354" y="2031"/>
                  </a:lnTo>
                  <a:lnTo>
                    <a:pt x="4354" y="4641"/>
                  </a:lnTo>
                  <a:lnTo>
                    <a:pt x="0" y="4641"/>
                  </a:lnTo>
                  <a:lnTo>
                    <a:pt x="0" y="1451"/>
                  </a:lnTo>
                  <a:lnTo>
                    <a:pt x="1161" y="1451"/>
                  </a:lnTo>
                  <a:lnTo>
                    <a:pt x="1161" y="871"/>
                  </a:lnTo>
                  <a:lnTo>
                    <a:pt x="2032" y="871"/>
                  </a:lnTo>
                  <a:lnTo>
                    <a:pt x="20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6" name="Freeform 16"/>
            <p:cNvSpPr>
              <a:spLocks noEditPoints="1"/>
            </p:cNvSpPr>
            <p:nvPr/>
          </p:nvSpPr>
          <p:spPr bwMode="auto">
            <a:xfrm>
              <a:off x="4590229" y="3762551"/>
              <a:ext cx="481743" cy="326906"/>
            </a:xfrm>
            <a:custGeom>
              <a:avLst/>
              <a:gdLst>
                <a:gd name="T0" fmla="*/ 2262 w 3914"/>
                <a:gd name="T1" fmla="*/ 1101 h 2656"/>
                <a:gd name="T2" fmla="*/ 2371 w 3914"/>
                <a:gd name="T3" fmla="*/ 1389 h 2656"/>
                <a:gd name="T4" fmla="*/ 2659 w 3914"/>
                <a:gd name="T5" fmla="*/ 1280 h 2656"/>
                <a:gd name="T6" fmla="*/ 2550 w 3914"/>
                <a:gd name="T7" fmla="*/ 992 h 2656"/>
                <a:gd name="T8" fmla="*/ 2680 w 3914"/>
                <a:gd name="T9" fmla="*/ 969 h 2656"/>
                <a:gd name="T10" fmla="*/ 2762 w 3914"/>
                <a:gd name="T11" fmla="*/ 1268 h 2656"/>
                <a:gd name="T12" fmla="*/ 3061 w 3914"/>
                <a:gd name="T13" fmla="*/ 1186 h 2656"/>
                <a:gd name="T14" fmla="*/ 2979 w 3914"/>
                <a:gd name="T15" fmla="*/ 886 h 2656"/>
                <a:gd name="T16" fmla="*/ 2170 w 3914"/>
                <a:gd name="T17" fmla="*/ 662 h 2656"/>
                <a:gd name="T18" fmla="*/ 2225 w 3914"/>
                <a:gd name="T19" fmla="*/ 965 h 2656"/>
                <a:gd name="T20" fmla="*/ 2528 w 3914"/>
                <a:gd name="T21" fmla="*/ 911 h 2656"/>
                <a:gd name="T22" fmla="*/ 2474 w 3914"/>
                <a:gd name="T23" fmla="*/ 608 h 2656"/>
                <a:gd name="T24" fmla="*/ 2597 w 3914"/>
                <a:gd name="T25" fmla="*/ 537 h 2656"/>
                <a:gd name="T26" fmla="*/ 2621 w 3914"/>
                <a:gd name="T27" fmla="*/ 836 h 2656"/>
                <a:gd name="T28" fmla="*/ 2922 w 3914"/>
                <a:gd name="T29" fmla="*/ 811 h 2656"/>
                <a:gd name="T30" fmla="*/ 2897 w 3914"/>
                <a:gd name="T31" fmla="*/ 511 h 2656"/>
                <a:gd name="T32" fmla="*/ 2427 w 3914"/>
                <a:gd name="T33" fmla="*/ 7 h 2656"/>
                <a:gd name="T34" fmla="*/ 3457 w 3914"/>
                <a:gd name="T35" fmla="*/ 486 h 2656"/>
                <a:gd name="T36" fmla="*/ 3371 w 3914"/>
                <a:gd name="T37" fmla="*/ 603 h 2656"/>
                <a:gd name="T38" fmla="*/ 3409 w 3914"/>
                <a:gd name="T39" fmla="*/ 1274 h 2656"/>
                <a:gd name="T40" fmla="*/ 3863 w 3914"/>
                <a:gd name="T41" fmla="*/ 1211 h 2656"/>
                <a:gd name="T42" fmla="*/ 3891 w 3914"/>
                <a:gd name="T43" fmla="*/ 1383 h 2656"/>
                <a:gd name="T44" fmla="*/ 2492 w 3914"/>
                <a:gd name="T45" fmla="*/ 2523 h 2656"/>
                <a:gd name="T46" fmla="*/ 2420 w 3914"/>
                <a:gd name="T47" fmla="*/ 2654 h 2656"/>
                <a:gd name="T48" fmla="*/ 1118 w 3914"/>
                <a:gd name="T49" fmla="*/ 2593 h 2656"/>
                <a:gd name="T50" fmla="*/ 214 w 3914"/>
                <a:gd name="T51" fmla="*/ 2425 h 2656"/>
                <a:gd name="T52" fmla="*/ 62 w 3914"/>
                <a:gd name="T53" fmla="*/ 2338 h 2656"/>
                <a:gd name="T54" fmla="*/ 147 w 3914"/>
                <a:gd name="T55" fmla="*/ 2186 h 2656"/>
                <a:gd name="T56" fmla="*/ 522 w 3914"/>
                <a:gd name="T57" fmla="*/ 1890 h 2656"/>
                <a:gd name="T58" fmla="*/ 171 w 3914"/>
                <a:gd name="T59" fmla="*/ 1827 h 2656"/>
                <a:gd name="T60" fmla="*/ 154 w 3914"/>
                <a:gd name="T61" fmla="*/ 1671 h 2656"/>
                <a:gd name="T62" fmla="*/ 294 w 3914"/>
                <a:gd name="T63" fmla="*/ 1630 h 2656"/>
                <a:gd name="T64" fmla="*/ 639 w 3914"/>
                <a:gd name="T65" fmla="*/ 1640 h 2656"/>
                <a:gd name="T66" fmla="*/ 735 w 3914"/>
                <a:gd name="T67" fmla="*/ 1503 h 2656"/>
                <a:gd name="T68" fmla="*/ 660 w 3914"/>
                <a:gd name="T69" fmla="*/ 1433 h 2656"/>
                <a:gd name="T70" fmla="*/ 375 w 3914"/>
                <a:gd name="T71" fmla="*/ 1421 h 2656"/>
                <a:gd name="T72" fmla="*/ 116 w 3914"/>
                <a:gd name="T73" fmla="*/ 1351 h 2656"/>
                <a:gd name="T74" fmla="*/ 2 w 3914"/>
                <a:gd name="T75" fmla="*/ 1131 h 2656"/>
                <a:gd name="T76" fmla="*/ 127 w 3914"/>
                <a:gd name="T77" fmla="*/ 834 h 2656"/>
                <a:gd name="T78" fmla="*/ 209 w 3914"/>
                <a:gd name="T79" fmla="*/ 602 h 2656"/>
                <a:gd name="T80" fmla="*/ 362 w 3914"/>
                <a:gd name="T81" fmla="*/ 578 h 2656"/>
                <a:gd name="T82" fmla="*/ 622 w 3914"/>
                <a:gd name="T83" fmla="*/ 728 h 2656"/>
                <a:gd name="T84" fmla="*/ 765 w 3914"/>
                <a:gd name="T85" fmla="*/ 825 h 2656"/>
                <a:gd name="T86" fmla="*/ 683 w 3914"/>
                <a:gd name="T87" fmla="*/ 968 h 2656"/>
                <a:gd name="T88" fmla="*/ 410 w 3914"/>
                <a:gd name="T89" fmla="*/ 949 h 2656"/>
                <a:gd name="T90" fmla="*/ 247 w 3914"/>
                <a:gd name="T91" fmla="*/ 1052 h 2656"/>
                <a:gd name="T92" fmla="*/ 290 w 3914"/>
                <a:gd name="T93" fmla="*/ 1153 h 2656"/>
                <a:gd name="T94" fmla="*/ 527 w 3914"/>
                <a:gd name="T95" fmla="*/ 1176 h 2656"/>
                <a:gd name="T96" fmla="*/ 835 w 3914"/>
                <a:gd name="T97" fmla="*/ 1228 h 2656"/>
                <a:gd name="T98" fmla="*/ 969 w 3914"/>
                <a:gd name="T99" fmla="*/ 1413 h 2656"/>
                <a:gd name="T100" fmla="*/ 919 w 3914"/>
                <a:gd name="T101" fmla="*/ 1706 h 2656"/>
                <a:gd name="T102" fmla="*/ 760 w 3914"/>
                <a:gd name="T103" fmla="*/ 1944 h 2656"/>
                <a:gd name="T104" fmla="*/ 2098 w 3914"/>
                <a:gd name="T105" fmla="*/ 1635 h 2656"/>
                <a:gd name="T106" fmla="*/ 1788 w 3914"/>
                <a:gd name="T107" fmla="*/ 1040 h 2656"/>
                <a:gd name="T108" fmla="*/ 1648 w 3914"/>
                <a:gd name="T109" fmla="*/ 970 h 2656"/>
                <a:gd name="T110" fmla="*/ 1695 w 3914"/>
                <a:gd name="T111" fmla="*/ 409 h 2656"/>
                <a:gd name="T112" fmla="*/ 1777 w 3914"/>
                <a:gd name="T113" fmla="*/ 264 h 2656"/>
                <a:gd name="T114" fmla="*/ 2016 w 3914"/>
                <a:gd name="T115" fmla="*/ 292 h 2656"/>
                <a:gd name="T116" fmla="*/ 2378 w 3914"/>
                <a:gd name="T117" fmla="*/ 0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14" h="2656">
                  <a:moveTo>
                    <a:pt x="2530" y="989"/>
                  </a:moveTo>
                  <a:lnTo>
                    <a:pt x="2509" y="992"/>
                  </a:lnTo>
                  <a:lnTo>
                    <a:pt x="2318" y="1045"/>
                  </a:lnTo>
                  <a:lnTo>
                    <a:pt x="2297" y="1053"/>
                  </a:lnTo>
                  <a:lnTo>
                    <a:pt x="2282" y="1065"/>
                  </a:lnTo>
                  <a:lnTo>
                    <a:pt x="2270" y="1082"/>
                  </a:lnTo>
                  <a:lnTo>
                    <a:pt x="2262" y="1101"/>
                  </a:lnTo>
                  <a:lnTo>
                    <a:pt x="2259" y="1121"/>
                  </a:lnTo>
                  <a:lnTo>
                    <a:pt x="2262" y="1141"/>
                  </a:lnTo>
                  <a:lnTo>
                    <a:pt x="2315" y="1334"/>
                  </a:lnTo>
                  <a:lnTo>
                    <a:pt x="2323" y="1353"/>
                  </a:lnTo>
                  <a:lnTo>
                    <a:pt x="2335" y="1369"/>
                  </a:lnTo>
                  <a:lnTo>
                    <a:pt x="2352" y="1381"/>
                  </a:lnTo>
                  <a:lnTo>
                    <a:pt x="2371" y="1389"/>
                  </a:lnTo>
                  <a:lnTo>
                    <a:pt x="2391" y="1392"/>
                  </a:lnTo>
                  <a:lnTo>
                    <a:pt x="2413" y="1388"/>
                  </a:lnTo>
                  <a:lnTo>
                    <a:pt x="2604" y="1336"/>
                  </a:lnTo>
                  <a:lnTo>
                    <a:pt x="2624" y="1328"/>
                  </a:lnTo>
                  <a:lnTo>
                    <a:pt x="2639" y="1315"/>
                  </a:lnTo>
                  <a:lnTo>
                    <a:pt x="2651" y="1299"/>
                  </a:lnTo>
                  <a:lnTo>
                    <a:pt x="2659" y="1280"/>
                  </a:lnTo>
                  <a:lnTo>
                    <a:pt x="2662" y="1260"/>
                  </a:lnTo>
                  <a:lnTo>
                    <a:pt x="2659" y="1239"/>
                  </a:lnTo>
                  <a:lnTo>
                    <a:pt x="2606" y="1047"/>
                  </a:lnTo>
                  <a:lnTo>
                    <a:pt x="2598" y="1027"/>
                  </a:lnTo>
                  <a:lnTo>
                    <a:pt x="2585" y="1012"/>
                  </a:lnTo>
                  <a:lnTo>
                    <a:pt x="2569" y="999"/>
                  </a:lnTo>
                  <a:lnTo>
                    <a:pt x="2550" y="992"/>
                  </a:lnTo>
                  <a:lnTo>
                    <a:pt x="2530" y="989"/>
                  </a:lnTo>
                  <a:close/>
                  <a:moveTo>
                    <a:pt x="2940" y="876"/>
                  </a:moveTo>
                  <a:lnTo>
                    <a:pt x="2920" y="879"/>
                  </a:lnTo>
                  <a:lnTo>
                    <a:pt x="2727" y="931"/>
                  </a:lnTo>
                  <a:lnTo>
                    <a:pt x="2708" y="939"/>
                  </a:lnTo>
                  <a:lnTo>
                    <a:pt x="2692" y="952"/>
                  </a:lnTo>
                  <a:lnTo>
                    <a:pt x="2680" y="969"/>
                  </a:lnTo>
                  <a:lnTo>
                    <a:pt x="2671" y="987"/>
                  </a:lnTo>
                  <a:lnTo>
                    <a:pt x="2669" y="1008"/>
                  </a:lnTo>
                  <a:lnTo>
                    <a:pt x="2673" y="1028"/>
                  </a:lnTo>
                  <a:lnTo>
                    <a:pt x="2725" y="1221"/>
                  </a:lnTo>
                  <a:lnTo>
                    <a:pt x="2733" y="1240"/>
                  </a:lnTo>
                  <a:lnTo>
                    <a:pt x="2746" y="1256"/>
                  </a:lnTo>
                  <a:lnTo>
                    <a:pt x="2762" y="1268"/>
                  </a:lnTo>
                  <a:lnTo>
                    <a:pt x="2781" y="1275"/>
                  </a:lnTo>
                  <a:lnTo>
                    <a:pt x="2801" y="1279"/>
                  </a:lnTo>
                  <a:lnTo>
                    <a:pt x="2822" y="1275"/>
                  </a:lnTo>
                  <a:lnTo>
                    <a:pt x="3013" y="1223"/>
                  </a:lnTo>
                  <a:lnTo>
                    <a:pt x="3033" y="1215"/>
                  </a:lnTo>
                  <a:lnTo>
                    <a:pt x="3049" y="1202"/>
                  </a:lnTo>
                  <a:lnTo>
                    <a:pt x="3061" y="1186"/>
                  </a:lnTo>
                  <a:lnTo>
                    <a:pt x="3069" y="1167"/>
                  </a:lnTo>
                  <a:lnTo>
                    <a:pt x="3071" y="1147"/>
                  </a:lnTo>
                  <a:lnTo>
                    <a:pt x="3069" y="1126"/>
                  </a:lnTo>
                  <a:lnTo>
                    <a:pt x="3016" y="935"/>
                  </a:lnTo>
                  <a:lnTo>
                    <a:pt x="3007" y="914"/>
                  </a:lnTo>
                  <a:lnTo>
                    <a:pt x="2995" y="899"/>
                  </a:lnTo>
                  <a:lnTo>
                    <a:pt x="2979" y="886"/>
                  </a:lnTo>
                  <a:lnTo>
                    <a:pt x="2960" y="879"/>
                  </a:lnTo>
                  <a:lnTo>
                    <a:pt x="2940" y="876"/>
                  </a:lnTo>
                  <a:close/>
                  <a:moveTo>
                    <a:pt x="2418" y="586"/>
                  </a:moveTo>
                  <a:lnTo>
                    <a:pt x="2398" y="588"/>
                  </a:lnTo>
                  <a:lnTo>
                    <a:pt x="2206" y="641"/>
                  </a:lnTo>
                  <a:lnTo>
                    <a:pt x="2187" y="650"/>
                  </a:lnTo>
                  <a:lnTo>
                    <a:pt x="2170" y="662"/>
                  </a:lnTo>
                  <a:lnTo>
                    <a:pt x="2158" y="678"/>
                  </a:lnTo>
                  <a:lnTo>
                    <a:pt x="2150" y="697"/>
                  </a:lnTo>
                  <a:lnTo>
                    <a:pt x="2148" y="717"/>
                  </a:lnTo>
                  <a:lnTo>
                    <a:pt x="2151" y="738"/>
                  </a:lnTo>
                  <a:lnTo>
                    <a:pt x="2204" y="930"/>
                  </a:lnTo>
                  <a:lnTo>
                    <a:pt x="2212" y="949"/>
                  </a:lnTo>
                  <a:lnTo>
                    <a:pt x="2225" y="965"/>
                  </a:lnTo>
                  <a:lnTo>
                    <a:pt x="2240" y="977"/>
                  </a:lnTo>
                  <a:lnTo>
                    <a:pt x="2259" y="986"/>
                  </a:lnTo>
                  <a:lnTo>
                    <a:pt x="2280" y="988"/>
                  </a:lnTo>
                  <a:lnTo>
                    <a:pt x="2301" y="984"/>
                  </a:lnTo>
                  <a:lnTo>
                    <a:pt x="2493" y="932"/>
                  </a:lnTo>
                  <a:lnTo>
                    <a:pt x="2512" y="924"/>
                  </a:lnTo>
                  <a:lnTo>
                    <a:pt x="2528" y="911"/>
                  </a:lnTo>
                  <a:lnTo>
                    <a:pt x="2541" y="895"/>
                  </a:lnTo>
                  <a:lnTo>
                    <a:pt x="2548" y="876"/>
                  </a:lnTo>
                  <a:lnTo>
                    <a:pt x="2550" y="856"/>
                  </a:lnTo>
                  <a:lnTo>
                    <a:pt x="2548" y="835"/>
                  </a:lnTo>
                  <a:lnTo>
                    <a:pt x="2494" y="644"/>
                  </a:lnTo>
                  <a:lnTo>
                    <a:pt x="2486" y="624"/>
                  </a:lnTo>
                  <a:lnTo>
                    <a:pt x="2474" y="608"/>
                  </a:lnTo>
                  <a:lnTo>
                    <a:pt x="2458" y="595"/>
                  </a:lnTo>
                  <a:lnTo>
                    <a:pt x="2439" y="588"/>
                  </a:lnTo>
                  <a:lnTo>
                    <a:pt x="2418" y="586"/>
                  </a:lnTo>
                  <a:close/>
                  <a:moveTo>
                    <a:pt x="2829" y="473"/>
                  </a:moveTo>
                  <a:lnTo>
                    <a:pt x="2808" y="475"/>
                  </a:lnTo>
                  <a:lnTo>
                    <a:pt x="2616" y="529"/>
                  </a:lnTo>
                  <a:lnTo>
                    <a:pt x="2597" y="537"/>
                  </a:lnTo>
                  <a:lnTo>
                    <a:pt x="2580" y="549"/>
                  </a:lnTo>
                  <a:lnTo>
                    <a:pt x="2568" y="565"/>
                  </a:lnTo>
                  <a:lnTo>
                    <a:pt x="2561" y="584"/>
                  </a:lnTo>
                  <a:lnTo>
                    <a:pt x="2559" y="605"/>
                  </a:lnTo>
                  <a:lnTo>
                    <a:pt x="2561" y="625"/>
                  </a:lnTo>
                  <a:lnTo>
                    <a:pt x="2613" y="817"/>
                  </a:lnTo>
                  <a:lnTo>
                    <a:pt x="2621" y="836"/>
                  </a:lnTo>
                  <a:lnTo>
                    <a:pt x="2635" y="853"/>
                  </a:lnTo>
                  <a:lnTo>
                    <a:pt x="2651" y="865"/>
                  </a:lnTo>
                  <a:lnTo>
                    <a:pt x="2669" y="873"/>
                  </a:lnTo>
                  <a:lnTo>
                    <a:pt x="2689" y="875"/>
                  </a:lnTo>
                  <a:lnTo>
                    <a:pt x="2711" y="872"/>
                  </a:lnTo>
                  <a:lnTo>
                    <a:pt x="2903" y="819"/>
                  </a:lnTo>
                  <a:lnTo>
                    <a:pt x="2922" y="811"/>
                  </a:lnTo>
                  <a:lnTo>
                    <a:pt x="2939" y="798"/>
                  </a:lnTo>
                  <a:lnTo>
                    <a:pt x="2950" y="783"/>
                  </a:lnTo>
                  <a:lnTo>
                    <a:pt x="2957" y="764"/>
                  </a:lnTo>
                  <a:lnTo>
                    <a:pt x="2960" y="743"/>
                  </a:lnTo>
                  <a:lnTo>
                    <a:pt x="2957" y="722"/>
                  </a:lnTo>
                  <a:lnTo>
                    <a:pt x="2905" y="531"/>
                  </a:lnTo>
                  <a:lnTo>
                    <a:pt x="2897" y="511"/>
                  </a:lnTo>
                  <a:lnTo>
                    <a:pt x="2884" y="495"/>
                  </a:lnTo>
                  <a:lnTo>
                    <a:pt x="2867" y="482"/>
                  </a:lnTo>
                  <a:lnTo>
                    <a:pt x="2849" y="475"/>
                  </a:lnTo>
                  <a:lnTo>
                    <a:pt x="2829" y="473"/>
                  </a:lnTo>
                  <a:close/>
                  <a:moveTo>
                    <a:pt x="2378" y="0"/>
                  </a:moveTo>
                  <a:lnTo>
                    <a:pt x="2403" y="1"/>
                  </a:lnTo>
                  <a:lnTo>
                    <a:pt x="2427" y="7"/>
                  </a:lnTo>
                  <a:lnTo>
                    <a:pt x="3373" y="378"/>
                  </a:lnTo>
                  <a:lnTo>
                    <a:pt x="3394" y="386"/>
                  </a:lnTo>
                  <a:lnTo>
                    <a:pt x="3415" y="399"/>
                  </a:lnTo>
                  <a:lnTo>
                    <a:pt x="3431" y="416"/>
                  </a:lnTo>
                  <a:lnTo>
                    <a:pt x="3444" y="436"/>
                  </a:lnTo>
                  <a:lnTo>
                    <a:pt x="3454" y="460"/>
                  </a:lnTo>
                  <a:lnTo>
                    <a:pt x="3457" y="486"/>
                  </a:lnTo>
                  <a:lnTo>
                    <a:pt x="3456" y="512"/>
                  </a:lnTo>
                  <a:lnTo>
                    <a:pt x="3448" y="537"/>
                  </a:lnTo>
                  <a:lnTo>
                    <a:pt x="3435" y="559"/>
                  </a:lnTo>
                  <a:lnTo>
                    <a:pt x="3418" y="578"/>
                  </a:lnTo>
                  <a:lnTo>
                    <a:pt x="3397" y="593"/>
                  </a:lnTo>
                  <a:lnTo>
                    <a:pt x="3372" y="603"/>
                  </a:lnTo>
                  <a:lnTo>
                    <a:pt x="3371" y="603"/>
                  </a:lnTo>
                  <a:lnTo>
                    <a:pt x="3295" y="625"/>
                  </a:lnTo>
                  <a:lnTo>
                    <a:pt x="3442" y="1158"/>
                  </a:lnTo>
                  <a:lnTo>
                    <a:pt x="3447" y="1184"/>
                  </a:lnTo>
                  <a:lnTo>
                    <a:pt x="3444" y="1210"/>
                  </a:lnTo>
                  <a:lnTo>
                    <a:pt x="3437" y="1234"/>
                  </a:lnTo>
                  <a:lnTo>
                    <a:pt x="3425" y="1255"/>
                  </a:lnTo>
                  <a:lnTo>
                    <a:pt x="3409" y="1274"/>
                  </a:lnTo>
                  <a:lnTo>
                    <a:pt x="3388" y="1290"/>
                  </a:lnTo>
                  <a:lnTo>
                    <a:pt x="3364" y="1300"/>
                  </a:lnTo>
                  <a:lnTo>
                    <a:pt x="3758" y="1192"/>
                  </a:lnTo>
                  <a:lnTo>
                    <a:pt x="3786" y="1188"/>
                  </a:lnTo>
                  <a:lnTo>
                    <a:pt x="3814" y="1190"/>
                  </a:lnTo>
                  <a:lnTo>
                    <a:pt x="3840" y="1197"/>
                  </a:lnTo>
                  <a:lnTo>
                    <a:pt x="3863" y="1211"/>
                  </a:lnTo>
                  <a:lnTo>
                    <a:pt x="3884" y="1229"/>
                  </a:lnTo>
                  <a:lnTo>
                    <a:pt x="3900" y="1252"/>
                  </a:lnTo>
                  <a:lnTo>
                    <a:pt x="3911" y="1278"/>
                  </a:lnTo>
                  <a:lnTo>
                    <a:pt x="3914" y="1306"/>
                  </a:lnTo>
                  <a:lnTo>
                    <a:pt x="3913" y="1334"/>
                  </a:lnTo>
                  <a:lnTo>
                    <a:pt x="3905" y="1360"/>
                  </a:lnTo>
                  <a:lnTo>
                    <a:pt x="3891" y="1383"/>
                  </a:lnTo>
                  <a:lnTo>
                    <a:pt x="3873" y="1404"/>
                  </a:lnTo>
                  <a:lnTo>
                    <a:pt x="3850" y="1420"/>
                  </a:lnTo>
                  <a:lnTo>
                    <a:pt x="3824" y="1431"/>
                  </a:lnTo>
                  <a:lnTo>
                    <a:pt x="1936" y="1950"/>
                  </a:lnTo>
                  <a:lnTo>
                    <a:pt x="2467" y="2482"/>
                  </a:lnTo>
                  <a:lnTo>
                    <a:pt x="2483" y="2501"/>
                  </a:lnTo>
                  <a:lnTo>
                    <a:pt x="2492" y="2523"/>
                  </a:lnTo>
                  <a:lnTo>
                    <a:pt x="2497" y="2546"/>
                  </a:lnTo>
                  <a:lnTo>
                    <a:pt x="2497" y="2569"/>
                  </a:lnTo>
                  <a:lnTo>
                    <a:pt x="2490" y="2593"/>
                  </a:lnTo>
                  <a:lnTo>
                    <a:pt x="2478" y="2615"/>
                  </a:lnTo>
                  <a:lnTo>
                    <a:pt x="2461" y="2632"/>
                  </a:lnTo>
                  <a:lnTo>
                    <a:pt x="2442" y="2645"/>
                  </a:lnTo>
                  <a:lnTo>
                    <a:pt x="2420" y="2654"/>
                  </a:lnTo>
                  <a:lnTo>
                    <a:pt x="2395" y="2656"/>
                  </a:lnTo>
                  <a:lnTo>
                    <a:pt x="1213" y="2656"/>
                  </a:lnTo>
                  <a:lnTo>
                    <a:pt x="1188" y="2654"/>
                  </a:lnTo>
                  <a:lnTo>
                    <a:pt x="1166" y="2645"/>
                  </a:lnTo>
                  <a:lnTo>
                    <a:pt x="1147" y="2632"/>
                  </a:lnTo>
                  <a:lnTo>
                    <a:pt x="1130" y="2615"/>
                  </a:lnTo>
                  <a:lnTo>
                    <a:pt x="1118" y="2593"/>
                  </a:lnTo>
                  <a:lnTo>
                    <a:pt x="1111" y="2569"/>
                  </a:lnTo>
                  <a:lnTo>
                    <a:pt x="1111" y="2546"/>
                  </a:lnTo>
                  <a:lnTo>
                    <a:pt x="1116" y="2523"/>
                  </a:lnTo>
                  <a:lnTo>
                    <a:pt x="1126" y="2501"/>
                  </a:lnTo>
                  <a:lnTo>
                    <a:pt x="1141" y="2482"/>
                  </a:lnTo>
                  <a:lnTo>
                    <a:pt x="1572" y="2051"/>
                  </a:lnTo>
                  <a:lnTo>
                    <a:pt x="214" y="2425"/>
                  </a:lnTo>
                  <a:lnTo>
                    <a:pt x="185" y="2429"/>
                  </a:lnTo>
                  <a:lnTo>
                    <a:pt x="158" y="2427"/>
                  </a:lnTo>
                  <a:lnTo>
                    <a:pt x="132" y="2419"/>
                  </a:lnTo>
                  <a:lnTo>
                    <a:pt x="108" y="2406"/>
                  </a:lnTo>
                  <a:lnTo>
                    <a:pt x="88" y="2388"/>
                  </a:lnTo>
                  <a:lnTo>
                    <a:pt x="72" y="2365"/>
                  </a:lnTo>
                  <a:lnTo>
                    <a:pt x="62" y="2338"/>
                  </a:lnTo>
                  <a:lnTo>
                    <a:pt x="57" y="2311"/>
                  </a:lnTo>
                  <a:lnTo>
                    <a:pt x="59" y="2282"/>
                  </a:lnTo>
                  <a:lnTo>
                    <a:pt x="68" y="2256"/>
                  </a:lnTo>
                  <a:lnTo>
                    <a:pt x="81" y="2233"/>
                  </a:lnTo>
                  <a:lnTo>
                    <a:pt x="99" y="2213"/>
                  </a:lnTo>
                  <a:lnTo>
                    <a:pt x="121" y="2197"/>
                  </a:lnTo>
                  <a:lnTo>
                    <a:pt x="147" y="2186"/>
                  </a:lnTo>
                  <a:lnTo>
                    <a:pt x="629" y="2053"/>
                  </a:lnTo>
                  <a:lnTo>
                    <a:pt x="607" y="2046"/>
                  </a:lnTo>
                  <a:lnTo>
                    <a:pt x="587" y="2035"/>
                  </a:lnTo>
                  <a:lnTo>
                    <a:pt x="569" y="2020"/>
                  </a:lnTo>
                  <a:lnTo>
                    <a:pt x="554" y="2000"/>
                  </a:lnTo>
                  <a:lnTo>
                    <a:pt x="546" y="1977"/>
                  </a:lnTo>
                  <a:lnTo>
                    <a:pt x="522" y="1890"/>
                  </a:lnTo>
                  <a:lnTo>
                    <a:pt x="458" y="1893"/>
                  </a:lnTo>
                  <a:lnTo>
                    <a:pt x="395" y="1890"/>
                  </a:lnTo>
                  <a:lnTo>
                    <a:pt x="332" y="1882"/>
                  </a:lnTo>
                  <a:lnTo>
                    <a:pt x="270" y="1869"/>
                  </a:lnTo>
                  <a:lnTo>
                    <a:pt x="207" y="1849"/>
                  </a:lnTo>
                  <a:lnTo>
                    <a:pt x="189" y="1840"/>
                  </a:lnTo>
                  <a:lnTo>
                    <a:pt x="171" y="1827"/>
                  </a:lnTo>
                  <a:lnTo>
                    <a:pt x="157" y="1811"/>
                  </a:lnTo>
                  <a:lnTo>
                    <a:pt x="145" y="1792"/>
                  </a:lnTo>
                  <a:lnTo>
                    <a:pt x="137" y="1770"/>
                  </a:lnTo>
                  <a:lnTo>
                    <a:pt x="132" y="1743"/>
                  </a:lnTo>
                  <a:lnTo>
                    <a:pt x="134" y="1717"/>
                  </a:lnTo>
                  <a:lnTo>
                    <a:pt x="141" y="1693"/>
                  </a:lnTo>
                  <a:lnTo>
                    <a:pt x="154" y="1671"/>
                  </a:lnTo>
                  <a:lnTo>
                    <a:pt x="172" y="1652"/>
                  </a:lnTo>
                  <a:lnTo>
                    <a:pt x="194" y="1637"/>
                  </a:lnTo>
                  <a:lnTo>
                    <a:pt x="218" y="1627"/>
                  </a:lnTo>
                  <a:lnTo>
                    <a:pt x="241" y="1623"/>
                  </a:lnTo>
                  <a:lnTo>
                    <a:pt x="261" y="1623"/>
                  </a:lnTo>
                  <a:lnTo>
                    <a:pt x="279" y="1626"/>
                  </a:lnTo>
                  <a:lnTo>
                    <a:pt x="294" y="1630"/>
                  </a:lnTo>
                  <a:lnTo>
                    <a:pt x="344" y="1647"/>
                  </a:lnTo>
                  <a:lnTo>
                    <a:pt x="395" y="1659"/>
                  </a:lnTo>
                  <a:lnTo>
                    <a:pt x="446" y="1666"/>
                  </a:lnTo>
                  <a:lnTo>
                    <a:pt x="499" y="1667"/>
                  </a:lnTo>
                  <a:lnTo>
                    <a:pt x="551" y="1662"/>
                  </a:lnTo>
                  <a:lnTo>
                    <a:pt x="604" y="1652"/>
                  </a:lnTo>
                  <a:lnTo>
                    <a:pt x="639" y="1640"/>
                  </a:lnTo>
                  <a:lnTo>
                    <a:pt x="668" y="1626"/>
                  </a:lnTo>
                  <a:lnTo>
                    <a:pt x="693" y="1610"/>
                  </a:lnTo>
                  <a:lnTo>
                    <a:pt x="714" y="1591"/>
                  </a:lnTo>
                  <a:lnTo>
                    <a:pt x="728" y="1571"/>
                  </a:lnTo>
                  <a:lnTo>
                    <a:pt x="736" y="1550"/>
                  </a:lnTo>
                  <a:lnTo>
                    <a:pt x="738" y="1527"/>
                  </a:lnTo>
                  <a:lnTo>
                    <a:pt x="735" y="1503"/>
                  </a:lnTo>
                  <a:lnTo>
                    <a:pt x="734" y="1501"/>
                  </a:lnTo>
                  <a:lnTo>
                    <a:pt x="728" y="1484"/>
                  </a:lnTo>
                  <a:lnTo>
                    <a:pt x="721" y="1471"/>
                  </a:lnTo>
                  <a:lnTo>
                    <a:pt x="711" y="1459"/>
                  </a:lnTo>
                  <a:lnTo>
                    <a:pt x="698" y="1449"/>
                  </a:lnTo>
                  <a:lnTo>
                    <a:pt x="680" y="1440"/>
                  </a:lnTo>
                  <a:lnTo>
                    <a:pt x="660" y="1433"/>
                  </a:lnTo>
                  <a:lnTo>
                    <a:pt x="634" y="1429"/>
                  </a:lnTo>
                  <a:lnTo>
                    <a:pt x="603" y="1424"/>
                  </a:lnTo>
                  <a:lnTo>
                    <a:pt x="566" y="1423"/>
                  </a:lnTo>
                  <a:lnTo>
                    <a:pt x="522" y="1421"/>
                  </a:lnTo>
                  <a:lnTo>
                    <a:pt x="473" y="1421"/>
                  </a:lnTo>
                  <a:lnTo>
                    <a:pt x="423" y="1421"/>
                  </a:lnTo>
                  <a:lnTo>
                    <a:pt x="375" y="1421"/>
                  </a:lnTo>
                  <a:lnTo>
                    <a:pt x="330" y="1419"/>
                  </a:lnTo>
                  <a:lnTo>
                    <a:pt x="289" y="1414"/>
                  </a:lnTo>
                  <a:lnTo>
                    <a:pt x="248" y="1408"/>
                  </a:lnTo>
                  <a:lnTo>
                    <a:pt x="211" y="1399"/>
                  </a:lnTo>
                  <a:lnTo>
                    <a:pt x="177" y="1387"/>
                  </a:lnTo>
                  <a:lnTo>
                    <a:pt x="145" y="1372"/>
                  </a:lnTo>
                  <a:lnTo>
                    <a:pt x="116" y="1351"/>
                  </a:lnTo>
                  <a:lnTo>
                    <a:pt x="89" y="1329"/>
                  </a:lnTo>
                  <a:lnTo>
                    <a:pt x="66" y="1300"/>
                  </a:lnTo>
                  <a:lnTo>
                    <a:pt x="46" y="1267"/>
                  </a:lnTo>
                  <a:lnTo>
                    <a:pt x="28" y="1229"/>
                  </a:lnTo>
                  <a:lnTo>
                    <a:pt x="14" y="1185"/>
                  </a:lnTo>
                  <a:lnTo>
                    <a:pt x="13" y="1182"/>
                  </a:lnTo>
                  <a:lnTo>
                    <a:pt x="2" y="1131"/>
                  </a:lnTo>
                  <a:lnTo>
                    <a:pt x="0" y="1082"/>
                  </a:lnTo>
                  <a:lnTo>
                    <a:pt x="5" y="1034"/>
                  </a:lnTo>
                  <a:lnTo>
                    <a:pt x="17" y="989"/>
                  </a:lnTo>
                  <a:lnTo>
                    <a:pt x="34" y="945"/>
                  </a:lnTo>
                  <a:lnTo>
                    <a:pt x="59" y="905"/>
                  </a:lnTo>
                  <a:lnTo>
                    <a:pt x="90" y="868"/>
                  </a:lnTo>
                  <a:lnTo>
                    <a:pt x="127" y="834"/>
                  </a:lnTo>
                  <a:lnTo>
                    <a:pt x="169" y="804"/>
                  </a:lnTo>
                  <a:lnTo>
                    <a:pt x="216" y="778"/>
                  </a:lnTo>
                  <a:lnTo>
                    <a:pt x="194" y="696"/>
                  </a:lnTo>
                  <a:lnTo>
                    <a:pt x="189" y="671"/>
                  </a:lnTo>
                  <a:lnTo>
                    <a:pt x="191" y="646"/>
                  </a:lnTo>
                  <a:lnTo>
                    <a:pt x="198" y="624"/>
                  </a:lnTo>
                  <a:lnTo>
                    <a:pt x="209" y="602"/>
                  </a:lnTo>
                  <a:lnTo>
                    <a:pt x="226" y="584"/>
                  </a:lnTo>
                  <a:lnTo>
                    <a:pt x="246" y="571"/>
                  </a:lnTo>
                  <a:lnTo>
                    <a:pt x="268" y="562"/>
                  </a:lnTo>
                  <a:lnTo>
                    <a:pt x="293" y="558"/>
                  </a:lnTo>
                  <a:lnTo>
                    <a:pt x="318" y="559"/>
                  </a:lnTo>
                  <a:lnTo>
                    <a:pt x="341" y="567"/>
                  </a:lnTo>
                  <a:lnTo>
                    <a:pt x="362" y="578"/>
                  </a:lnTo>
                  <a:lnTo>
                    <a:pt x="380" y="594"/>
                  </a:lnTo>
                  <a:lnTo>
                    <a:pt x="393" y="614"/>
                  </a:lnTo>
                  <a:lnTo>
                    <a:pt x="402" y="638"/>
                  </a:lnTo>
                  <a:lnTo>
                    <a:pt x="426" y="721"/>
                  </a:lnTo>
                  <a:lnTo>
                    <a:pt x="493" y="716"/>
                  </a:lnTo>
                  <a:lnTo>
                    <a:pt x="559" y="720"/>
                  </a:lnTo>
                  <a:lnTo>
                    <a:pt x="622" y="728"/>
                  </a:lnTo>
                  <a:lnTo>
                    <a:pt x="685" y="743"/>
                  </a:lnTo>
                  <a:lnTo>
                    <a:pt x="700" y="749"/>
                  </a:lnTo>
                  <a:lnTo>
                    <a:pt x="716" y="758"/>
                  </a:lnTo>
                  <a:lnTo>
                    <a:pt x="731" y="770"/>
                  </a:lnTo>
                  <a:lnTo>
                    <a:pt x="746" y="785"/>
                  </a:lnTo>
                  <a:lnTo>
                    <a:pt x="756" y="803"/>
                  </a:lnTo>
                  <a:lnTo>
                    <a:pt x="765" y="825"/>
                  </a:lnTo>
                  <a:lnTo>
                    <a:pt x="769" y="852"/>
                  </a:lnTo>
                  <a:lnTo>
                    <a:pt x="767" y="878"/>
                  </a:lnTo>
                  <a:lnTo>
                    <a:pt x="760" y="903"/>
                  </a:lnTo>
                  <a:lnTo>
                    <a:pt x="747" y="925"/>
                  </a:lnTo>
                  <a:lnTo>
                    <a:pt x="729" y="943"/>
                  </a:lnTo>
                  <a:lnTo>
                    <a:pt x="708" y="958"/>
                  </a:lnTo>
                  <a:lnTo>
                    <a:pt x="683" y="968"/>
                  </a:lnTo>
                  <a:lnTo>
                    <a:pt x="659" y="973"/>
                  </a:lnTo>
                  <a:lnTo>
                    <a:pt x="638" y="973"/>
                  </a:lnTo>
                  <a:lnTo>
                    <a:pt x="616" y="968"/>
                  </a:lnTo>
                  <a:lnTo>
                    <a:pt x="562" y="955"/>
                  </a:lnTo>
                  <a:lnTo>
                    <a:pt x="508" y="948"/>
                  </a:lnTo>
                  <a:lnTo>
                    <a:pt x="458" y="945"/>
                  </a:lnTo>
                  <a:lnTo>
                    <a:pt x="410" y="949"/>
                  </a:lnTo>
                  <a:lnTo>
                    <a:pt x="363" y="957"/>
                  </a:lnTo>
                  <a:lnTo>
                    <a:pt x="331" y="969"/>
                  </a:lnTo>
                  <a:lnTo>
                    <a:pt x="304" y="982"/>
                  </a:lnTo>
                  <a:lnTo>
                    <a:pt x="283" y="998"/>
                  </a:lnTo>
                  <a:lnTo>
                    <a:pt x="266" y="1015"/>
                  </a:lnTo>
                  <a:lnTo>
                    <a:pt x="254" y="1033"/>
                  </a:lnTo>
                  <a:lnTo>
                    <a:pt x="247" y="1052"/>
                  </a:lnTo>
                  <a:lnTo>
                    <a:pt x="245" y="1072"/>
                  </a:lnTo>
                  <a:lnTo>
                    <a:pt x="248" y="1093"/>
                  </a:lnTo>
                  <a:lnTo>
                    <a:pt x="249" y="1096"/>
                  </a:lnTo>
                  <a:lnTo>
                    <a:pt x="255" y="1114"/>
                  </a:lnTo>
                  <a:lnTo>
                    <a:pt x="264" y="1129"/>
                  </a:lnTo>
                  <a:lnTo>
                    <a:pt x="275" y="1142"/>
                  </a:lnTo>
                  <a:lnTo>
                    <a:pt x="290" y="1153"/>
                  </a:lnTo>
                  <a:lnTo>
                    <a:pt x="309" y="1161"/>
                  </a:lnTo>
                  <a:lnTo>
                    <a:pt x="331" y="1167"/>
                  </a:lnTo>
                  <a:lnTo>
                    <a:pt x="359" y="1172"/>
                  </a:lnTo>
                  <a:lnTo>
                    <a:pt x="391" y="1174"/>
                  </a:lnTo>
                  <a:lnTo>
                    <a:pt x="430" y="1176"/>
                  </a:lnTo>
                  <a:lnTo>
                    <a:pt x="475" y="1176"/>
                  </a:lnTo>
                  <a:lnTo>
                    <a:pt x="527" y="1176"/>
                  </a:lnTo>
                  <a:lnTo>
                    <a:pt x="581" y="1176"/>
                  </a:lnTo>
                  <a:lnTo>
                    <a:pt x="632" y="1178"/>
                  </a:lnTo>
                  <a:lnTo>
                    <a:pt x="678" y="1183"/>
                  </a:lnTo>
                  <a:lnTo>
                    <a:pt x="722" y="1190"/>
                  </a:lnTo>
                  <a:lnTo>
                    <a:pt x="763" y="1199"/>
                  </a:lnTo>
                  <a:lnTo>
                    <a:pt x="800" y="1212"/>
                  </a:lnTo>
                  <a:lnTo>
                    <a:pt x="835" y="1228"/>
                  </a:lnTo>
                  <a:lnTo>
                    <a:pt x="866" y="1248"/>
                  </a:lnTo>
                  <a:lnTo>
                    <a:pt x="893" y="1272"/>
                  </a:lnTo>
                  <a:lnTo>
                    <a:pt x="917" y="1299"/>
                  </a:lnTo>
                  <a:lnTo>
                    <a:pt x="937" y="1331"/>
                  </a:lnTo>
                  <a:lnTo>
                    <a:pt x="955" y="1368"/>
                  </a:lnTo>
                  <a:lnTo>
                    <a:pt x="969" y="1411"/>
                  </a:lnTo>
                  <a:lnTo>
                    <a:pt x="969" y="1413"/>
                  </a:lnTo>
                  <a:lnTo>
                    <a:pt x="980" y="1462"/>
                  </a:lnTo>
                  <a:lnTo>
                    <a:pt x="983" y="1507"/>
                  </a:lnTo>
                  <a:lnTo>
                    <a:pt x="982" y="1551"/>
                  </a:lnTo>
                  <a:lnTo>
                    <a:pt x="975" y="1594"/>
                  </a:lnTo>
                  <a:lnTo>
                    <a:pt x="962" y="1633"/>
                  </a:lnTo>
                  <a:lnTo>
                    <a:pt x="943" y="1671"/>
                  </a:lnTo>
                  <a:lnTo>
                    <a:pt x="919" y="1706"/>
                  </a:lnTo>
                  <a:lnTo>
                    <a:pt x="892" y="1738"/>
                  </a:lnTo>
                  <a:lnTo>
                    <a:pt x="858" y="1768"/>
                  </a:lnTo>
                  <a:lnTo>
                    <a:pt x="822" y="1795"/>
                  </a:lnTo>
                  <a:lnTo>
                    <a:pt x="780" y="1820"/>
                  </a:lnTo>
                  <a:lnTo>
                    <a:pt x="734" y="1840"/>
                  </a:lnTo>
                  <a:lnTo>
                    <a:pt x="756" y="1919"/>
                  </a:lnTo>
                  <a:lnTo>
                    <a:pt x="760" y="1944"/>
                  </a:lnTo>
                  <a:lnTo>
                    <a:pt x="757" y="1967"/>
                  </a:lnTo>
                  <a:lnTo>
                    <a:pt x="750" y="1990"/>
                  </a:lnTo>
                  <a:lnTo>
                    <a:pt x="738" y="2010"/>
                  </a:lnTo>
                  <a:lnTo>
                    <a:pt x="723" y="2028"/>
                  </a:lnTo>
                  <a:lnTo>
                    <a:pt x="2149" y="1635"/>
                  </a:lnTo>
                  <a:lnTo>
                    <a:pt x="2123" y="1637"/>
                  </a:lnTo>
                  <a:lnTo>
                    <a:pt x="2098" y="1635"/>
                  </a:lnTo>
                  <a:lnTo>
                    <a:pt x="2074" y="1627"/>
                  </a:lnTo>
                  <a:lnTo>
                    <a:pt x="2054" y="1615"/>
                  </a:lnTo>
                  <a:lnTo>
                    <a:pt x="2035" y="1597"/>
                  </a:lnTo>
                  <a:lnTo>
                    <a:pt x="2021" y="1577"/>
                  </a:lnTo>
                  <a:lnTo>
                    <a:pt x="2011" y="1553"/>
                  </a:lnTo>
                  <a:lnTo>
                    <a:pt x="1864" y="1019"/>
                  </a:lnTo>
                  <a:lnTo>
                    <a:pt x="1788" y="1040"/>
                  </a:lnTo>
                  <a:lnTo>
                    <a:pt x="1763" y="1044"/>
                  </a:lnTo>
                  <a:lnTo>
                    <a:pt x="1739" y="1043"/>
                  </a:lnTo>
                  <a:lnTo>
                    <a:pt x="1716" y="1037"/>
                  </a:lnTo>
                  <a:lnTo>
                    <a:pt x="1694" y="1026"/>
                  </a:lnTo>
                  <a:lnTo>
                    <a:pt x="1675" y="1012"/>
                  </a:lnTo>
                  <a:lnTo>
                    <a:pt x="1660" y="993"/>
                  </a:lnTo>
                  <a:lnTo>
                    <a:pt x="1648" y="970"/>
                  </a:lnTo>
                  <a:lnTo>
                    <a:pt x="1641" y="948"/>
                  </a:lnTo>
                  <a:lnTo>
                    <a:pt x="1640" y="923"/>
                  </a:lnTo>
                  <a:lnTo>
                    <a:pt x="1643" y="899"/>
                  </a:lnTo>
                  <a:lnTo>
                    <a:pt x="1651" y="876"/>
                  </a:lnTo>
                  <a:lnTo>
                    <a:pt x="1665" y="855"/>
                  </a:lnTo>
                  <a:lnTo>
                    <a:pt x="1779" y="708"/>
                  </a:lnTo>
                  <a:lnTo>
                    <a:pt x="1695" y="409"/>
                  </a:lnTo>
                  <a:lnTo>
                    <a:pt x="1692" y="381"/>
                  </a:lnTo>
                  <a:lnTo>
                    <a:pt x="1693" y="355"/>
                  </a:lnTo>
                  <a:lnTo>
                    <a:pt x="1700" y="332"/>
                  </a:lnTo>
                  <a:lnTo>
                    <a:pt x="1713" y="309"/>
                  </a:lnTo>
                  <a:lnTo>
                    <a:pt x="1731" y="290"/>
                  </a:lnTo>
                  <a:lnTo>
                    <a:pt x="1752" y="275"/>
                  </a:lnTo>
                  <a:lnTo>
                    <a:pt x="1777" y="264"/>
                  </a:lnTo>
                  <a:lnTo>
                    <a:pt x="1882" y="235"/>
                  </a:lnTo>
                  <a:lnTo>
                    <a:pt x="1908" y="232"/>
                  </a:lnTo>
                  <a:lnTo>
                    <a:pt x="1934" y="233"/>
                  </a:lnTo>
                  <a:lnTo>
                    <a:pt x="1959" y="241"/>
                  </a:lnTo>
                  <a:lnTo>
                    <a:pt x="1982" y="253"/>
                  </a:lnTo>
                  <a:lnTo>
                    <a:pt x="2001" y="271"/>
                  </a:lnTo>
                  <a:lnTo>
                    <a:pt x="2016" y="292"/>
                  </a:lnTo>
                  <a:lnTo>
                    <a:pt x="2025" y="317"/>
                  </a:lnTo>
                  <a:lnTo>
                    <a:pt x="2040" y="370"/>
                  </a:lnTo>
                  <a:lnTo>
                    <a:pt x="2291" y="45"/>
                  </a:lnTo>
                  <a:lnTo>
                    <a:pt x="2309" y="26"/>
                  </a:lnTo>
                  <a:lnTo>
                    <a:pt x="2331" y="13"/>
                  </a:lnTo>
                  <a:lnTo>
                    <a:pt x="2353" y="4"/>
                  </a:lnTo>
                  <a:lnTo>
                    <a:pt x="2378"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37" name="Group 336"/>
            <p:cNvGrpSpPr/>
            <p:nvPr/>
          </p:nvGrpSpPr>
          <p:grpSpPr>
            <a:xfrm>
              <a:off x="4710408" y="4238457"/>
              <a:ext cx="423295" cy="417701"/>
              <a:chOff x="-3482975" y="-757238"/>
              <a:chExt cx="4684712" cy="4622801"/>
            </a:xfrm>
            <a:solidFill>
              <a:schemeClr val="accent2"/>
            </a:solidFill>
          </p:grpSpPr>
          <p:sp>
            <p:nvSpPr>
              <p:cNvPr id="338" name="Freeform 39"/>
              <p:cNvSpPr>
                <a:spLocks/>
              </p:cNvSpPr>
              <p:nvPr/>
            </p:nvSpPr>
            <p:spPr bwMode="auto">
              <a:xfrm>
                <a:off x="-1033463" y="1539875"/>
                <a:ext cx="2146300" cy="449263"/>
              </a:xfrm>
              <a:custGeom>
                <a:avLst/>
                <a:gdLst>
                  <a:gd name="T0" fmla="*/ 333 w 2703"/>
                  <a:gd name="T1" fmla="*/ 0 h 565"/>
                  <a:gd name="T2" fmla="*/ 2373 w 2703"/>
                  <a:gd name="T3" fmla="*/ 0 h 565"/>
                  <a:gd name="T4" fmla="*/ 2703 w 2703"/>
                  <a:gd name="T5" fmla="*/ 565 h 565"/>
                  <a:gd name="T6" fmla="*/ 0 w 2703"/>
                  <a:gd name="T7" fmla="*/ 565 h 565"/>
                  <a:gd name="T8" fmla="*/ 333 w 2703"/>
                  <a:gd name="T9" fmla="*/ 0 h 565"/>
                </a:gdLst>
                <a:ahLst/>
                <a:cxnLst>
                  <a:cxn ang="0">
                    <a:pos x="T0" y="T1"/>
                  </a:cxn>
                  <a:cxn ang="0">
                    <a:pos x="T2" y="T3"/>
                  </a:cxn>
                  <a:cxn ang="0">
                    <a:pos x="T4" y="T5"/>
                  </a:cxn>
                  <a:cxn ang="0">
                    <a:pos x="T6" y="T7"/>
                  </a:cxn>
                  <a:cxn ang="0">
                    <a:pos x="T8" y="T9"/>
                  </a:cxn>
                </a:cxnLst>
                <a:rect l="0" t="0" r="r" b="b"/>
                <a:pathLst>
                  <a:path w="2703" h="565">
                    <a:moveTo>
                      <a:pt x="333" y="0"/>
                    </a:moveTo>
                    <a:lnTo>
                      <a:pt x="2373" y="0"/>
                    </a:lnTo>
                    <a:lnTo>
                      <a:pt x="2703" y="565"/>
                    </a:lnTo>
                    <a:lnTo>
                      <a:pt x="0" y="565"/>
                    </a:lnTo>
                    <a:lnTo>
                      <a:pt x="3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9" name="Freeform 40"/>
              <p:cNvSpPr>
                <a:spLocks/>
              </p:cNvSpPr>
              <p:nvPr/>
            </p:nvSpPr>
            <p:spPr bwMode="auto">
              <a:xfrm>
                <a:off x="-1122363" y="2293938"/>
                <a:ext cx="2324100" cy="1571625"/>
              </a:xfrm>
              <a:custGeom>
                <a:avLst/>
                <a:gdLst>
                  <a:gd name="T0" fmla="*/ 0 w 2929"/>
                  <a:gd name="T1" fmla="*/ 0 h 1981"/>
                  <a:gd name="T2" fmla="*/ 2929 w 2929"/>
                  <a:gd name="T3" fmla="*/ 0 h 1981"/>
                  <a:gd name="T4" fmla="*/ 2929 w 2929"/>
                  <a:gd name="T5" fmla="*/ 1981 h 1981"/>
                  <a:gd name="T6" fmla="*/ 2042 w 2929"/>
                  <a:gd name="T7" fmla="*/ 1981 h 1981"/>
                  <a:gd name="T8" fmla="*/ 2042 w 2929"/>
                  <a:gd name="T9" fmla="*/ 512 h 1981"/>
                  <a:gd name="T10" fmla="*/ 890 w 2929"/>
                  <a:gd name="T11" fmla="*/ 512 h 1981"/>
                  <a:gd name="T12" fmla="*/ 890 w 2929"/>
                  <a:gd name="T13" fmla="*/ 1981 h 1981"/>
                  <a:gd name="T14" fmla="*/ 0 w 2929"/>
                  <a:gd name="T15" fmla="*/ 1981 h 1981"/>
                  <a:gd name="T16" fmla="*/ 0 w 2929"/>
                  <a:gd name="T17" fmla="*/ 0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9" h="1981">
                    <a:moveTo>
                      <a:pt x="0" y="0"/>
                    </a:moveTo>
                    <a:lnTo>
                      <a:pt x="2929" y="0"/>
                    </a:lnTo>
                    <a:lnTo>
                      <a:pt x="2929" y="1981"/>
                    </a:lnTo>
                    <a:lnTo>
                      <a:pt x="2042" y="1981"/>
                    </a:lnTo>
                    <a:lnTo>
                      <a:pt x="2042" y="512"/>
                    </a:lnTo>
                    <a:lnTo>
                      <a:pt x="890" y="512"/>
                    </a:lnTo>
                    <a:lnTo>
                      <a:pt x="890" y="1981"/>
                    </a:lnTo>
                    <a:lnTo>
                      <a:pt x="0" y="198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41"/>
              <p:cNvSpPr>
                <a:spLocks noChangeArrowheads="1"/>
              </p:cNvSpPr>
              <p:nvPr/>
            </p:nvSpPr>
            <p:spPr bwMode="auto">
              <a:xfrm>
                <a:off x="-112713" y="3005138"/>
                <a:ext cx="304800" cy="8604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Freeform 42"/>
              <p:cNvSpPr>
                <a:spLocks/>
              </p:cNvSpPr>
              <p:nvPr/>
            </p:nvSpPr>
            <p:spPr bwMode="auto">
              <a:xfrm>
                <a:off x="-2247900" y="455612"/>
                <a:ext cx="914400" cy="914400"/>
              </a:xfrm>
              <a:custGeom>
                <a:avLst/>
                <a:gdLst>
                  <a:gd name="T0" fmla="*/ 576 w 1152"/>
                  <a:gd name="T1" fmla="*/ 0 h 1152"/>
                  <a:gd name="T2" fmla="*/ 654 w 1152"/>
                  <a:gd name="T3" fmla="*/ 5 h 1152"/>
                  <a:gd name="T4" fmla="*/ 729 w 1152"/>
                  <a:gd name="T5" fmla="*/ 22 h 1152"/>
                  <a:gd name="T6" fmla="*/ 799 w 1152"/>
                  <a:gd name="T7" fmla="*/ 47 h 1152"/>
                  <a:gd name="T8" fmla="*/ 865 w 1152"/>
                  <a:gd name="T9" fmla="*/ 79 h 1152"/>
                  <a:gd name="T10" fmla="*/ 928 w 1152"/>
                  <a:gd name="T11" fmla="*/ 122 h 1152"/>
                  <a:gd name="T12" fmla="*/ 984 w 1152"/>
                  <a:gd name="T13" fmla="*/ 170 h 1152"/>
                  <a:gd name="T14" fmla="*/ 1032 w 1152"/>
                  <a:gd name="T15" fmla="*/ 226 h 1152"/>
                  <a:gd name="T16" fmla="*/ 1073 w 1152"/>
                  <a:gd name="T17" fmla="*/ 286 h 1152"/>
                  <a:gd name="T18" fmla="*/ 1107 w 1152"/>
                  <a:gd name="T19" fmla="*/ 353 h 1152"/>
                  <a:gd name="T20" fmla="*/ 1132 w 1152"/>
                  <a:gd name="T21" fmla="*/ 424 h 1152"/>
                  <a:gd name="T22" fmla="*/ 1146 w 1152"/>
                  <a:gd name="T23" fmla="*/ 499 h 1152"/>
                  <a:gd name="T24" fmla="*/ 1152 w 1152"/>
                  <a:gd name="T25" fmla="*/ 576 h 1152"/>
                  <a:gd name="T26" fmla="*/ 1146 w 1152"/>
                  <a:gd name="T27" fmla="*/ 655 h 1152"/>
                  <a:gd name="T28" fmla="*/ 1132 w 1152"/>
                  <a:gd name="T29" fmla="*/ 730 h 1152"/>
                  <a:gd name="T30" fmla="*/ 1107 w 1152"/>
                  <a:gd name="T31" fmla="*/ 802 h 1152"/>
                  <a:gd name="T32" fmla="*/ 1073 w 1152"/>
                  <a:gd name="T33" fmla="*/ 868 h 1152"/>
                  <a:gd name="T34" fmla="*/ 1032 w 1152"/>
                  <a:gd name="T35" fmla="*/ 929 h 1152"/>
                  <a:gd name="T36" fmla="*/ 984 w 1152"/>
                  <a:gd name="T37" fmla="*/ 984 h 1152"/>
                  <a:gd name="T38" fmla="*/ 928 w 1152"/>
                  <a:gd name="T39" fmla="*/ 1032 h 1152"/>
                  <a:gd name="T40" fmla="*/ 865 w 1152"/>
                  <a:gd name="T41" fmla="*/ 1074 h 1152"/>
                  <a:gd name="T42" fmla="*/ 799 w 1152"/>
                  <a:gd name="T43" fmla="*/ 1108 h 1152"/>
                  <a:gd name="T44" fmla="*/ 729 w 1152"/>
                  <a:gd name="T45" fmla="*/ 1133 h 1152"/>
                  <a:gd name="T46" fmla="*/ 654 w 1152"/>
                  <a:gd name="T47" fmla="*/ 1147 h 1152"/>
                  <a:gd name="T48" fmla="*/ 576 w 1152"/>
                  <a:gd name="T49" fmla="*/ 1152 h 1152"/>
                  <a:gd name="T50" fmla="*/ 497 w 1152"/>
                  <a:gd name="T51" fmla="*/ 1147 h 1152"/>
                  <a:gd name="T52" fmla="*/ 424 w 1152"/>
                  <a:gd name="T53" fmla="*/ 1133 h 1152"/>
                  <a:gd name="T54" fmla="*/ 352 w 1152"/>
                  <a:gd name="T55" fmla="*/ 1108 h 1152"/>
                  <a:gd name="T56" fmla="*/ 286 w 1152"/>
                  <a:gd name="T57" fmla="*/ 1074 h 1152"/>
                  <a:gd name="T58" fmla="*/ 223 w 1152"/>
                  <a:gd name="T59" fmla="*/ 1032 h 1152"/>
                  <a:gd name="T60" fmla="*/ 169 w 1152"/>
                  <a:gd name="T61" fmla="*/ 984 h 1152"/>
                  <a:gd name="T62" fmla="*/ 119 w 1152"/>
                  <a:gd name="T63" fmla="*/ 929 h 1152"/>
                  <a:gd name="T64" fmla="*/ 78 w 1152"/>
                  <a:gd name="T65" fmla="*/ 868 h 1152"/>
                  <a:gd name="T66" fmla="*/ 44 w 1152"/>
                  <a:gd name="T67" fmla="*/ 802 h 1152"/>
                  <a:gd name="T68" fmla="*/ 21 w 1152"/>
                  <a:gd name="T69" fmla="*/ 730 h 1152"/>
                  <a:gd name="T70" fmla="*/ 5 w 1152"/>
                  <a:gd name="T71" fmla="*/ 655 h 1152"/>
                  <a:gd name="T72" fmla="*/ 0 w 1152"/>
                  <a:gd name="T73" fmla="*/ 576 h 1152"/>
                  <a:gd name="T74" fmla="*/ 5 w 1152"/>
                  <a:gd name="T75" fmla="*/ 499 h 1152"/>
                  <a:gd name="T76" fmla="*/ 21 w 1152"/>
                  <a:gd name="T77" fmla="*/ 424 h 1152"/>
                  <a:gd name="T78" fmla="*/ 44 w 1152"/>
                  <a:gd name="T79" fmla="*/ 353 h 1152"/>
                  <a:gd name="T80" fmla="*/ 78 w 1152"/>
                  <a:gd name="T81" fmla="*/ 286 h 1152"/>
                  <a:gd name="T82" fmla="*/ 119 w 1152"/>
                  <a:gd name="T83" fmla="*/ 226 h 1152"/>
                  <a:gd name="T84" fmla="*/ 169 w 1152"/>
                  <a:gd name="T85" fmla="*/ 170 h 1152"/>
                  <a:gd name="T86" fmla="*/ 223 w 1152"/>
                  <a:gd name="T87" fmla="*/ 122 h 1152"/>
                  <a:gd name="T88" fmla="*/ 286 w 1152"/>
                  <a:gd name="T89" fmla="*/ 79 h 1152"/>
                  <a:gd name="T90" fmla="*/ 352 w 1152"/>
                  <a:gd name="T91" fmla="*/ 47 h 1152"/>
                  <a:gd name="T92" fmla="*/ 424 w 1152"/>
                  <a:gd name="T93" fmla="*/ 22 h 1152"/>
                  <a:gd name="T94" fmla="*/ 497 w 1152"/>
                  <a:gd name="T95" fmla="*/ 5 h 1152"/>
                  <a:gd name="T96" fmla="*/ 576 w 1152"/>
                  <a:gd name="T9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2" h="1152">
                    <a:moveTo>
                      <a:pt x="576" y="0"/>
                    </a:moveTo>
                    <a:lnTo>
                      <a:pt x="654" y="5"/>
                    </a:lnTo>
                    <a:lnTo>
                      <a:pt x="729" y="22"/>
                    </a:lnTo>
                    <a:lnTo>
                      <a:pt x="799" y="47"/>
                    </a:lnTo>
                    <a:lnTo>
                      <a:pt x="865" y="79"/>
                    </a:lnTo>
                    <a:lnTo>
                      <a:pt x="928" y="122"/>
                    </a:lnTo>
                    <a:lnTo>
                      <a:pt x="984" y="170"/>
                    </a:lnTo>
                    <a:lnTo>
                      <a:pt x="1032" y="226"/>
                    </a:lnTo>
                    <a:lnTo>
                      <a:pt x="1073" y="286"/>
                    </a:lnTo>
                    <a:lnTo>
                      <a:pt x="1107" y="353"/>
                    </a:lnTo>
                    <a:lnTo>
                      <a:pt x="1132" y="424"/>
                    </a:lnTo>
                    <a:lnTo>
                      <a:pt x="1146" y="499"/>
                    </a:lnTo>
                    <a:lnTo>
                      <a:pt x="1152" y="576"/>
                    </a:lnTo>
                    <a:lnTo>
                      <a:pt x="1146" y="655"/>
                    </a:lnTo>
                    <a:lnTo>
                      <a:pt x="1132" y="730"/>
                    </a:lnTo>
                    <a:lnTo>
                      <a:pt x="1107" y="802"/>
                    </a:lnTo>
                    <a:lnTo>
                      <a:pt x="1073" y="868"/>
                    </a:lnTo>
                    <a:lnTo>
                      <a:pt x="1032" y="929"/>
                    </a:lnTo>
                    <a:lnTo>
                      <a:pt x="984" y="984"/>
                    </a:lnTo>
                    <a:lnTo>
                      <a:pt x="928" y="1032"/>
                    </a:lnTo>
                    <a:lnTo>
                      <a:pt x="865" y="1074"/>
                    </a:lnTo>
                    <a:lnTo>
                      <a:pt x="799" y="1108"/>
                    </a:lnTo>
                    <a:lnTo>
                      <a:pt x="729" y="1133"/>
                    </a:lnTo>
                    <a:lnTo>
                      <a:pt x="654" y="1147"/>
                    </a:lnTo>
                    <a:lnTo>
                      <a:pt x="576" y="1152"/>
                    </a:lnTo>
                    <a:lnTo>
                      <a:pt x="497" y="1147"/>
                    </a:lnTo>
                    <a:lnTo>
                      <a:pt x="424" y="1133"/>
                    </a:lnTo>
                    <a:lnTo>
                      <a:pt x="352" y="1108"/>
                    </a:lnTo>
                    <a:lnTo>
                      <a:pt x="286" y="1074"/>
                    </a:lnTo>
                    <a:lnTo>
                      <a:pt x="223" y="1032"/>
                    </a:lnTo>
                    <a:lnTo>
                      <a:pt x="169" y="984"/>
                    </a:lnTo>
                    <a:lnTo>
                      <a:pt x="119" y="929"/>
                    </a:lnTo>
                    <a:lnTo>
                      <a:pt x="78" y="868"/>
                    </a:lnTo>
                    <a:lnTo>
                      <a:pt x="44" y="802"/>
                    </a:lnTo>
                    <a:lnTo>
                      <a:pt x="21" y="730"/>
                    </a:lnTo>
                    <a:lnTo>
                      <a:pt x="5" y="655"/>
                    </a:lnTo>
                    <a:lnTo>
                      <a:pt x="0" y="576"/>
                    </a:lnTo>
                    <a:lnTo>
                      <a:pt x="5" y="499"/>
                    </a:lnTo>
                    <a:lnTo>
                      <a:pt x="21" y="424"/>
                    </a:lnTo>
                    <a:lnTo>
                      <a:pt x="44" y="353"/>
                    </a:lnTo>
                    <a:lnTo>
                      <a:pt x="78" y="286"/>
                    </a:lnTo>
                    <a:lnTo>
                      <a:pt x="119" y="226"/>
                    </a:lnTo>
                    <a:lnTo>
                      <a:pt x="169" y="170"/>
                    </a:lnTo>
                    <a:lnTo>
                      <a:pt x="223" y="122"/>
                    </a:lnTo>
                    <a:lnTo>
                      <a:pt x="286" y="79"/>
                    </a:lnTo>
                    <a:lnTo>
                      <a:pt x="352" y="47"/>
                    </a:lnTo>
                    <a:lnTo>
                      <a:pt x="424" y="22"/>
                    </a:lnTo>
                    <a:lnTo>
                      <a:pt x="497" y="5"/>
                    </a:lnTo>
                    <a:lnTo>
                      <a:pt x="5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2" name="Freeform 43"/>
              <p:cNvSpPr>
                <a:spLocks noEditPoints="1"/>
              </p:cNvSpPr>
              <p:nvPr/>
            </p:nvSpPr>
            <p:spPr bwMode="auto">
              <a:xfrm>
                <a:off x="-3482975" y="-757238"/>
                <a:ext cx="3386138" cy="4411663"/>
              </a:xfrm>
              <a:custGeom>
                <a:avLst/>
                <a:gdLst>
                  <a:gd name="T0" fmla="*/ 1927 w 4265"/>
                  <a:gd name="T1" fmla="*/ 1167 h 5559"/>
                  <a:gd name="T2" fmla="*/ 1648 w 4265"/>
                  <a:gd name="T3" fmla="*/ 1276 h 5559"/>
                  <a:gd name="T4" fmla="*/ 1421 w 4265"/>
                  <a:gd name="T5" fmla="*/ 1462 h 5559"/>
                  <a:gd name="T6" fmla="*/ 1258 w 4265"/>
                  <a:gd name="T7" fmla="*/ 1709 h 5559"/>
                  <a:gd name="T8" fmla="*/ 1179 w 4265"/>
                  <a:gd name="T9" fmla="*/ 2000 h 5559"/>
                  <a:gd name="T10" fmla="*/ 1195 w 4265"/>
                  <a:gd name="T11" fmla="*/ 2310 h 5559"/>
                  <a:gd name="T12" fmla="*/ 1304 w 4265"/>
                  <a:gd name="T13" fmla="*/ 2589 h 5559"/>
                  <a:gd name="T14" fmla="*/ 1490 w 4265"/>
                  <a:gd name="T15" fmla="*/ 2818 h 5559"/>
                  <a:gd name="T16" fmla="*/ 1737 w 4265"/>
                  <a:gd name="T17" fmla="*/ 2979 h 5559"/>
                  <a:gd name="T18" fmla="*/ 2029 w 4265"/>
                  <a:gd name="T19" fmla="*/ 3060 h 5559"/>
                  <a:gd name="T20" fmla="*/ 2338 w 4265"/>
                  <a:gd name="T21" fmla="*/ 3044 h 5559"/>
                  <a:gd name="T22" fmla="*/ 2617 w 4265"/>
                  <a:gd name="T23" fmla="*/ 2934 h 5559"/>
                  <a:gd name="T24" fmla="*/ 2845 w 4265"/>
                  <a:gd name="T25" fmla="*/ 2748 h 5559"/>
                  <a:gd name="T26" fmla="*/ 3007 w 4265"/>
                  <a:gd name="T27" fmla="*/ 2501 h 5559"/>
                  <a:gd name="T28" fmla="*/ 3088 w 4265"/>
                  <a:gd name="T29" fmla="*/ 2210 h 5559"/>
                  <a:gd name="T30" fmla="*/ 3070 w 4265"/>
                  <a:gd name="T31" fmla="*/ 1898 h 5559"/>
                  <a:gd name="T32" fmla="*/ 2961 w 4265"/>
                  <a:gd name="T33" fmla="*/ 1621 h 5559"/>
                  <a:gd name="T34" fmla="*/ 2775 w 4265"/>
                  <a:gd name="T35" fmla="*/ 1392 h 5559"/>
                  <a:gd name="T36" fmla="*/ 2528 w 4265"/>
                  <a:gd name="T37" fmla="*/ 1231 h 5559"/>
                  <a:gd name="T38" fmla="*/ 2236 w 4265"/>
                  <a:gd name="T39" fmla="*/ 1151 h 5559"/>
                  <a:gd name="T40" fmla="*/ 2285 w 4265"/>
                  <a:gd name="T41" fmla="*/ 6 h 5559"/>
                  <a:gd name="T42" fmla="*/ 2723 w 4265"/>
                  <a:gd name="T43" fmla="*/ 84 h 5559"/>
                  <a:gd name="T44" fmla="*/ 3126 w 4265"/>
                  <a:gd name="T45" fmla="*/ 245 h 5559"/>
                  <a:gd name="T46" fmla="*/ 3482 w 4265"/>
                  <a:gd name="T47" fmla="*/ 483 h 5559"/>
                  <a:gd name="T48" fmla="*/ 3784 w 4265"/>
                  <a:gd name="T49" fmla="*/ 784 h 5559"/>
                  <a:gd name="T50" fmla="*/ 4020 w 4265"/>
                  <a:gd name="T51" fmla="*/ 1142 h 5559"/>
                  <a:gd name="T52" fmla="*/ 4183 w 4265"/>
                  <a:gd name="T53" fmla="*/ 1544 h 5559"/>
                  <a:gd name="T54" fmla="*/ 4260 w 4265"/>
                  <a:gd name="T55" fmla="*/ 1981 h 5559"/>
                  <a:gd name="T56" fmla="*/ 4251 w 4265"/>
                  <a:gd name="T57" fmla="*/ 2387 h 5559"/>
                  <a:gd name="T58" fmla="*/ 3088 w 4265"/>
                  <a:gd name="T59" fmla="*/ 2700 h 5559"/>
                  <a:gd name="T60" fmla="*/ 2589 w 4265"/>
                  <a:gd name="T61" fmla="*/ 4985 h 5559"/>
                  <a:gd name="T62" fmla="*/ 376 w 4265"/>
                  <a:gd name="T63" fmla="*/ 3342 h 5559"/>
                  <a:gd name="T64" fmla="*/ 174 w 4265"/>
                  <a:gd name="T65" fmla="*/ 2976 h 5559"/>
                  <a:gd name="T66" fmla="*/ 45 w 4265"/>
                  <a:gd name="T67" fmla="*/ 2569 h 5559"/>
                  <a:gd name="T68" fmla="*/ 0 w 4265"/>
                  <a:gd name="T69" fmla="*/ 2133 h 5559"/>
                  <a:gd name="T70" fmla="*/ 47 w 4265"/>
                  <a:gd name="T71" fmla="*/ 1686 h 5559"/>
                  <a:gd name="T72" fmla="*/ 182 w 4265"/>
                  <a:gd name="T73" fmla="*/ 1270 h 5559"/>
                  <a:gd name="T74" fmla="*/ 395 w 4265"/>
                  <a:gd name="T75" fmla="*/ 898 h 5559"/>
                  <a:gd name="T76" fmla="*/ 676 w 4265"/>
                  <a:gd name="T77" fmla="*/ 576 h 5559"/>
                  <a:gd name="T78" fmla="*/ 1016 w 4265"/>
                  <a:gd name="T79" fmla="*/ 317 h 5559"/>
                  <a:gd name="T80" fmla="*/ 1404 w 4265"/>
                  <a:gd name="T81" fmla="*/ 129 h 5559"/>
                  <a:gd name="T82" fmla="*/ 1832 w 4265"/>
                  <a:gd name="T83" fmla="*/ 22 h 5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65" h="5559">
                    <a:moveTo>
                      <a:pt x="2133" y="1145"/>
                    </a:moveTo>
                    <a:lnTo>
                      <a:pt x="2029" y="1151"/>
                    </a:lnTo>
                    <a:lnTo>
                      <a:pt x="1927" y="1167"/>
                    </a:lnTo>
                    <a:lnTo>
                      <a:pt x="1830" y="1194"/>
                    </a:lnTo>
                    <a:lnTo>
                      <a:pt x="1737" y="1231"/>
                    </a:lnTo>
                    <a:lnTo>
                      <a:pt x="1648" y="1276"/>
                    </a:lnTo>
                    <a:lnTo>
                      <a:pt x="1565" y="1330"/>
                    </a:lnTo>
                    <a:lnTo>
                      <a:pt x="1490" y="1392"/>
                    </a:lnTo>
                    <a:lnTo>
                      <a:pt x="1421" y="1462"/>
                    </a:lnTo>
                    <a:lnTo>
                      <a:pt x="1358" y="1539"/>
                    </a:lnTo>
                    <a:lnTo>
                      <a:pt x="1304" y="1621"/>
                    </a:lnTo>
                    <a:lnTo>
                      <a:pt x="1258" y="1709"/>
                    </a:lnTo>
                    <a:lnTo>
                      <a:pt x="1222" y="1802"/>
                    </a:lnTo>
                    <a:lnTo>
                      <a:pt x="1195" y="1898"/>
                    </a:lnTo>
                    <a:lnTo>
                      <a:pt x="1179" y="2000"/>
                    </a:lnTo>
                    <a:lnTo>
                      <a:pt x="1174" y="2104"/>
                    </a:lnTo>
                    <a:lnTo>
                      <a:pt x="1179" y="2210"/>
                    </a:lnTo>
                    <a:lnTo>
                      <a:pt x="1195" y="2310"/>
                    </a:lnTo>
                    <a:lnTo>
                      <a:pt x="1222" y="2408"/>
                    </a:lnTo>
                    <a:lnTo>
                      <a:pt x="1258" y="2501"/>
                    </a:lnTo>
                    <a:lnTo>
                      <a:pt x="1304" y="2589"/>
                    </a:lnTo>
                    <a:lnTo>
                      <a:pt x="1358" y="2671"/>
                    </a:lnTo>
                    <a:lnTo>
                      <a:pt x="1421" y="2748"/>
                    </a:lnTo>
                    <a:lnTo>
                      <a:pt x="1490" y="2818"/>
                    </a:lnTo>
                    <a:lnTo>
                      <a:pt x="1565" y="2879"/>
                    </a:lnTo>
                    <a:lnTo>
                      <a:pt x="1648" y="2934"/>
                    </a:lnTo>
                    <a:lnTo>
                      <a:pt x="1737" y="2979"/>
                    </a:lnTo>
                    <a:lnTo>
                      <a:pt x="1830" y="3017"/>
                    </a:lnTo>
                    <a:lnTo>
                      <a:pt x="1927" y="3044"/>
                    </a:lnTo>
                    <a:lnTo>
                      <a:pt x="2029" y="3060"/>
                    </a:lnTo>
                    <a:lnTo>
                      <a:pt x="2133" y="3065"/>
                    </a:lnTo>
                    <a:lnTo>
                      <a:pt x="2236" y="3060"/>
                    </a:lnTo>
                    <a:lnTo>
                      <a:pt x="2338" y="3044"/>
                    </a:lnTo>
                    <a:lnTo>
                      <a:pt x="2437" y="3017"/>
                    </a:lnTo>
                    <a:lnTo>
                      <a:pt x="2528" y="2979"/>
                    </a:lnTo>
                    <a:lnTo>
                      <a:pt x="2617" y="2934"/>
                    </a:lnTo>
                    <a:lnTo>
                      <a:pt x="2700" y="2879"/>
                    </a:lnTo>
                    <a:lnTo>
                      <a:pt x="2775" y="2818"/>
                    </a:lnTo>
                    <a:lnTo>
                      <a:pt x="2845" y="2748"/>
                    </a:lnTo>
                    <a:lnTo>
                      <a:pt x="2907" y="2671"/>
                    </a:lnTo>
                    <a:lnTo>
                      <a:pt x="2961" y="2589"/>
                    </a:lnTo>
                    <a:lnTo>
                      <a:pt x="3007" y="2501"/>
                    </a:lnTo>
                    <a:lnTo>
                      <a:pt x="3043" y="2408"/>
                    </a:lnTo>
                    <a:lnTo>
                      <a:pt x="3070" y="2310"/>
                    </a:lnTo>
                    <a:lnTo>
                      <a:pt x="3088" y="2210"/>
                    </a:lnTo>
                    <a:lnTo>
                      <a:pt x="3093" y="2104"/>
                    </a:lnTo>
                    <a:lnTo>
                      <a:pt x="3088" y="2000"/>
                    </a:lnTo>
                    <a:lnTo>
                      <a:pt x="3070" y="1898"/>
                    </a:lnTo>
                    <a:lnTo>
                      <a:pt x="3043" y="1802"/>
                    </a:lnTo>
                    <a:lnTo>
                      <a:pt x="3007" y="1709"/>
                    </a:lnTo>
                    <a:lnTo>
                      <a:pt x="2961" y="1621"/>
                    </a:lnTo>
                    <a:lnTo>
                      <a:pt x="2907" y="1539"/>
                    </a:lnTo>
                    <a:lnTo>
                      <a:pt x="2845" y="1462"/>
                    </a:lnTo>
                    <a:lnTo>
                      <a:pt x="2775" y="1392"/>
                    </a:lnTo>
                    <a:lnTo>
                      <a:pt x="2700" y="1330"/>
                    </a:lnTo>
                    <a:lnTo>
                      <a:pt x="2617" y="1276"/>
                    </a:lnTo>
                    <a:lnTo>
                      <a:pt x="2528" y="1231"/>
                    </a:lnTo>
                    <a:lnTo>
                      <a:pt x="2437" y="1194"/>
                    </a:lnTo>
                    <a:lnTo>
                      <a:pt x="2338" y="1167"/>
                    </a:lnTo>
                    <a:lnTo>
                      <a:pt x="2236" y="1151"/>
                    </a:lnTo>
                    <a:lnTo>
                      <a:pt x="2133" y="1145"/>
                    </a:lnTo>
                    <a:close/>
                    <a:moveTo>
                      <a:pt x="2133" y="0"/>
                    </a:moveTo>
                    <a:lnTo>
                      <a:pt x="2285" y="6"/>
                    </a:lnTo>
                    <a:lnTo>
                      <a:pt x="2435" y="22"/>
                    </a:lnTo>
                    <a:lnTo>
                      <a:pt x="2580" y="48"/>
                    </a:lnTo>
                    <a:lnTo>
                      <a:pt x="2723" y="84"/>
                    </a:lnTo>
                    <a:lnTo>
                      <a:pt x="2861" y="129"/>
                    </a:lnTo>
                    <a:lnTo>
                      <a:pt x="2995" y="183"/>
                    </a:lnTo>
                    <a:lnTo>
                      <a:pt x="3126" y="245"/>
                    </a:lnTo>
                    <a:lnTo>
                      <a:pt x="3249" y="317"/>
                    </a:lnTo>
                    <a:lnTo>
                      <a:pt x="3369" y="396"/>
                    </a:lnTo>
                    <a:lnTo>
                      <a:pt x="3482" y="483"/>
                    </a:lnTo>
                    <a:lnTo>
                      <a:pt x="3589" y="576"/>
                    </a:lnTo>
                    <a:lnTo>
                      <a:pt x="3689" y="676"/>
                    </a:lnTo>
                    <a:lnTo>
                      <a:pt x="3784" y="784"/>
                    </a:lnTo>
                    <a:lnTo>
                      <a:pt x="3870" y="898"/>
                    </a:lnTo>
                    <a:lnTo>
                      <a:pt x="3949" y="1016"/>
                    </a:lnTo>
                    <a:lnTo>
                      <a:pt x="4020" y="1142"/>
                    </a:lnTo>
                    <a:lnTo>
                      <a:pt x="4083" y="1270"/>
                    </a:lnTo>
                    <a:lnTo>
                      <a:pt x="4138" y="1405"/>
                    </a:lnTo>
                    <a:lnTo>
                      <a:pt x="4183" y="1544"/>
                    </a:lnTo>
                    <a:lnTo>
                      <a:pt x="4219" y="1686"/>
                    </a:lnTo>
                    <a:lnTo>
                      <a:pt x="4244" y="1832"/>
                    </a:lnTo>
                    <a:lnTo>
                      <a:pt x="4260" y="1981"/>
                    </a:lnTo>
                    <a:lnTo>
                      <a:pt x="4265" y="2133"/>
                    </a:lnTo>
                    <a:lnTo>
                      <a:pt x="4262" y="2262"/>
                    </a:lnTo>
                    <a:lnTo>
                      <a:pt x="4251" y="2387"/>
                    </a:lnTo>
                    <a:lnTo>
                      <a:pt x="4231" y="2512"/>
                    </a:lnTo>
                    <a:lnTo>
                      <a:pt x="3199" y="2512"/>
                    </a:lnTo>
                    <a:lnTo>
                      <a:pt x="3088" y="2700"/>
                    </a:lnTo>
                    <a:lnTo>
                      <a:pt x="2642" y="3459"/>
                    </a:lnTo>
                    <a:lnTo>
                      <a:pt x="2589" y="3548"/>
                    </a:lnTo>
                    <a:lnTo>
                      <a:pt x="2589" y="4985"/>
                    </a:lnTo>
                    <a:lnTo>
                      <a:pt x="2133" y="5559"/>
                    </a:lnTo>
                    <a:lnTo>
                      <a:pt x="460" y="3453"/>
                    </a:lnTo>
                    <a:lnTo>
                      <a:pt x="376" y="3342"/>
                    </a:lnTo>
                    <a:lnTo>
                      <a:pt x="301" y="3224"/>
                    </a:lnTo>
                    <a:lnTo>
                      <a:pt x="233" y="3103"/>
                    </a:lnTo>
                    <a:lnTo>
                      <a:pt x="174" y="2976"/>
                    </a:lnTo>
                    <a:lnTo>
                      <a:pt x="122" y="2845"/>
                    </a:lnTo>
                    <a:lnTo>
                      <a:pt x="79" y="2709"/>
                    </a:lnTo>
                    <a:lnTo>
                      <a:pt x="45" y="2569"/>
                    </a:lnTo>
                    <a:lnTo>
                      <a:pt x="20" y="2428"/>
                    </a:lnTo>
                    <a:lnTo>
                      <a:pt x="5" y="2281"/>
                    </a:lnTo>
                    <a:lnTo>
                      <a:pt x="0" y="2133"/>
                    </a:lnTo>
                    <a:lnTo>
                      <a:pt x="5" y="1981"/>
                    </a:lnTo>
                    <a:lnTo>
                      <a:pt x="21" y="1832"/>
                    </a:lnTo>
                    <a:lnTo>
                      <a:pt x="47" y="1686"/>
                    </a:lnTo>
                    <a:lnTo>
                      <a:pt x="82" y="1544"/>
                    </a:lnTo>
                    <a:lnTo>
                      <a:pt x="129" y="1405"/>
                    </a:lnTo>
                    <a:lnTo>
                      <a:pt x="182" y="1270"/>
                    </a:lnTo>
                    <a:lnTo>
                      <a:pt x="245" y="1142"/>
                    </a:lnTo>
                    <a:lnTo>
                      <a:pt x="317" y="1016"/>
                    </a:lnTo>
                    <a:lnTo>
                      <a:pt x="395" y="898"/>
                    </a:lnTo>
                    <a:lnTo>
                      <a:pt x="481" y="784"/>
                    </a:lnTo>
                    <a:lnTo>
                      <a:pt x="576" y="676"/>
                    </a:lnTo>
                    <a:lnTo>
                      <a:pt x="676" y="576"/>
                    </a:lnTo>
                    <a:lnTo>
                      <a:pt x="784" y="483"/>
                    </a:lnTo>
                    <a:lnTo>
                      <a:pt x="896" y="396"/>
                    </a:lnTo>
                    <a:lnTo>
                      <a:pt x="1016" y="317"/>
                    </a:lnTo>
                    <a:lnTo>
                      <a:pt x="1141" y="245"/>
                    </a:lnTo>
                    <a:lnTo>
                      <a:pt x="1270" y="183"/>
                    </a:lnTo>
                    <a:lnTo>
                      <a:pt x="1404" y="129"/>
                    </a:lnTo>
                    <a:lnTo>
                      <a:pt x="1542" y="84"/>
                    </a:lnTo>
                    <a:lnTo>
                      <a:pt x="1685" y="48"/>
                    </a:lnTo>
                    <a:lnTo>
                      <a:pt x="1832" y="22"/>
                    </a:lnTo>
                    <a:lnTo>
                      <a:pt x="1981" y="6"/>
                    </a:lnTo>
                    <a:lnTo>
                      <a:pt x="21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43" name="Freeform 11"/>
            <p:cNvSpPr>
              <a:spLocks/>
            </p:cNvSpPr>
            <p:nvPr/>
          </p:nvSpPr>
          <p:spPr bwMode="auto">
            <a:xfrm>
              <a:off x="6864277" y="1945313"/>
              <a:ext cx="377008" cy="325588"/>
            </a:xfrm>
            <a:custGeom>
              <a:avLst/>
              <a:gdLst>
                <a:gd name="T0" fmla="*/ 1701 w 3402"/>
                <a:gd name="T1" fmla="*/ 0 h 2938"/>
                <a:gd name="T2" fmla="*/ 3402 w 3402"/>
                <a:gd name="T3" fmla="*/ 1554 h 2938"/>
                <a:gd name="T4" fmla="*/ 2892 w 3402"/>
                <a:gd name="T5" fmla="*/ 1554 h 2938"/>
                <a:gd name="T6" fmla="*/ 2892 w 3402"/>
                <a:gd name="T7" fmla="*/ 2938 h 2938"/>
                <a:gd name="T8" fmla="*/ 2041 w 3402"/>
                <a:gd name="T9" fmla="*/ 2938 h 2938"/>
                <a:gd name="T10" fmla="*/ 2041 w 3402"/>
                <a:gd name="T11" fmla="*/ 1901 h 2938"/>
                <a:gd name="T12" fmla="*/ 1361 w 3402"/>
                <a:gd name="T13" fmla="*/ 1901 h 2938"/>
                <a:gd name="T14" fmla="*/ 1361 w 3402"/>
                <a:gd name="T15" fmla="*/ 2938 h 2938"/>
                <a:gd name="T16" fmla="*/ 510 w 3402"/>
                <a:gd name="T17" fmla="*/ 2938 h 2938"/>
                <a:gd name="T18" fmla="*/ 510 w 3402"/>
                <a:gd name="T19" fmla="*/ 1554 h 2938"/>
                <a:gd name="T20" fmla="*/ 0 w 3402"/>
                <a:gd name="T21" fmla="*/ 1554 h 2938"/>
                <a:gd name="T22" fmla="*/ 1701 w 3402"/>
                <a:gd name="T23"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2" h="2938">
                  <a:moveTo>
                    <a:pt x="1701" y="0"/>
                  </a:moveTo>
                  <a:lnTo>
                    <a:pt x="3402" y="1554"/>
                  </a:lnTo>
                  <a:lnTo>
                    <a:pt x="2892" y="1554"/>
                  </a:lnTo>
                  <a:lnTo>
                    <a:pt x="2892" y="2938"/>
                  </a:lnTo>
                  <a:lnTo>
                    <a:pt x="2041" y="2938"/>
                  </a:lnTo>
                  <a:lnTo>
                    <a:pt x="2041" y="1901"/>
                  </a:lnTo>
                  <a:lnTo>
                    <a:pt x="1361" y="1901"/>
                  </a:lnTo>
                  <a:lnTo>
                    <a:pt x="1361" y="2938"/>
                  </a:lnTo>
                  <a:lnTo>
                    <a:pt x="510" y="2938"/>
                  </a:lnTo>
                  <a:lnTo>
                    <a:pt x="510" y="1554"/>
                  </a:lnTo>
                  <a:lnTo>
                    <a:pt x="0" y="1554"/>
                  </a:lnTo>
                  <a:lnTo>
                    <a:pt x="1701"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44" name="Group 343"/>
            <p:cNvGrpSpPr/>
            <p:nvPr/>
          </p:nvGrpSpPr>
          <p:grpSpPr>
            <a:xfrm>
              <a:off x="4974606" y="3119116"/>
              <a:ext cx="573440" cy="364293"/>
              <a:chOff x="9190038" y="984250"/>
              <a:chExt cx="4905375" cy="3116263"/>
            </a:xfrm>
            <a:solidFill>
              <a:schemeClr val="accent2"/>
            </a:solidFill>
          </p:grpSpPr>
          <p:sp>
            <p:nvSpPr>
              <p:cNvPr id="345" name="Freeform 68"/>
              <p:cNvSpPr>
                <a:spLocks/>
              </p:cNvSpPr>
              <p:nvPr/>
            </p:nvSpPr>
            <p:spPr bwMode="auto">
              <a:xfrm>
                <a:off x="9632951" y="984250"/>
                <a:ext cx="4021138" cy="962025"/>
              </a:xfrm>
              <a:custGeom>
                <a:avLst/>
                <a:gdLst>
                  <a:gd name="T0" fmla="*/ 4425 w 5066"/>
                  <a:gd name="T1" fmla="*/ 0 h 1211"/>
                  <a:gd name="T2" fmla="*/ 4595 w 5066"/>
                  <a:gd name="T3" fmla="*/ 22 h 1211"/>
                  <a:gd name="T4" fmla="*/ 4749 w 5066"/>
                  <a:gd name="T5" fmla="*/ 88 h 1211"/>
                  <a:gd name="T6" fmla="*/ 4879 w 5066"/>
                  <a:gd name="T7" fmla="*/ 187 h 1211"/>
                  <a:gd name="T8" fmla="*/ 4980 w 5066"/>
                  <a:gd name="T9" fmla="*/ 319 h 1211"/>
                  <a:gd name="T10" fmla="*/ 5044 w 5066"/>
                  <a:gd name="T11" fmla="*/ 470 h 1211"/>
                  <a:gd name="T12" fmla="*/ 5066 w 5066"/>
                  <a:gd name="T13" fmla="*/ 641 h 1211"/>
                  <a:gd name="T14" fmla="*/ 4920 w 5066"/>
                  <a:gd name="T15" fmla="*/ 1211 h 1211"/>
                  <a:gd name="T16" fmla="*/ 4914 w 5066"/>
                  <a:gd name="T17" fmla="*/ 1106 h 1211"/>
                  <a:gd name="T18" fmla="*/ 4875 w 5066"/>
                  <a:gd name="T19" fmla="*/ 958 h 1211"/>
                  <a:gd name="T20" fmla="*/ 4798 w 5066"/>
                  <a:gd name="T21" fmla="*/ 827 h 1211"/>
                  <a:gd name="T22" fmla="*/ 4693 w 5066"/>
                  <a:gd name="T23" fmla="*/ 722 h 1211"/>
                  <a:gd name="T24" fmla="*/ 4564 w 5066"/>
                  <a:gd name="T25" fmla="*/ 647 h 1211"/>
                  <a:gd name="T26" fmla="*/ 4415 w 5066"/>
                  <a:gd name="T27" fmla="*/ 605 h 1211"/>
                  <a:gd name="T28" fmla="*/ 3023 w 5066"/>
                  <a:gd name="T29" fmla="*/ 600 h 1211"/>
                  <a:gd name="T30" fmla="*/ 2875 w 5066"/>
                  <a:gd name="T31" fmla="*/ 619 h 1211"/>
                  <a:gd name="T32" fmla="*/ 2742 w 5066"/>
                  <a:gd name="T33" fmla="*/ 673 h 1211"/>
                  <a:gd name="T34" fmla="*/ 2625 w 5066"/>
                  <a:gd name="T35" fmla="*/ 755 h 1211"/>
                  <a:gd name="T36" fmla="*/ 2533 w 5066"/>
                  <a:gd name="T37" fmla="*/ 862 h 1211"/>
                  <a:gd name="T38" fmla="*/ 2441 w 5066"/>
                  <a:gd name="T39" fmla="*/ 755 h 1211"/>
                  <a:gd name="T40" fmla="*/ 2327 w 5066"/>
                  <a:gd name="T41" fmla="*/ 673 h 1211"/>
                  <a:gd name="T42" fmla="*/ 2194 w 5066"/>
                  <a:gd name="T43" fmla="*/ 619 h 1211"/>
                  <a:gd name="T44" fmla="*/ 2046 w 5066"/>
                  <a:gd name="T45" fmla="*/ 600 h 1211"/>
                  <a:gd name="T46" fmla="*/ 653 w 5066"/>
                  <a:gd name="T47" fmla="*/ 605 h 1211"/>
                  <a:gd name="T48" fmla="*/ 505 w 5066"/>
                  <a:gd name="T49" fmla="*/ 647 h 1211"/>
                  <a:gd name="T50" fmla="*/ 374 w 5066"/>
                  <a:gd name="T51" fmla="*/ 722 h 1211"/>
                  <a:gd name="T52" fmla="*/ 269 w 5066"/>
                  <a:gd name="T53" fmla="*/ 827 h 1211"/>
                  <a:gd name="T54" fmla="*/ 194 w 5066"/>
                  <a:gd name="T55" fmla="*/ 958 h 1211"/>
                  <a:gd name="T56" fmla="*/ 152 w 5066"/>
                  <a:gd name="T57" fmla="*/ 1106 h 1211"/>
                  <a:gd name="T58" fmla="*/ 147 w 5066"/>
                  <a:gd name="T59" fmla="*/ 1185 h 1211"/>
                  <a:gd name="T60" fmla="*/ 0 w 5066"/>
                  <a:gd name="T61" fmla="*/ 1211 h 1211"/>
                  <a:gd name="T62" fmla="*/ 6 w 5066"/>
                  <a:gd name="T63" fmla="*/ 555 h 1211"/>
                  <a:gd name="T64" fmla="*/ 51 w 5066"/>
                  <a:gd name="T65" fmla="*/ 392 h 1211"/>
                  <a:gd name="T66" fmla="*/ 134 w 5066"/>
                  <a:gd name="T67" fmla="*/ 249 h 1211"/>
                  <a:gd name="T68" fmla="*/ 250 w 5066"/>
                  <a:gd name="T69" fmla="*/ 133 h 1211"/>
                  <a:gd name="T70" fmla="*/ 392 w 5066"/>
                  <a:gd name="T71" fmla="*/ 50 h 1211"/>
                  <a:gd name="T72" fmla="*/ 556 w 5066"/>
                  <a:gd name="T73" fmla="*/ 5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66" h="1211">
                    <a:moveTo>
                      <a:pt x="642" y="0"/>
                    </a:moveTo>
                    <a:lnTo>
                      <a:pt x="4425" y="0"/>
                    </a:lnTo>
                    <a:lnTo>
                      <a:pt x="4513" y="5"/>
                    </a:lnTo>
                    <a:lnTo>
                      <a:pt x="4595" y="22"/>
                    </a:lnTo>
                    <a:lnTo>
                      <a:pt x="4674" y="50"/>
                    </a:lnTo>
                    <a:lnTo>
                      <a:pt x="4749" y="88"/>
                    </a:lnTo>
                    <a:lnTo>
                      <a:pt x="4817" y="133"/>
                    </a:lnTo>
                    <a:lnTo>
                      <a:pt x="4879" y="187"/>
                    </a:lnTo>
                    <a:lnTo>
                      <a:pt x="4933" y="249"/>
                    </a:lnTo>
                    <a:lnTo>
                      <a:pt x="4980" y="319"/>
                    </a:lnTo>
                    <a:lnTo>
                      <a:pt x="5016" y="392"/>
                    </a:lnTo>
                    <a:lnTo>
                      <a:pt x="5044" y="470"/>
                    </a:lnTo>
                    <a:lnTo>
                      <a:pt x="5061" y="555"/>
                    </a:lnTo>
                    <a:lnTo>
                      <a:pt x="5066" y="641"/>
                    </a:lnTo>
                    <a:lnTo>
                      <a:pt x="5066" y="1211"/>
                    </a:lnTo>
                    <a:lnTo>
                      <a:pt x="4920" y="1211"/>
                    </a:lnTo>
                    <a:lnTo>
                      <a:pt x="4920" y="1185"/>
                    </a:lnTo>
                    <a:lnTo>
                      <a:pt x="4914" y="1106"/>
                    </a:lnTo>
                    <a:lnTo>
                      <a:pt x="4899" y="1029"/>
                    </a:lnTo>
                    <a:lnTo>
                      <a:pt x="4875" y="958"/>
                    </a:lnTo>
                    <a:lnTo>
                      <a:pt x="4841" y="890"/>
                    </a:lnTo>
                    <a:lnTo>
                      <a:pt x="4798" y="827"/>
                    </a:lnTo>
                    <a:lnTo>
                      <a:pt x="4749" y="770"/>
                    </a:lnTo>
                    <a:lnTo>
                      <a:pt x="4693" y="722"/>
                    </a:lnTo>
                    <a:lnTo>
                      <a:pt x="4631" y="680"/>
                    </a:lnTo>
                    <a:lnTo>
                      <a:pt x="4564" y="647"/>
                    </a:lnTo>
                    <a:lnTo>
                      <a:pt x="4490" y="620"/>
                    </a:lnTo>
                    <a:lnTo>
                      <a:pt x="4415" y="605"/>
                    </a:lnTo>
                    <a:lnTo>
                      <a:pt x="4337" y="600"/>
                    </a:lnTo>
                    <a:lnTo>
                      <a:pt x="3023" y="600"/>
                    </a:lnTo>
                    <a:lnTo>
                      <a:pt x="2946" y="605"/>
                    </a:lnTo>
                    <a:lnTo>
                      <a:pt x="2875" y="619"/>
                    </a:lnTo>
                    <a:lnTo>
                      <a:pt x="2805" y="641"/>
                    </a:lnTo>
                    <a:lnTo>
                      <a:pt x="2742" y="673"/>
                    </a:lnTo>
                    <a:lnTo>
                      <a:pt x="2680" y="710"/>
                    </a:lnTo>
                    <a:lnTo>
                      <a:pt x="2625" y="755"/>
                    </a:lnTo>
                    <a:lnTo>
                      <a:pt x="2577" y="806"/>
                    </a:lnTo>
                    <a:lnTo>
                      <a:pt x="2533" y="862"/>
                    </a:lnTo>
                    <a:lnTo>
                      <a:pt x="2490" y="806"/>
                    </a:lnTo>
                    <a:lnTo>
                      <a:pt x="2441" y="755"/>
                    </a:lnTo>
                    <a:lnTo>
                      <a:pt x="2387" y="710"/>
                    </a:lnTo>
                    <a:lnTo>
                      <a:pt x="2327" y="673"/>
                    </a:lnTo>
                    <a:lnTo>
                      <a:pt x="2261" y="641"/>
                    </a:lnTo>
                    <a:lnTo>
                      <a:pt x="2194" y="619"/>
                    </a:lnTo>
                    <a:lnTo>
                      <a:pt x="2121" y="605"/>
                    </a:lnTo>
                    <a:lnTo>
                      <a:pt x="2046" y="600"/>
                    </a:lnTo>
                    <a:lnTo>
                      <a:pt x="732" y="600"/>
                    </a:lnTo>
                    <a:lnTo>
                      <a:pt x="653" y="605"/>
                    </a:lnTo>
                    <a:lnTo>
                      <a:pt x="576" y="620"/>
                    </a:lnTo>
                    <a:lnTo>
                      <a:pt x="505" y="647"/>
                    </a:lnTo>
                    <a:lnTo>
                      <a:pt x="437" y="680"/>
                    </a:lnTo>
                    <a:lnTo>
                      <a:pt x="374" y="722"/>
                    </a:lnTo>
                    <a:lnTo>
                      <a:pt x="317" y="770"/>
                    </a:lnTo>
                    <a:lnTo>
                      <a:pt x="269" y="827"/>
                    </a:lnTo>
                    <a:lnTo>
                      <a:pt x="227" y="890"/>
                    </a:lnTo>
                    <a:lnTo>
                      <a:pt x="194" y="958"/>
                    </a:lnTo>
                    <a:lnTo>
                      <a:pt x="167" y="1029"/>
                    </a:lnTo>
                    <a:lnTo>
                      <a:pt x="152" y="1106"/>
                    </a:lnTo>
                    <a:lnTo>
                      <a:pt x="147" y="1185"/>
                    </a:lnTo>
                    <a:lnTo>
                      <a:pt x="147" y="1185"/>
                    </a:lnTo>
                    <a:lnTo>
                      <a:pt x="147" y="1211"/>
                    </a:lnTo>
                    <a:lnTo>
                      <a:pt x="0" y="1211"/>
                    </a:lnTo>
                    <a:lnTo>
                      <a:pt x="0" y="641"/>
                    </a:lnTo>
                    <a:lnTo>
                      <a:pt x="6" y="555"/>
                    </a:lnTo>
                    <a:lnTo>
                      <a:pt x="23" y="470"/>
                    </a:lnTo>
                    <a:lnTo>
                      <a:pt x="51" y="392"/>
                    </a:lnTo>
                    <a:lnTo>
                      <a:pt x="88" y="319"/>
                    </a:lnTo>
                    <a:lnTo>
                      <a:pt x="134" y="249"/>
                    </a:lnTo>
                    <a:lnTo>
                      <a:pt x="188" y="187"/>
                    </a:lnTo>
                    <a:lnTo>
                      <a:pt x="250" y="133"/>
                    </a:lnTo>
                    <a:lnTo>
                      <a:pt x="319" y="88"/>
                    </a:lnTo>
                    <a:lnTo>
                      <a:pt x="392" y="50"/>
                    </a:lnTo>
                    <a:lnTo>
                      <a:pt x="471" y="22"/>
                    </a:lnTo>
                    <a:lnTo>
                      <a:pt x="556" y="5"/>
                    </a:lnTo>
                    <a:lnTo>
                      <a:pt x="6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6" name="Freeform 69"/>
              <p:cNvSpPr>
                <a:spLocks/>
              </p:cNvSpPr>
              <p:nvPr/>
            </p:nvSpPr>
            <p:spPr bwMode="auto">
              <a:xfrm>
                <a:off x="9190038" y="2163763"/>
                <a:ext cx="4905375" cy="1936750"/>
              </a:xfrm>
              <a:custGeom>
                <a:avLst/>
                <a:gdLst>
                  <a:gd name="T0" fmla="*/ 5935 w 6181"/>
                  <a:gd name="T1" fmla="*/ 0 h 2440"/>
                  <a:gd name="T2" fmla="*/ 6031 w 6181"/>
                  <a:gd name="T3" fmla="*/ 18 h 2440"/>
                  <a:gd name="T4" fmla="*/ 6109 w 6181"/>
                  <a:gd name="T5" fmla="*/ 71 h 2440"/>
                  <a:gd name="T6" fmla="*/ 6162 w 6181"/>
                  <a:gd name="T7" fmla="*/ 150 h 2440"/>
                  <a:gd name="T8" fmla="*/ 6181 w 6181"/>
                  <a:gd name="T9" fmla="*/ 245 h 2440"/>
                  <a:gd name="T10" fmla="*/ 6177 w 6181"/>
                  <a:gd name="T11" fmla="*/ 1721 h 2440"/>
                  <a:gd name="T12" fmla="*/ 6139 w 6181"/>
                  <a:gd name="T13" fmla="*/ 1809 h 2440"/>
                  <a:gd name="T14" fmla="*/ 6074 w 6181"/>
                  <a:gd name="T15" fmla="*/ 1874 h 2440"/>
                  <a:gd name="T16" fmla="*/ 5986 w 6181"/>
                  <a:gd name="T17" fmla="*/ 1912 h 2440"/>
                  <a:gd name="T18" fmla="*/ 5834 w 6181"/>
                  <a:gd name="T19" fmla="*/ 1917 h 2440"/>
                  <a:gd name="T20" fmla="*/ 5961 w 6181"/>
                  <a:gd name="T21" fmla="*/ 2294 h 2440"/>
                  <a:gd name="T22" fmla="*/ 5948 w 6181"/>
                  <a:gd name="T23" fmla="*/ 2362 h 2440"/>
                  <a:gd name="T24" fmla="*/ 5903 w 6181"/>
                  <a:gd name="T25" fmla="*/ 2416 h 2440"/>
                  <a:gd name="T26" fmla="*/ 5849 w 6181"/>
                  <a:gd name="T27" fmla="*/ 2439 h 2440"/>
                  <a:gd name="T28" fmla="*/ 5792 w 6181"/>
                  <a:gd name="T29" fmla="*/ 2437 h 2440"/>
                  <a:gd name="T30" fmla="*/ 5734 w 6181"/>
                  <a:gd name="T31" fmla="*/ 2405 h 2440"/>
                  <a:gd name="T32" fmla="*/ 5697 w 6181"/>
                  <a:gd name="T33" fmla="*/ 2349 h 2440"/>
                  <a:gd name="T34" fmla="*/ 638 w 6181"/>
                  <a:gd name="T35" fmla="*/ 1917 h 2440"/>
                  <a:gd name="T36" fmla="*/ 469 w 6181"/>
                  <a:gd name="T37" fmla="*/ 2380 h 2440"/>
                  <a:gd name="T38" fmla="*/ 420 w 6181"/>
                  <a:gd name="T39" fmla="*/ 2424 h 2440"/>
                  <a:gd name="T40" fmla="*/ 357 w 6181"/>
                  <a:gd name="T41" fmla="*/ 2440 h 2440"/>
                  <a:gd name="T42" fmla="*/ 310 w 6181"/>
                  <a:gd name="T43" fmla="*/ 2433 h 2440"/>
                  <a:gd name="T44" fmla="*/ 251 w 6181"/>
                  <a:gd name="T45" fmla="*/ 2392 h 2440"/>
                  <a:gd name="T46" fmla="*/ 221 w 6181"/>
                  <a:gd name="T47" fmla="*/ 2330 h 2440"/>
                  <a:gd name="T48" fmla="*/ 227 w 6181"/>
                  <a:gd name="T49" fmla="*/ 2259 h 2440"/>
                  <a:gd name="T50" fmla="*/ 246 w 6181"/>
                  <a:gd name="T51" fmla="*/ 1917 h 2440"/>
                  <a:gd name="T52" fmla="*/ 150 w 6181"/>
                  <a:gd name="T53" fmla="*/ 1897 h 2440"/>
                  <a:gd name="T54" fmla="*/ 71 w 6181"/>
                  <a:gd name="T55" fmla="*/ 1844 h 2440"/>
                  <a:gd name="T56" fmla="*/ 19 w 6181"/>
                  <a:gd name="T57" fmla="*/ 1767 h 2440"/>
                  <a:gd name="T58" fmla="*/ 0 w 6181"/>
                  <a:gd name="T59" fmla="*/ 1672 h 2440"/>
                  <a:gd name="T60" fmla="*/ 6 w 6181"/>
                  <a:gd name="T61" fmla="*/ 195 h 2440"/>
                  <a:gd name="T62" fmla="*/ 41 w 6181"/>
                  <a:gd name="T63" fmla="*/ 108 h 2440"/>
                  <a:gd name="T64" fmla="*/ 109 w 6181"/>
                  <a:gd name="T65" fmla="*/ 41 h 2440"/>
                  <a:gd name="T66" fmla="*/ 197 w 6181"/>
                  <a:gd name="T67" fmla="*/ 3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81" h="2440">
                    <a:moveTo>
                      <a:pt x="246" y="0"/>
                    </a:moveTo>
                    <a:lnTo>
                      <a:pt x="5935" y="0"/>
                    </a:lnTo>
                    <a:lnTo>
                      <a:pt x="5986" y="3"/>
                    </a:lnTo>
                    <a:lnTo>
                      <a:pt x="6031" y="18"/>
                    </a:lnTo>
                    <a:lnTo>
                      <a:pt x="6074" y="41"/>
                    </a:lnTo>
                    <a:lnTo>
                      <a:pt x="6109" y="71"/>
                    </a:lnTo>
                    <a:lnTo>
                      <a:pt x="6139" y="108"/>
                    </a:lnTo>
                    <a:lnTo>
                      <a:pt x="6162" y="150"/>
                    </a:lnTo>
                    <a:lnTo>
                      <a:pt x="6177" y="195"/>
                    </a:lnTo>
                    <a:lnTo>
                      <a:pt x="6181" y="245"/>
                    </a:lnTo>
                    <a:lnTo>
                      <a:pt x="6181" y="1672"/>
                    </a:lnTo>
                    <a:lnTo>
                      <a:pt x="6177" y="1721"/>
                    </a:lnTo>
                    <a:lnTo>
                      <a:pt x="6162" y="1767"/>
                    </a:lnTo>
                    <a:lnTo>
                      <a:pt x="6139" y="1809"/>
                    </a:lnTo>
                    <a:lnTo>
                      <a:pt x="6109" y="1844"/>
                    </a:lnTo>
                    <a:lnTo>
                      <a:pt x="6074" y="1874"/>
                    </a:lnTo>
                    <a:lnTo>
                      <a:pt x="6031" y="1897"/>
                    </a:lnTo>
                    <a:lnTo>
                      <a:pt x="5986" y="1912"/>
                    </a:lnTo>
                    <a:lnTo>
                      <a:pt x="5935" y="1917"/>
                    </a:lnTo>
                    <a:lnTo>
                      <a:pt x="5834" y="1917"/>
                    </a:lnTo>
                    <a:lnTo>
                      <a:pt x="5954" y="2259"/>
                    </a:lnTo>
                    <a:lnTo>
                      <a:pt x="5961" y="2294"/>
                    </a:lnTo>
                    <a:lnTo>
                      <a:pt x="5959" y="2330"/>
                    </a:lnTo>
                    <a:lnTo>
                      <a:pt x="5948" y="2362"/>
                    </a:lnTo>
                    <a:lnTo>
                      <a:pt x="5929" y="2392"/>
                    </a:lnTo>
                    <a:lnTo>
                      <a:pt x="5903" y="2416"/>
                    </a:lnTo>
                    <a:lnTo>
                      <a:pt x="5871" y="2433"/>
                    </a:lnTo>
                    <a:lnTo>
                      <a:pt x="5849" y="2439"/>
                    </a:lnTo>
                    <a:lnTo>
                      <a:pt x="5826" y="2440"/>
                    </a:lnTo>
                    <a:lnTo>
                      <a:pt x="5792" y="2437"/>
                    </a:lnTo>
                    <a:lnTo>
                      <a:pt x="5762" y="2424"/>
                    </a:lnTo>
                    <a:lnTo>
                      <a:pt x="5734" y="2405"/>
                    </a:lnTo>
                    <a:lnTo>
                      <a:pt x="5712" y="2380"/>
                    </a:lnTo>
                    <a:lnTo>
                      <a:pt x="5697" y="2349"/>
                    </a:lnTo>
                    <a:lnTo>
                      <a:pt x="5543" y="1917"/>
                    </a:lnTo>
                    <a:lnTo>
                      <a:pt x="638" y="1917"/>
                    </a:lnTo>
                    <a:lnTo>
                      <a:pt x="484" y="2349"/>
                    </a:lnTo>
                    <a:lnTo>
                      <a:pt x="469" y="2380"/>
                    </a:lnTo>
                    <a:lnTo>
                      <a:pt x="447" y="2405"/>
                    </a:lnTo>
                    <a:lnTo>
                      <a:pt x="420" y="2424"/>
                    </a:lnTo>
                    <a:lnTo>
                      <a:pt x="388" y="2437"/>
                    </a:lnTo>
                    <a:lnTo>
                      <a:pt x="357" y="2440"/>
                    </a:lnTo>
                    <a:lnTo>
                      <a:pt x="334" y="2439"/>
                    </a:lnTo>
                    <a:lnTo>
                      <a:pt x="310" y="2433"/>
                    </a:lnTo>
                    <a:lnTo>
                      <a:pt x="278" y="2416"/>
                    </a:lnTo>
                    <a:lnTo>
                      <a:pt x="251" y="2392"/>
                    </a:lnTo>
                    <a:lnTo>
                      <a:pt x="233" y="2362"/>
                    </a:lnTo>
                    <a:lnTo>
                      <a:pt x="221" y="2330"/>
                    </a:lnTo>
                    <a:lnTo>
                      <a:pt x="220" y="2294"/>
                    </a:lnTo>
                    <a:lnTo>
                      <a:pt x="227" y="2259"/>
                    </a:lnTo>
                    <a:lnTo>
                      <a:pt x="349" y="1917"/>
                    </a:lnTo>
                    <a:lnTo>
                      <a:pt x="246" y="1917"/>
                    </a:lnTo>
                    <a:lnTo>
                      <a:pt x="197" y="1912"/>
                    </a:lnTo>
                    <a:lnTo>
                      <a:pt x="150" y="1897"/>
                    </a:lnTo>
                    <a:lnTo>
                      <a:pt x="109" y="1874"/>
                    </a:lnTo>
                    <a:lnTo>
                      <a:pt x="71" y="1844"/>
                    </a:lnTo>
                    <a:lnTo>
                      <a:pt x="41" y="1809"/>
                    </a:lnTo>
                    <a:lnTo>
                      <a:pt x="19" y="1767"/>
                    </a:lnTo>
                    <a:lnTo>
                      <a:pt x="6" y="1721"/>
                    </a:lnTo>
                    <a:lnTo>
                      <a:pt x="0" y="1672"/>
                    </a:lnTo>
                    <a:lnTo>
                      <a:pt x="0" y="245"/>
                    </a:lnTo>
                    <a:lnTo>
                      <a:pt x="6" y="195"/>
                    </a:lnTo>
                    <a:lnTo>
                      <a:pt x="19" y="150"/>
                    </a:lnTo>
                    <a:lnTo>
                      <a:pt x="41" y="108"/>
                    </a:lnTo>
                    <a:lnTo>
                      <a:pt x="71" y="71"/>
                    </a:lnTo>
                    <a:lnTo>
                      <a:pt x="109" y="41"/>
                    </a:lnTo>
                    <a:lnTo>
                      <a:pt x="150" y="18"/>
                    </a:lnTo>
                    <a:lnTo>
                      <a:pt x="197" y="3"/>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7" name="Freeform 70"/>
              <p:cNvSpPr>
                <a:spLocks/>
              </p:cNvSpPr>
              <p:nvPr/>
            </p:nvSpPr>
            <p:spPr bwMode="auto">
              <a:xfrm>
                <a:off x="11782426" y="1677988"/>
                <a:ext cx="1539875" cy="268288"/>
              </a:xfrm>
              <a:custGeom>
                <a:avLst/>
                <a:gdLst>
                  <a:gd name="T0" fmla="*/ 313 w 1938"/>
                  <a:gd name="T1" fmla="*/ 0 h 338"/>
                  <a:gd name="T2" fmla="*/ 1627 w 1938"/>
                  <a:gd name="T3" fmla="*/ 0 h 338"/>
                  <a:gd name="T4" fmla="*/ 1681 w 1938"/>
                  <a:gd name="T5" fmla="*/ 4 h 338"/>
                  <a:gd name="T6" fmla="*/ 1734 w 1938"/>
                  <a:gd name="T7" fmla="*/ 19 h 338"/>
                  <a:gd name="T8" fmla="*/ 1782 w 1938"/>
                  <a:gd name="T9" fmla="*/ 42 h 338"/>
                  <a:gd name="T10" fmla="*/ 1827 w 1938"/>
                  <a:gd name="T11" fmla="*/ 74 h 338"/>
                  <a:gd name="T12" fmla="*/ 1865 w 1938"/>
                  <a:gd name="T13" fmla="*/ 111 h 338"/>
                  <a:gd name="T14" fmla="*/ 1895 w 1938"/>
                  <a:gd name="T15" fmla="*/ 154 h 338"/>
                  <a:gd name="T16" fmla="*/ 1917 w 1938"/>
                  <a:gd name="T17" fmla="*/ 203 h 338"/>
                  <a:gd name="T18" fmla="*/ 1932 w 1938"/>
                  <a:gd name="T19" fmla="*/ 255 h 338"/>
                  <a:gd name="T20" fmla="*/ 1938 w 1938"/>
                  <a:gd name="T21" fmla="*/ 312 h 338"/>
                  <a:gd name="T22" fmla="*/ 1938 w 1938"/>
                  <a:gd name="T23" fmla="*/ 338 h 338"/>
                  <a:gd name="T24" fmla="*/ 0 w 1938"/>
                  <a:gd name="T25" fmla="*/ 338 h 338"/>
                  <a:gd name="T26" fmla="*/ 0 w 1938"/>
                  <a:gd name="T27" fmla="*/ 312 h 338"/>
                  <a:gd name="T28" fmla="*/ 5 w 1938"/>
                  <a:gd name="T29" fmla="*/ 255 h 338"/>
                  <a:gd name="T30" fmla="*/ 20 w 1938"/>
                  <a:gd name="T31" fmla="*/ 203 h 338"/>
                  <a:gd name="T32" fmla="*/ 43 w 1938"/>
                  <a:gd name="T33" fmla="*/ 154 h 338"/>
                  <a:gd name="T34" fmla="*/ 73 w 1938"/>
                  <a:gd name="T35" fmla="*/ 111 h 338"/>
                  <a:gd name="T36" fmla="*/ 112 w 1938"/>
                  <a:gd name="T37" fmla="*/ 74 h 338"/>
                  <a:gd name="T38" fmla="*/ 155 w 1938"/>
                  <a:gd name="T39" fmla="*/ 42 h 338"/>
                  <a:gd name="T40" fmla="*/ 204 w 1938"/>
                  <a:gd name="T41" fmla="*/ 19 h 338"/>
                  <a:gd name="T42" fmla="*/ 257 w 1938"/>
                  <a:gd name="T43" fmla="*/ 4 h 338"/>
                  <a:gd name="T44" fmla="*/ 313 w 1938"/>
                  <a:gd name="T4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8" h="338">
                    <a:moveTo>
                      <a:pt x="313" y="0"/>
                    </a:moveTo>
                    <a:lnTo>
                      <a:pt x="1627" y="0"/>
                    </a:lnTo>
                    <a:lnTo>
                      <a:pt x="1681" y="4"/>
                    </a:lnTo>
                    <a:lnTo>
                      <a:pt x="1734" y="19"/>
                    </a:lnTo>
                    <a:lnTo>
                      <a:pt x="1782" y="42"/>
                    </a:lnTo>
                    <a:lnTo>
                      <a:pt x="1827" y="74"/>
                    </a:lnTo>
                    <a:lnTo>
                      <a:pt x="1865" y="111"/>
                    </a:lnTo>
                    <a:lnTo>
                      <a:pt x="1895" y="154"/>
                    </a:lnTo>
                    <a:lnTo>
                      <a:pt x="1917" y="203"/>
                    </a:lnTo>
                    <a:lnTo>
                      <a:pt x="1932" y="255"/>
                    </a:lnTo>
                    <a:lnTo>
                      <a:pt x="1938" y="312"/>
                    </a:lnTo>
                    <a:lnTo>
                      <a:pt x="1938" y="338"/>
                    </a:lnTo>
                    <a:lnTo>
                      <a:pt x="0" y="338"/>
                    </a:lnTo>
                    <a:lnTo>
                      <a:pt x="0" y="312"/>
                    </a:lnTo>
                    <a:lnTo>
                      <a:pt x="5" y="255"/>
                    </a:lnTo>
                    <a:lnTo>
                      <a:pt x="20" y="203"/>
                    </a:lnTo>
                    <a:lnTo>
                      <a:pt x="43" y="154"/>
                    </a:lnTo>
                    <a:lnTo>
                      <a:pt x="73" y="111"/>
                    </a:lnTo>
                    <a:lnTo>
                      <a:pt x="112" y="74"/>
                    </a:lnTo>
                    <a:lnTo>
                      <a:pt x="155" y="42"/>
                    </a:lnTo>
                    <a:lnTo>
                      <a:pt x="204" y="19"/>
                    </a:lnTo>
                    <a:lnTo>
                      <a:pt x="257" y="4"/>
                    </a:lnTo>
                    <a:lnTo>
                      <a:pt x="3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8" name="Freeform 71"/>
              <p:cNvSpPr>
                <a:spLocks/>
              </p:cNvSpPr>
              <p:nvPr/>
            </p:nvSpPr>
            <p:spPr bwMode="auto">
              <a:xfrm>
                <a:off x="9966326" y="1677988"/>
                <a:ext cx="1536700" cy="268288"/>
              </a:xfrm>
              <a:custGeom>
                <a:avLst/>
                <a:gdLst>
                  <a:gd name="T0" fmla="*/ 311 w 1936"/>
                  <a:gd name="T1" fmla="*/ 0 h 338"/>
                  <a:gd name="T2" fmla="*/ 1625 w 1936"/>
                  <a:gd name="T3" fmla="*/ 0 h 338"/>
                  <a:gd name="T4" fmla="*/ 1681 w 1936"/>
                  <a:gd name="T5" fmla="*/ 4 h 338"/>
                  <a:gd name="T6" fmla="*/ 1733 w 1936"/>
                  <a:gd name="T7" fmla="*/ 19 h 338"/>
                  <a:gd name="T8" fmla="*/ 1782 w 1936"/>
                  <a:gd name="T9" fmla="*/ 42 h 338"/>
                  <a:gd name="T10" fmla="*/ 1825 w 1936"/>
                  <a:gd name="T11" fmla="*/ 74 h 338"/>
                  <a:gd name="T12" fmla="*/ 1863 w 1936"/>
                  <a:gd name="T13" fmla="*/ 111 h 338"/>
                  <a:gd name="T14" fmla="*/ 1893 w 1936"/>
                  <a:gd name="T15" fmla="*/ 154 h 338"/>
                  <a:gd name="T16" fmla="*/ 1917 w 1936"/>
                  <a:gd name="T17" fmla="*/ 203 h 338"/>
                  <a:gd name="T18" fmla="*/ 1930 w 1936"/>
                  <a:gd name="T19" fmla="*/ 255 h 338"/>
                  <a:gd name="T20" fmla="*/ 1936 w 1936"/>
                  <a:gd name="T21" fmla="*/ 312 h 338"/>
                  <a:gd name="T22" fmla="*/ 1936 w 1936"/>
                  <a:gd name="T23" fmla="*/ 338 h 338"/>
                  <a:gd name="T24" fmla="*/ 0 w 1936"/>
                  <a:gd name="T25" fmla="*/ 338 h 338"/>
                  <a:gd name="T26" fmla="*/ 0 w 1936"/>
                  <a:gd name="T27" fmla="*/ 312 h 338"/>
                  <a:gd name="T28" fmla="*/ 3 w 1936"/>
                  <a:gd name="T29" fmla="*/ 255 h 338"/>
                  <a:gd name="T30" fmla="*/ 18 w 1936"/>
                  <a:gd name="T31" fmla="*/ 203 h 338"/>
                  <a:gd name="T32" fmla="*/ 41 w 1936"/>
                  <a:gd name="T33" fmla="*/ 154 h 338"/>
                  <a:gd name="T34" fmla="*/ 73 w 1936"/>
                  <a:gd name="T35" fmla="*/ 111 h 338"/>
                  <a:gd name="T36" fmla="*/ 110 w 1936"/>
                  <a:gd name="T37" fmla="*/ 74 h 338"/>
                  <a:gd name="T38" fmla="*/ 153 w 1936"/>
                  <a:gd name="T39" fmla="*/ 42 h 338"/>
                  <a:gd name="T40" fmla="*/ 202 w 1936"/>
                  <a:gd name="T41" fmla="*/ 19 h 338"/>
                  <a:gd name="T42" fmla="*/ 255 w 1936"/>
                  <a:gd name="T43" fmla="*/ 4 h 338"/>
                  <a:gd name="T44" fmla="*/ 311 w 1936"/>
                  <a:gd name="T4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36" h="338">
                    <a:moveTo>
                      <a:pt x="311" y="0"/>
                    </a:moveTo>
                    <a:lnTo>
                      <a:pt x="1625" y="0"/>
                    </a:lnTo>
                    <a:lnTo>
                      <a:pt x="1681" y="4"/>
                    </a:lnTo>
                    <a:lnTo>
                      <a:pt x="1733" y="19"/>
                    </a:lnTo>
                    <a:lnTo>
                      <a:pt x="1782" y="42"/>
                    </a:lnTo>
                    <a:lnTo>
                      <a:pt x="1825" y="74"/>
                    </a:lnTo>
                    <a:lnTo>
                      <a:pt x="1863" y="111"/>
                    </a:lnTo>
                    <a:lnTo>
                      <a:pt x="1893" y="154"/>
                    </a:lnTo>
                    <a:lnTo>
                      <a:pt x="1917" y="203"/>
                    </a:lnTo>
                    <a:lnTo>
                      <a:pt x="1930" y="255"/>
                    </a:lnTo>
                    <a:lnTo>
                      <a:pt x="1936" y="312"/>
                    </a:lnTo>
                    <a:lnTo>
                      <a:pt x="1936" y="338"/>
                    </a:lnTo>
                    <a:lnTo>
                      <a:pt x="0" y="338"/>
                    </a:lnTo>
                    <a:lnTo>
                      <a:pt x="0" y="312"/>
                    </a:lnTo>
                    <a:lnTo>
                      <a:pt x="3" y="255"/>
                    </a:lnTo>
                    <a:lnTo>
                      <a:pt x="18" y="203"/>
                    </a:lnTo>
                    <a:lnTo>
                      <a:pt x="41" y="154"/>
                    </a:lnTo>
                    <a:lnTo>
                      <a:pt x="73" y="111"/>
                    </a:lnTo>
                    <a:lnTo>
                      <a:pt x="110" y="74"/>
                    </a:lnTo>
                    <a:lnTo>
                      <a:pt x="153" y="42"/>
                    </a:lnTo>
                    <a:lnTo>
                      <a:pt x="202" y="19"/>
                    </a:lnTo>
                    <a:lnTo>
                      <a:pt x="255" y="4"/>
                    </a:lnTo>
                    <a:lnTo>
                      <a:pt x="3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49" name="Freeform 31"/>
            <p:cNvSpPr>
              <a:spLocks noEditPoints="1"/>
            </p:cNvSpPr>
            <p:nvPr/>
          </p:nvSpPr>
          <p:spPr bwMode="auto">
            <a:xfrm>
              <a:off x="4564281" y="4808284"/>
              <a:ext cx="382926" cy="308825"/>
            </a:xfrm>
            <a:custGeom>
              <a:avLst/>
              <a:gdLst>
                <a:gd name="T0" fmla="*/ 2447 w 4439"/>
                <a:gd name="T1" fmla="*/ 2059 h 3580"/>
                <a:gd name="T2" fmla="*/ 2447 w 4439"/>
                <a:gd name="T3" fmla="*/ 2861 h 3580"/>
                <a:gd name="T4" fmla="*/ 3249 w 4439"/>
                <a:gd name="T5" fmla="*/ 2861 h 3580"/>
                <a:gd name="T6" fmla="*/ 3249 w 4439"/>
                <a:gd name="T7" fmla="*/ 2059 h 3580"/>
                <a:gd name="T8" fmla="*/ 2447 w 4439"/>
                <a:gd name="T9" fmla="*/ 2059 h 3580"/>
                <a:gd name="T10" fmla="*/ 2219 w 4439"/>
                <a:gd name="T11" fmla="*/ 878 h 3580"/>
                <a:gd name="T12" fmla="*/ 3651 w 4439"/>
                <a:gd name="T13" fmla="*/ 2059 h 3580"/>
                <a:gd name="T14" fmla="*/ 3651 w 4439"/>
                <a:gd name="T15" fmla="*/ 3175 h 3580"/>
                <a:gd name="T16" fmla="*/ 3651 w 4439"/>
                <a:gd name="T17" fmla="*/ 3580 h 3580"/>
                <a:gd name="T18" fmla="*/ 2043 w 4439"/>
                <a:gd name="T19" fmla="*/ 3580 h 3580"/>
                <a:gd name="T20" fmla="*/ 2043 w 4439"/>
                <a:gd name="T21" fmla="*/ 2184 h 3580"/>
                <a:gd name="T22" fmla="*/ 2043 w 4439"/>
                <a:gd name="T23" fmla="*/ 2184 h 3580"/>
                <a:gd name="T24" fmla="*/ 2043 w 4439"/>
                <a:gd name="T25" fmla="*/ 2061 h 3580"/>
                <a:gd name="T26" fmla="*/ 1187 w 4439"/>
                <a:gd name="T27" fmla="*/ 2061 h 3580"/>
                <a:gd name="T28" fmla="*/ 1187 w 4439"/>
                <a:gd name="T29" fmla="*/ 3580 h 3580"/>
                <a:gd name="T30" fmla="*/ 787 w 4439"/>
                <a:gd name="T31" fmla="*/ 3580 h 3580"/>
                <a:gd name="T32" fmla="*/ 787 w 4439"/>
                <a:gd name="T33" fmla="*/ 2060 h 3580"/>
                <a:gd name="T34" fmla="*/ 2219 w 4439"/>
                <a:gd name="T35" fmla="*/ 878 h 3580"/>
                <a:gd name="T36" fmla="*/ 2219 w 4439"/>
                <a:gd name="T37" fmla="*/ 0 h 3580"/>
                <a:gd name="T38" fmla="*/ 4439 w 4439"/>
                <a:gd name="T39" fmla="*/ 1827 h 3580"/>
                <a:gd name="T40" fmla="*/ 4192 w 4439"/>
                <a:gd name="T41" fmla="*/ 2126 h 3580"/>
                <a:gd name="T42" fmla="*/ 2219 w 4439"/>
                <a:gd name="T43" fmla="*/ 503 h 3580"/>
                <a:gd name="T44" fmla="*/ 246 w 4439"/>
                <a:gd name="T45" fmla="*/ 2126 h 3580"/>
                <a:gd name="T46" fmla="*/ 0 w 4439"/>
                <a:gd name="T47" fmla="*/ 1827 h 3580"/>
                <a:gd name="T48" fmla="*/ 2219 w 4439"/>
                <a:gd name="T49" fmla="*/ 0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39" h="3580">
                  <a:moveTo>
                    <a:pt x="2447" y="2059"/>
                  </a:moveTo>
                  <a:lnTo>
                    <a:pt x="2447" y="2861"/>
                  </a:lnTo>
                  <a:lnTo>
                    <a:pt x="3249" y="2861"/>
                  </a:lnTo>
                  <a:lnTo>
                    <a:pt x="3249" y="2059"/>
                  </a:lnTo>
                  <a:lnTo>
                    <a:pt x="2447" y="2059"/>
                  </a:lnTo>
                  <a:close/>
                  <a:moveTo>
                    <a:pt x="2219" y="878"/>
                  </a:moveTo>
                  <a:lnTo>
                    <a:pt x="3651" y="2059"/>
                  </a:lnTo>
                  <a:lnTo>
                    <a:pt x="3651" y="3175"/>
                  </a:lnTo>
                  <a:lnTo>
                    <a:pt x="3651" y="3580"/>
                  </a:lnTo>
                  <a:lnTo>
                    <a:pt x="2043" y="3580"/>
                  </a:lnTo>
                  <a:lnTo>
                    <a:pt x="2043" y="2184"/>
                  </a:lnTo>
                  <a:lnTo>
                    <a:pt x="2043" y="2184"/>
                  </a:lnTo>
                  <a:lnTo>
                    <a:pt x="2043" y="2061"/>
                  </a:lnTo>
                  <a:lnTo>
                    <a:pt x="1187" y="2061"/>
                  </a:lnTo>
                  <a:lnTo>
                    <a:pt x="1187" y="3580"/>
                  </a:lnTo>
                  <a:lnTo>
                    <a:pt x="787" y="3580"/>
                  </a:lnTo>
                  <a:lnTo>
                    <a:pt x="787" y="2060"/>
                  </a:lnTo>
                  <a:lnTo>
                    <a:pt x="2219" y="878"/>
                  </a:lnTo>
                  <a:close/>
                  <a:moveTo>
                    <a:pt x="2219" y="0"/>
                  </a:moveTo>
                  <a:lnTo>
                    <a:pt x="4439" y="1827"/>
                  </a:lnTo>
                  <a:lnTo>
                    <a:pt x="4192" y="2126"/>
                  </a:lnTo>
                  <a:lnTo>
                    <a:pt x="2219" y="503"/>
                  </a:lnTo>
                  <a:lnTo>
                    <a:pt x="246" y="2126"/>
                  </a:lnTo>
                  <a:lnTo>
                    <a:pt x="0" y="1827"/>
                  </a:lnTo>
                  <a:lnTo>
                    <a:pt x="221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50" name="Group 349"/>
            <p:cNvGrpSpPr/>
            <p:nvPr/>
          </p:nvGrpSpPr>
          <p:grpSpPr>
            <a:xfrm>
              <a:off x="7004821" y="2748414"/>
              <a:ext cx="376405" cy="362622"/>
              <a:chOff x="-2330450" y="2897188"/>
              <a:chExt cx="3381375" cy="3257550"/>
            </a:xfrm>
            <a:solidFill>
              <a:schemeClr val="accent6"/>
            </a:solidFill>
          </p:grpSpPr>
          <p:sp>
            <p:nvSpPr>
              <p:cNvPr id="351" name="Rectangle 17"/>
              <p:cNvSpPr>
                <a:spLocks noChangeArrowheads="1"/>
              </p:cNvSpPr>
              <p:nvPr/>
            </p:nvSpPr>
            <p:spPr bwMode="auto">
              <a:xfrm>
                <a:off x="-1258888" y="3173413"/>
                <a:ext cx="935038" cy="1031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18"/>
              <p:cNvSpPr>
                <a:spLocks noChangeArrowheads="1"/>
              </p:cNvSpPr>
              <p:nvPr/>
            </p:nvSpPr>
            <p:spPr bwMode="auto">
              <a:xfrm>
                <a:off x="-1258888" y="3432176"/>
                <a:ext cx="935038" cy="1031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Freeform 19"/>
              <p:cNvSpPr>
                <a:spLocks noEditPoints="1"/>
              </p:cNvSpPr>
              <p:nvPr/>
            </p:nvSpPr>
            <p:spPr bwMode="auto">
              <a:xfrm>
                <a:off x="-2330450" y="2897188"/>
                <a:ext cx="3381375" cy="3257550"/>
              </a:xfrm>
              <a:custGeom>
                <a:avLst/>
                <a:gdLst>
                  <a:gd name="T0" fmla="*/ 1512 w 4260"/>
                  <a:gd name="T1" fmla="*/ 3196 h 4105"/>
                  <a:gd name="T2" fmla="*/ 2055 w 4260"/>
                  <a:gd name="T3" fmla="*/ 2890 h 4105"/>
                  <a:gd name="T4" fmla="*/ 489 w 4260"/>
                  <a:gd name="T5" fmla="*/ 2890 h 4105"/>
                  <a:gd name="T6" fmla="*/ 1032 w 4260"/>
                  <a:gd name="T7" fmla="*/ 3196 h 4105"/>
                  <a:gd name="T8" fmla="*/ 489 w 4260"/>
                  <a:gd name="T9" fmla="*/ 2890 h 4105"/>
                  <a:gd name="T10" fmla="*/ 3223 w 4260"/>
                  <a:gd name="T11" fmla="*/ 2903 h 4105"/>
                  <a:gd name="T12" fmla="*/ 3889 w 4260"/>
                  <a:gd name="T13" fmla="*/ 2634 h 4105"/>
                  <a:gd name="T14" fmla="*/ 1512 w 4260"/>
                  <a:gd name="T15" fmla="*/ 2377 h 4105"/>
                  <a:gd name="T16" fmla="*/ 2055 w 4260"/>
                  <a:gd name="T17" fmla="*/ 2684 h 4105"/>
                  <a:gd name="T18" fmla="*/ 1512 w 4260"/>
                  <a:gd name="T19" fmla="*/ 2377 h 4105"/>
                  <a:gd name="T20" fmla="*/ 489 w 4260"/>
                  <a:gd name="T21" fmla="*/ 2684 h 4105"/>
                  <a:gd name="T22" fmla="*/ 1032 w 4260"/>
                  <a:gd name="T23" fmla="*/ 2377 h 4105"/>
                  <a:gd name="T24" fmla="*/ 3223 w 4260"/>
                  <a:gd name="T25" fmla="*/ 2123 h 4105"/>
                  <a:gd name="T26" fmla="*/ 3889 w 4260"/>
                  <a:gd name="T27" fmla="*/ 2392 h 4105"/>
                  <a:gd name="T28" fmla="*/ 3223 w 4260"/>
                  <a:gd name="T29" fmla="*/ 2123 h 4105"/>
                  <a:gd name="T30" fmla="*/ 1512 w 4260"/>
                  <a:gd name="T31" fmla="*/ 2173 h 4105"/>
                  <a:gd name="T32" fmla="*/ 2055 w 4260"/>
                  <a:gd name="T33" fmla="*/ 1867 h 4105"/>
                  <a:gd name="T34" fmla="*/ 489 w 4260"/>
                  <a:gd name="T35" fmla="*/ 1867 h 4105"/>
                  <a:gd name="T36" fmla="*/ 1032 w 4260"/>
                  <a:gd name="T37" fmla="*/ 2173 h 4105"/>
                  <a:gd name="T38" fmla="*/ 489 w 4260"/>
                  <a:gd name="T39" fmla="*/ 1867 h 4105"/>
                  <a:gd name="T40" fmla="*/ 3223 w 4260"/>
                  <a:gd name="T41" fmla="*/ 1881 h 4105"/>
                  <a:gd name="T42" fmla="*/ 3889 w 4260"/>
                  <a:gd name="T43" fmla="*/ 1610 h 4105"/>
                  <a:gd name="T44" fmla="*/ 1512 w 4260"/>
                  <a:gd name="T45" fmla="*/ 1356 h 4105"/>
                  <a:gd name="T46" fmla="*/ 2055 w 4260"/>
                  <a:gd name="T47" fmla="*/ 1662 h 4105"/>
                  <a:gd name="T48" fmla="*/ 1512 w 4260"/>
                  <a:gd name="T49" fmla="*/ 1356 h 4105"/>
                  <a:gd name="T50" fmla="*/ 489 w 4260"/>
                  <a:gd name="T51" fmla="*/ 1662 h 4105"/>
                  <a:gd name="T52" fmla="*/ 1032 w 4260"/>
                  <a:gd name="T53" fmla="*/ 1356 h 4105"/>
                  <a:gd name="T54" fmla="*/ 3223 w 4260"/>
                  <a:gd name="T55" fmla="*/ 1100 h 4105"/>
                  <a:gd name="T56" fmla="*/ 3889 w 4260"/>
                  <a:gd name="T57" fmla="*/ 1369 h 4105"/>
                  <a:gd name="T58" fmla="*/ 3223 w 4260"/>
                  <a:gd name="T59" fmla="*/ 1100 h 4105"/>
                  <a:gd name="T60" fmla="*/ 1162 w 4260"/>
                  <a:gd name="T61" fmla="*/ 1091 h 4105"/>
                  <a:gd name="T62" fmla="*/ 2371 w 4260"/>
                  <a:gd name="T63" fmla="*/ 3721 h 4105"/>
                  <a:gd name="T64" fmla="*/ 2564 w 4260"/>
                  <a:gd name="T65" fmla="*/ 1088 h 4105"/>
                  <a:gd name="T66" fmla="*/ 2714 w 4260"/>
                  <a:gd name="T67" fmla="*/ 177 h 4105"/>
                  <a:gd name="T68" fmla="*/ 985 w 4260"/>
                  <a:gd name="T69" fmla="*/ 0 h 4105"/>
                  <a:gd name="T70" fmla="*/ 2892 w 4260"/>
                  <a:gd name="T71" fmla="*/ 907 h 4105"/>
                  <a:gd name="T72" fmla="*/ 4087 w 4260"/>
                  <a:gd name="T73" fmla="*/ 832 h 4105"/>
                  <a:gd name="T74" fmla="*/ 4260 w 4260"/>
                  <a:gd name="T75" fmla="*/ 3721 h 4105"/>
                  <a:gd name="T76" fmla="*/ 0 w 4260"/>
                  <a:gd name="T77" fmla="*/ 4105 h 4105"/>
                  <a:gd name="T78" fmla="*/ 174 w 4260"/>
                  <a:gd name="T79" fmla="*/ 3721 h 4105"/>
                  <a:gd name="T80" fmla="*/ 985 w 4260"/>
                  <a:gd name="T81" fmla="*/ 1091 h 4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60" h="4105">
                    <a:moveTo>
                      <a:pt x="1512" y="2890"/>
                    </a:moveTo>
                    <a:lnTo>
                      <a:pt x="1512" y="3196"/>
                    </a:lnTo>
                    <a:lnTo>
                      <a:pt x="2055" y="3196"/>
                    </a:lnTo>
                    <a:lnTo>
                      <a:pt x="2055" y="2890"/>
                    </a:lnTo>
                    <a:lnTo>
                      <a:pt x="1512" y="2890"/>
                    </a:lnTo>
                    <a:close/>
                    <a:moveTo>
                      <a:pt x="489" y="2890"/>
                    </a:moveTo>
                    <a:lnTo>
                      <a:pt x="489" y="3196"/>
                    </a:lnTo>
                    <a:lnTo>
                      <a:pt x="1032" y="3196"/>
                    </a:lnTo>
                    <a:lnTo>
                      <a:pt x="1032" y="2890"/>
                    </a:lnTo>
                    <a:lnTo>
                      <a:pt x="489" y="2890"/>
                    </a:lnTo>
                    <a:close/>
                    <a:moveTo>
                      <a:pt x="3223" y="2634"/>
                    </a:moveTo>
                    <a:lnTo>
                      <a:pt x="3223" y="2903"/>
                    </a:lnTo>
                    <a:lnTo>
                      <a:pt x="3889" y="2903"/>
                    </a:lnTo>
                    <a:lnTo>
                      <a:pt x="3889" y="2634"/>
                    </a:lnTo>
                    <a:lnTo>
                      <a:pt x="3223" y="2634"/>
                    </a:lnTo>
                    <a:close/>
                    <a:moveTo>
                      <a:pt x="1512" y="2377"/>
                    </a:moveTo>
                    <a:lnTo>
                      <a:pt x="1512" y="2684"/>
                    </a:lnTo>
                    <a:lnTo>
                      <a:pt x="2055" y="2684"/>
                    </a:lnTo>
                    <a:lnTo>
                      <a:pt x="2055" y="2377"/>
                    </a:lnTo>
                    <a:lnTo>
                      <a:pt x="1512" y="2377"/>
                    </a:lnTo>
                    <a:close/>
                    <a:moveTo>
                      <a:pt x="489" y="2377"/>
                    </a:moveTo>
                    <a:lnTo>
                      <a:pt x="489" y="2684"/>
                    </a:lnTo>
                    <a:lnTo>
                      <a:pt x="1032" y="2684"/>
                    </a:lnTo>
                    <a:lnTo>
                      <a:pt x="1032" y="2377"/>
                    </a:lnTo>
                    <a:lnTo>
                      <a:pt x="489" y="2377"/>
                    </a:lnTo>
                    <a:close/>
                    <a:moveTo>
                      <a:pt x="3223" y="2123"/>
                    </a:moveTo>
                    <a:lnTo>
                      <a:pt x="3223" y="2392"/>
                    </a:lnTo>
                    <a:lnTo>
                      <a:pt x="3889" y="2392"/>
                    </a:lnTo>
                    <a:lnTo>
                      <a:pt x="3889" y="2123"/>
                    </a:lnTo>
                    <a:lnTo>
                      <a:pt x="3223" y="2123"/>
                    </a:lnTo>
                    <a:close/>
                    <a:moveTo>
                      <a:pt x="1512" y="1867"/>
                    </a:moveTo>
                    <a:lnTo>
                      <a:pt x="1512" y="2173"/>
                    </a:lnTo>
                    <a:lnTo>
                      <a:pt x="2055" y="2173"/>
                    </a:lnTo>
                    <a:lnTo>
                      <a:pt x="2055" y="1867"/>
                    </a:lnTo>
                    <a:lnTo>
                      <a:pt x="1512" y="1867"/>
                    </a:lnTo>
                    <a:close/>
                    <a:moveTo>
                      <a:pt x="489" y="1867"/>
                    </a:moveTo>
                    <a:lnTo>
                      <a:pt x="489" y="2173"/>
                    </a:lnTo>
                    <a:lnTo>
                      <a:pt x="1032" y="2173"/>
                    </a:lnTo>
                    <a:lnTo>
                      <a:pt x="1032" y="1867"/>
                    </a:lnTo>
                    <a:lnTo>
                      <a:pt x="489" y="1867"/>
                    </a:lnTo>
                    <a:close/>
                    <a:moveTo>
                      <a:pt x="3223" y="1610"/>
                    </a:moveTo>
                    <a:lnTo>
                      <a:pt x="3223" y="1881"/>
                    </a:lnTo>
                    <a:lnTo>
                      <a:pt x="3889" y="1881"/>
                    </a:lnTo>
                    <a:lnTo>
                      <a:pt x="3889" y="1610"/>
                    </a:lnTo>
                    <a:lnTo>
                      <a:pt x="3223" y="1610"/>
                    </a:lnTo>
                    <a:close/>
                    <a:moveTo>
                      <a:pt x="1512" y="1356"/>
                    </a:moveTo>
                    <a:lnTo>
                      <a:pt x="1512" y="1662"/>
                    </a:lnTo>
                    <a:lnTo>
                      <a:pt x="2055" y="1662"/>
                    </a:lnTo>
                    <a:lnTo>
                      <a:pt x="2055" y="1356"/>
                    </a:lnTo>
                    <a:lnTo>
                      <a:pt x="1512" y="1356"/>
                    </a:lnTo>
                    <a:close/>
                    <a:moveTo>
                      <a:pt x="489" y="1356"/>
                    </a:moveTo>
                    <a:lnTo>
                      <a:pt x="489" y="1662"/>
                    </a:lnTo>
                    <a:lnTo>
                      <a:pt x="1032" y="1662"/>
                    </a:lnTo>
                    <a:lnTo>
                      <a:pt x="1032" y="1356"/>
                    </a:lnTo>
                    <a:lnTo>
                      <a:pt x="489" y="1356"/>
                    </a:lnTo>
                    <a:close/>
                    <a:moveTo>
                      <a:pt x="3223" y="1100"/>
                    </a:moveTo>
                    <a:lnTo>
                      <a:pt x="3223" y="1369"/>
                    </a:lnTo>
                    <a:lnTo>
                      <a:pt x="3889" y="1369"/>
                    </a:lnTo>
                    <a:lnTo>
                      <a:pt x="3889" y="1100"/>
                    </a:lnTo>
                    <a:lnTo>
                      <a:pt x="3223" y="1100"/>
                    </a:lnTo>
                    <a:close/>
                    <a:moveTo>
                      <a:pt x="1162" y="177"/>
                    </a:moveTo>
                    <a:lnTo>
                      <a:pt x="1162" y="1091"/>
                    </a:lnTo>
                    <a:lnTo>
                      <a:pt x="2371" y="1091"/>
                    </a:lnTo>
                    <a:lnTo>
                      <a:pt x="2371" y="3721"/>
                    </a:lnTo>
                    <a:lnTo>
                      <a:pt x="2564" y="3721"/>
                    </a:lnTo>
                    <a:lnTo>
                      <a:pt x="2564" y="1088"/>
                    </a:lnTo>
                    <a:lnTo>
                      <a:pt x="2714" y="1005"/>
                    </a:lnTo>
                    <a:lnTo>
                      <a:pt x="2714" y="177"/>
                    </a:lnTo>
                    <a:lnTo>
                      <a:pt x="1162" y="177"/>
                    </a:lnTo>
                    <a:close/>
                    <a:moveTo>
                      <a:pt x="985" y="0"/>
                    </a:moveTo>
                    <a:lnTo>
                      <a:pt x="2892" y="0"/>
                    </a:lnTo>
                    <a:lnTo>
                      <a:pt x="2892" y="907"/>
                    </a:lnTo>
                    <a:lnTo>
                      <a:pt x="3025" y="832"/>
                    </a:lnTo>
                    <a:lnTo>
                      <a:pt x="4087" y="832"/>
                    </a:lnTo>
                    <a:lnTo>
                      <a:pt x="4087" y="3721"/>
                    </a:lnTo>
                    <a:lnTo>
                      <a:pt x="4260" y="3721"/>
                    </a:lnTo>
                    <a:lnTo>
                      <a:pt x="4260" y="4105"/>
                    </a:lnTo>
                    <a:lnTo>
                      <a:pt x="0" y="4105"/>
                    </a:lnTo>
                    <a:lnTo>
                      <a:pt x="0" y="3721"/>
                    </a:lnTo>
                    <a:lnTo>
                      <a:pt x="174" y="3721"/>
                    </a:lnTo>
                    <a:lnTo>
                      <a:pt x="174" y="1091"/>
                    </a:lnTo>
                    <a:lnTo>
                      <a:pt x="985" y="1091"/>
                    </a:lnTo>
                    <a:lnTo>
                      <a:pt x="9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54" name="Group 353"/>
            <p:cNvGrpSpPr/>
            <p:nvPr/>
          </p:nvGrpSpPr>
          <p:grpSpPr>
            <a:xfrm>
              <a:off x="4717387" y="5584802"/>
              <a:ext cx="391015" cy="361623"/>
              <a:chOff x="12188825" y="-731838"/>
              <a:chExt cx="4941888" cy="4570414"/>
            </a:xfrm>
            <a:solidFill>
              <a:schemeClr val="accent1"/>
            </a:solidFill>
          </p:grpSpPr>
          <p:sp>
            <p:nvSpPr>
              <p:cNvPr id="355" name="Freeform 97"/>
              <p:cNvSpPr>
                <a:spLocks/>
              </p:cNvSpPr>
              <p:nvPr/>
            </p:nvSpPr>
            <p:spPr bwMode="auto">
              <a:xfrm>
                <a:off x="12431713" y="476250"/>
                <a:ext cx="838200" cy="3362326"/>
              </a:xfrm>
              <a:custGeom>
                <a:avLst/>
                <a:gdLst>
                  <a:gd name="T0" fmla="*/ 0 w 1057"/>
                  <a:gd name="T1" fmla="*/ 0 h 4235"/>
                  <a:gd name="T2" fmla="*/ 1057 w 1057"/>
                  <a:gd name="T3" fmla="*/ 1057 h 4235"/>
                  <a:gd name="T4" fmla="*/ 1057 w 1057"/>
                  <a:gd name="T5" fmla="*/ 4067 h 4235"/>
                  <a:gd name="T6" fmla="*/ 1053 w 1057"/>
                  <a:gd name="T7" fmla="*/ 4104 h 4235"/>
                  <a:gd name="T8" fmla="*/ 1040 w 1057"/>
                  <a:gd name="T9" fmla="*/ 4140 h 4235"/>
                  <a:gd name="T10" fmla="*/ 1019 w 1057"/>
                  <a:gd name="T11" fmla="*/ 4172 h 4235"/>
                  <a:gd name="T12" fmla="*/ 992 w 1057"/>
                  <a:gd name="T13" fmla="*/ 4199 h 4235"/>
                  <a:gd name="T14" fmla="*/ 962 w 1057"/>
                  <a:gd name="T15" fmla="*/ 4218 h 4235"/>
                  <a:gd name="T16" fmla="*/ 926 w 1057"/>
                  <a:gd name="T17" fmla="*/ 4231 h 4235"/>
                  <a:gd name="T18" fmla="*/ 887 w 1057"/>
                  <a:gd name="T19" fmla="*/ 4235 h 4235"/>
                  <a:gd name="T20" fmla="*/ 170 w 1057"/>
                  <a:gd name="T21" fmla="*/ 4235 h 4235"/>
                  <a:gd name="T22" fmla="*/ 130 w 1057"/>
                  <a:gd name="T23" fmla="*/ 4231 h 4235"/>
                  <a:gd name="T24" fmla="*/ 94 w 1057"/>
                  <a:gd name="T25" fmla="*/ 4218 h 4235"/>
                  <a:gd name="T26" fmla="*/ 64 w 1057"/>
                  <a:gd name="T27" fmla="*/ 4199 h 4235"/>
                  <a:gd name="T28" fmla="*/ 37 w 1057"/>
                  <a:gd name="T29" fmla="*/ 4172 h 4235"/>
                  <a:gd name="T30" fmla="*/ 17 w 1057"/>
                  <a:gd name="T31" fmla="*/ 4140 h 4235"/>
                  <a:gd name="T32" fmla="*/ 4 w 1057"/>
                  <a:gd name="T33" fmla="*/ 4104 h 4235"/>
                  <a:gd name="T34" fmla="*/ 0 w 1057"/>
                  <a:gd name="T35" fmla="*/ 4067 h 4235"/>
                  <a:gd name="T36" fmla="*/ 0 w 1057"/>
                  <a:gd name="T37" fmla="*/ 0 h 4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7" h="4235">
                    <a:moveTo>
                      <a:pt x="0" y="0"/>
                    </a:moveTo>
                    <a:lnTo>
                      <a:pt x="1057" y="1057"/>
                    </a:lnTo>
                    <a:lnTo>
                      <a:pt x="1057" y="4067"/>
                    </a:lnTo>
                    <a:lnTo>
                      <a:pt x="1053" y="4104"/>
                    </a:lnTo>
                    <a:lnTo>
                      <a:pt x="1040" y="4140"/>
                    </a:lnTo>
                    <a:lnTo>
                      <a:pt x="1019" y="4172"/>
                    </a:lnTo>
                    <a:lnTo>
                      <a:pt x="992" y="4199"/>
                    </a:lnTo>
                    <a:lnTo>
                      <a:pt x="962" y="4218"/>
                    </a:lnTo>
                    <a:lnTo>
                      <a:pt x="926" y="4231"/>
                    </a:lnTo>
                    <a:lnTo>
                      <a:pt x="887" y="4235"/>
                    </a:lnTo>
                    <a:lnTo>
                      <a:pt x="170" y="4235"/>
                    </a:lnTo>
                    <a:lnTo>
                      <a:pt x="130" y="4231"/>
                    </a:lnTo>
                    <a:lnTo>
                      <a:pt x="94" y="4218"/>
                    </a:lnTo>
                    <a:lnTo>
                      <a:pt x="64" y="4199"/>
                    </a:lnTo>
                    <a:lnTo>
                      <a:pt x="37" y="4172"/>
                    </a:lnTo>
                    <a:lnTo>
                      <a:pt x="17" y="4140"/>
                    </a:lnTo>
                    <a:lnTo>
                      <a:pt x="4" y="4104"/>
                    </a:lnTo>
                    <a:lnTo>
                      <a:pt x="0" y="406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6" name="Freeform 98"/>
              <p:cNvSpPr>
                <a:spLocks/>
              </p:cNvSpPr>
              <p:nvPr/>
            </p:nvSpPr>
            <p:spPr bwMode="auto">
              <a:xfrm>
                <a:off x="13596938" y="1643063"/>
                <a:ext cx="838200" cy="2195513"/>
              </a:xfrm>
              <a:custGeom>
                <a:avLst/>
                <a:gdLst>
                  <a:gd name="T0" fmla="*/ 0 w 1057"/>
                  <a:gd name="T1" fmla="*/ 0 h 2766"/>
                  <a:gd name="T2" fmla="*/ 583 w 1057"/>
                  <a:gd name="T3" fmla="*/ 583 h 2766"/>
                  <a:gd name="T4" fmla="*/ 649 w 1057"/>
                  <a:gd name="T5" fmla="*/ 644 h 2766"/>
                  <a:gd name="T6" fmla="*/ 723 w 1057"/>
                  <a:gd name="T7" fmla="*/ 696 h 2766"/>
                  <a:gd name="T8" fmla="*/ 800 w 1057"/>
                  <a:gd name="T9" fmla="*/ 740 h 2766"/>
                  <a:gd name="T10" fmla="*/ 883 w 1057"/>
                  <a:gd name="T11" fmla="*/ 774 h 2766"/>
                  <a:gd name="T12" fmla="*/ 968 w 1057"/>
                  <a:gd name="T13" fmla="*/ 800 h 2766"/>
                  <a:gd name="T14" fmla="*/ 1057 w 1057"/>
                  <a:gd name="T15" fmla="*/ 815 h 2766"/>
                  <a:gd name="T16" fmla="*/ 1057 w 1057"/>
                  <a:gd name="T17" fmla="*/ 2598 h 2766"/>
                  <a:gd name="T18" fmla="*/ 1051 w 1057"/>
                  <a:gd name="T19" fmla="*/ 2635 h 2766"/>
                  <a:gd name="T20" fmla="*/ 1040 w 1057"/>
                  <a:gd name="T21" fmla="*/ 2671 h 2766"/>
                  <a:gd name="T22" fmla="*/ 1019 w 1057"/>
                  <a:gd name="T23" fmla="*/ 2703 h 2766"/>
                  <a:gd name="T24" fmla="*/ 993 w 1057"/>
                  <a:gd name="T25" fmla="*/ 2730 h 2766"/>
                  <a:gd name="T26" fmla="*/ 963 w 1057"/>
                  <a:gd name="T27" fmla="*/ 2749 h 2766"/>
                  <a:gd name="T28" fmla="*/ 927 w 1057"/>
                  <a:gd name="T29" fmla="*/ 2762 h 2766"/>
                  <a:gd name="T30" fmla="*/ 887 w 1057"/>
                  <a:gd name="T31" fmla="*/ 2766 h 2766"/>
                  <a:gd name="T32" fmla="*/ 168 w 1057"/>
                  <a:gd name="T33" fmla="*/ 2766 h 2766"/>
                  <a:gd name="T34" fmla="*/ 130 w 1057"/>
                  <a:gd name="T35" fmla="*/ 2762 h 2766"/>
                  <a:gd name="T36" fmla="*/ 94 w 1057"/>
                  <a:gd name="T37" fmla="*/ 2749 h 2766"/>
                  <a:gd name="T38" fmla="*/ 62 w 1057"/>
                  <a:gd name="T39" fmla="*/ 2730 h 2766"/>
                  <a:gd name="T40" fmla="*/ 36 w 1057"/>
                  <a:gd name="T41" fmla="*/ 2703 h 2766"/>
                  <a:gd name="T42" fmla="*/ 17 w 1057"/>
                  <a:gd name="T43" fmla="*/ 2671 h 2766"/>
                  <a:gd name="T44" fmla="*/ 4 w 1057"/>
                  <a:gd name="T45" fmla="*/ 2635 h 2766"/>
                  <a:gd name="T46" fmla="*/ 0 w 1057"/>
                  <a:gd name="T47" fmla="*/ 2598 h 2766"/>
                  <a:gd name="T48" fmla="*/ 0 w 1057"/>
                  <a:gd name="T49"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7" h="2766">
                    <a:moveTo>
                      <a:pt x="0" y="0"/>
                    </a:moveTo>
                    <a:lnTo>
                      <a:pt x="583" y="583"/>
                    </a:lnTo>
                    <a:lnTo>
                      <a:pt x="649" y="644"/>
                    </a:lnTo>
                    <a:lnTo>
                      <a:pt x="723" y="696"/>
                    </a:lnTo>
                    <a:lnTo>
                      <a:pt x="800" y="740"/>
                    </a:lnTo>
                    <a:lnTo>
                      <a:pt x="883" y="774"/>
                    </a:lnTo>
                    <a:lnTo>
                      <a:pt x="968" y="800"/>
                    </a:lnTo>
                    <a:lnTo>
                      <a:pt x="1057" y="815"/>
                    </a:lnTo>
                    <a:lnTo>
                      <a:pt x="1057" y="2598"/>
                    </a:lnTo>
                    <a:lnTo>
                      <a:pt x="1051" y="2635"/>
                    </a:lnTo>
                    <a:lnTo>
                      <a:pt x="1040" y="2671"/>
                    </a:lnTo>
                    <a:lnTo>
                      <a:pt x="1019" y="2703"/>
                    </a:lnTo>
                    <a:lnTo>
                      <a:pt x="993" y="2730"/>
                    </a:lnTo>
                    <a:lnTo>
                      <a:pt x="963" y="2749"/>
                    </a:lnTo>
                    <a:lnTo>
                      <a:pt x="927" y="2762"/>
                    </a:lnTo>
                    <a:lnTo>
                      <a:pt x="887" y="2766"/>
                    </a:lnTo>
                    <a:lnTo>
                      <a:pt x="168" y="2766"/>
                    </a:lnTo>
                    <a:lnTo>
                      <a:pt x="130" y="2762"/>
                    </a:lnTo>
                    <a:lnTo>
                      <a:pt x="94" y="2749"/>
                    </a:lnTo>
                    <a:lnTo>
                      <a:pt x="62" y="2730"/>
                    </a:lnTo>
                    <a:lnTo>
                      <a:pt x="36" y="2703"/>
                    </a:lnTo>
                    <a:lnTo>
                      <a:pt x="17" y="2671"/>
                    </a:lnTo>
                    <a:lnTo>
                      <a:pt x="4" y="2635"/>
                    </a:lnTo>
                    <a:lnTo>
                      <a:pt x="0" y="259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7" name="Freeform 99"/>
              <p:cNvSpPr>
                <a:spLocks/>
              </p:cNvSpPr>
              <p:nvPr/>
            </p:nvSpPr>
            <p:spPr bwMode="auto">
              <a:xfrm>
                <a:off x="15927388" y="2832100"/>
                <a:ext cx="839788" cy="1006475"/>
              </a:xfrm>
              <a:custGeom>
                <a:avLst/>
                <a:gdLst>
                  <a:gd name="T0" fmla="*/ 0 w 1057"/>
                  <a:gd name="T1" fmla="*/ 0 h 1267"/>
                  <a:gd name="T2" fmla="*/ 37 w 1057"/>
                  <a:gd name="T3" fmla="*/ 4 h 1267"/>
                  <a:gd name="T4" fmla="*/ 69 w 1057"/>
                  <a:gd name="T5" fmla="*/ 7 h 1267"/>
                  <a:gd name="T6" fmla="*/ 96 w 1057"/>
                  <a:gd name="T7" fmla="*/ 9 h 1267"/>
                  <a:gd name="T8" fmla="*/ 1057 w 1057"/>
                  <a:gd name="T9" fmla="*/ 53 h 1267"/>
                  <a:gd name="T10" fmla="*/ 1057 w 1057"/>
                  <a:gd name="T11" fmla="*/ 1099 h 1267"/>
                  <a:gd name="T12" fmla="*/ 1051 w 1057"/>
                  <a:gd name="T13" fmla="*/ 1136 h 1267"/>
                  <a:gd name="T14" fmla="*/ 1040 w 1057"/>
                  <a:gd name="T15" fmla="*/ 1172 h 1267"/>
                  <a:gd name="T16" fmla="*/ 1019 w 1057"/>
                  <a:gd name="T17" fmla="*/ 1204 h 1267"/>
                  <a:gd name="T18" fmla="*/ 992 w 1057"/>
                  <a:gd name="T19" fmla="*/ 1231 h 1267"/>
                  <a:gd name="T20" fmla="*/ 962 w 1057"/>
                  <a:gd name="T21" fmla="*/ 1250 h 1267"/>
                  <a:gd name="T22" fmla="*/ 926 w 1057"/>
                  <a:gd name="T23" fmla="*/ 1263 h 1267"/>
                  <a:gd name="T24" fmla="*/ 887 w 1057"/>
                  <a:gd name="T25" fmla="*/ 1267 h 1267"/>
                  <a:gd name="T26" fmla="*/ 169 w 1057"/>
                  <a:gd name="T27" fmla="*/ 1267 h 1267"/>
                  <a:gd name="T28" fmla="*/ 130 w 1057"/>
                  <a:gd name="T29" fmla="*/ 1263 h 1267"/>
                  <a:gd name="T30" fmla="*/ 94 w 1057"/>
                  <a:gd name="T31" fmla="*/ 1250 h 1267"/>
                  <a:gd name="T32" fmla="*/ 62 w 1057"/>
                  <a:gd name="T33" fmla="*/ 1231 h 1267"/>
                  <a:gd name="T34" fmla="*/ 37 w 1057"/>
                  <a:gd name="T35" fmla="*/ 1204 h 1267"/>
                  <a:gd name="T36" fmla="*/ 17 w 1057"/>
                  <a:gd name="T37" fmla="*/ 1172 h 1267"/>
                  <a:gd name="T38" fmla="*/ 3 w 1057"/>
                  <a:gd name="T39" fmla="*/ 1136 h 1267"/>
                  <a:gd name="T40" fmla="*/ 0 w 1057"/>
                  <a:gd name="T41" fmla="*/ 1099 h 1267"/>
                  <a:gd name="T42" fmla="*/ 0 w 1057"/>
                  <a:gd name="T43" fmla="*/ 0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7" h="1267">
                    <a:moveTo>
                      <a:pt x="0" y="0"/>
                    </a:moveTo>
                    <a:lnTo>
                      <a:pt x="37" y="4"/>
                    </a:lnTo>
                    <a:lnTo>
                      <a:pt x="69" y="7"/>
                    </a:lnTo>
                    <a:lnTo>
                      <a:pt x="96" y="9"/>
                    </a:lnTo>
                    <a:lnTo>
                      <a:pt x="1057" y="53"/>
                    </a:lnTo>
                    <a:lnTo>
                      <a:pt x="1057" y="1099"/>
                    </a:lnTo>
                    <a:lnTo>
                      <a:pt x="1051" y="1136"/>
                    </a:lnTo>
                    <a:lnTo>
                      <a:pt x="1040" y="1172"/>
                    </a:lnTo>
                    <a:lnTo>
                      <a:pt x="1019" y="1204"/>
                    </a:lnTo>
                    <a:lnTo>
                      <a:pt x="992" y="1231"/>
                    </a:lnTo>
                    <a:lnTo>
                      <a:pt x="962" y="1250"/>
                    </a:lnTo>
                    <a:lnTo>
                      <a:pt x="926" y="1263"/>
                    </a:lnTo>
                    <a:lnTo>
                      <a:pt x="887" y="1267"/>
                    </a:lnTo>
                    <a:lnTo>
                      <a:pt x="169" y="1267"/>
                    </a:lnTo>
                    <a:lnTo>
                      <a:pt x="130" y="1263"/>
                    </a:lnTo>
                    <a:lnTo>
                      <a:pt x="94" y="1250"/>
                    </a:lnTo>
                    <a:lnTo>
                      <a:pt x="62" y="1231"/>
                    </a:lnTo>
                    <a:lnTo>
                      <a:pt x="37" y="1204"/>
                    </a:lnTo>
                    <a:lnTo>
                      <a:pt x="17" y="1172"/>
                    </a:lnTo>
                    <a:lnTo>
                      <a:pt x="3" y="1136"/>
                    </a:lnTo>
                    <a:lnTo>
                      <a:pt x="0" y="109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8" name="Freeform 100"/>
              <p:cNvSpPr>
                <a:spLocks/>
              </p:cNvSpPr>
              <p:nvPr/>
            </p:nvSpPr>
            <p:spPr bwMode="auto">
              <a:xfrm>
                <a:off x="14762163" y="1712913"/>
                <a:ext cx="838200" cy="2125663"/>
              </a:xfrm>
              <a:custGeom>
                <a:avLst/>
                <a:gdLst>
                  <a:gd name="T0" fmla="*/ 765 w 1055"/>
                  <a:gd name="T1" fmla="*/ 0 h 2678"/>
                  <a:gd name="T2" fmla="*/ 1040 w 1055"/>
                  <a:gd name="T3" fmla="*/ 276 h 2678"/>
                  <a:gd name="T4" fmla="*/ 985 w 1055"/>
                  <a:gd name="T5" fmla="*/ 346 h 2678"/>
                  <a:gd name="T6" fmla="*/ 942 w 1055"/>
                  <a:gd name="T7" fmla="*/ 416 h 2678"/>
                  <a:gd name="T8" fmla="*/ 910 w 1055"/>
                  <a:gd name="T9" fmla="*/ 486 h 2678"/>
                  <a:gd name="T10" fmla="*/ 885 w 1055"/>
                  <a:gd name="T11" fmla="*/ 554 h 2678"/>
                  <a:gd name="T12" fmla="*/ 872 w 1055"/>
                  <a:gd name="T13" fmla="*/ 620 h 2678"/>
                  <a:gd name="T14" fmla="*/ 865 w 1055"/>
                  <a:gd name="T15" fmla="*/ 684 h 2678"/>
                  <a:gd name="T16" fmla="*/ 863 w 1055"/>
                  <a:gd name="T17" fmla="*/ 744 h 2678"/>
                  <a:gd name="T18" fmla="*/ 868 w 1055"/>
                  <a:gd name="T19" fmla="*/ 801 h 2678"/>
                  <a:gd name="T20" fmla="*/ 876 w 1055"/>
                  <a:gd name="T21" fmla="*/ 854 h 2678"/>
                  <a:gd name="T22" fmla="*/ 887 w 1055"/>
                  <a:gd name="T23" fmla="*/ 903 h 2678"/>
                  <a:gd name="T24" fmla="*/ 901 w 1055"/>
                  <a:gd name="T25" fmla="*/ 946 h 2678"/>
                  <a:gd name="T26" fmla="*/ 914 w 1055"/>
                  <a:gd name="T27" fmla="*/ 984 h 2678"/>
                  <a:gd name="T28" fmla="*/ 927 w 1055"/>
                  <a:gd name="T29" fmla="*/ 1014 h 2678"/>
                  <a:gd name="T30" fmla="*/ 963 w 1055"/>
                  <a:gd name="T31" fmla="*/ 1084 h 2678"/>
                  <a:gd name="T32" fmla="*/ 1006 w 1055"/>
                  <a:gd name="T33" fmla="*/ 1146 h 2678"/>
                  <a:gd name="T34" fmla="*/ 1055 w 1055"/>
                  <a:gd name="T35" fmla="*/ 1205 h 2678"/>
                  <a:gd name="T36" fmla="*/ 1055 w 1055"/>
                  <a:gd name="T37" fmla="*/ 2510 h 2678"/>
                  <a:gd name="T38" fmla="*/ 1052 w 1055"/>
                  <a:gd name="T39" fmla="*/ 2547 h 2678"/>
                  <a:gd name="T40" fmla="*/ 1038 w 1055"/>
                  <a:gd name="T41" fmla="*/ 2583 h 2678"/>
                  <a:gd name="T42" fmla="*/ 1019 w 1055"/>
                  <a:gd name="T43" fmla="*/ 2615 h 2678"/>
                  <a:gd name="T44" fmla="*/ 993 w 1055"/>
                  <a:gd name="T45" fmla="*/ 2642 h 2678"/>
                  <a:gd name="T46" fmla="*/ 961 w 1055"/>
                  <a:gd name="T47" fmla="*/ 2661 h 2678"/>
                  <a:gd name="T48" fmla="*/ 925 w 1055"/>
                  <a:gd name="T49" fmla="*/ 2674 h 2678"/>
                  <a:gd name="T50" fmla="*/ 887 w 1055"/>
                  <a:gd name="T51" fmla="*/ 2678 h 2678"/>
                  <a:gd name="T52" fmla="*/ 168 w 1055"/>
                  <a:gd name="T53" fmla="*/ 2678 h 2678"/>
                  <a:gd name="T54" fmla="*/ 131 w 1055"/>
                  <a:gd name="T55" fmla="*/ 2674 h 2678"/>
                  <a:gd name="T56" fmla="*/ 95 w 1055"/>
                  <a:gd name="T57" fmla="*/ 2661 h 2678"/>
                  <a:gd name="T58" fmla="*/ 63 w 1055"/>
                  <a:gd name="T59" fmla="*/ 2642 h 2678"/>
                  <a:gd name="T60" fmla="*/ 36 w 1055"/>
                  <a:gd name="T61" fmla="*/ 2615 h 2678"/>
                  <a:gd name="T62" fmla="*/ 17 w 1055"/>
                  <a:gd name="T63" fmla="*/ 2583 h 2678"/>
                  <a:gd name="T64" fmla="*/ 4 w 1055"/>
                  <a:gd name="T65" fmla="*/ 2547 h 2678"/>
                  <a:gd name="T66" fmla="*/ 0 w 1055"/>
                  <a:gd name="T67" fmla="*/ 2510 h 2678"/>
                  <a:gd name="T68" fmla="*/ 0 w 1055"/>
                  <a:gd name="T69" fmla="*/ 674 h 2678"/>
                  <a:gd name="T70" fmla="*/ 72 w 1055"/>
                  <a:gd name="T71" fmla="*/ 640 h 2678"/>
                  <a:gd name="T72" fmla="*/ 142 w 1055"/>
                  <a:gd name="T73" fmla="*/ 599 h 2678"/>
                  <a:gd name="T74" fmla="*/ 208 w 1055"/>
                  <a:gd name="T75" fmla="*/ 552 h 2678"/>
                  <a:gd name="T76" fmla="*/ 270 w 1055"/>
                  <a:gd name="T77" fmla="*/ 495 h 2678"/>
                  <a:gd name="T78" fmla="*/ 765 w 1055"/>
                  <a:gd name="T79" fmla="*/ 0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5" h="2678">
                    <a:moveTo>
                      <a:pt x="765" y="0"/>
                    </a:moveTo>
                    <a:lnTo>
                      <a:pt x="1040" y="276"/>
                    </a:lnTo>
                    <a:lnTo>
                      <a:pt x="985" y="346"/>
                    </a:lnTo>
                    <a:lnTo>
                      <a:pt x="942" y="416"/>
                    </a:lnTo>
                    <a:lnTo>
                      <a:pt x="910" y="486"/>
                    </a:lnTo>
                    <a:lnTo>
                      <a:pt x="885" y="554"/>
                    </a:lnTo>
                    <a:lnTo>
                      <a:pt x="872" y="620"/>
                    </a:lnTo>
                    <a:lnTo>
                      <a:pt x="865" y="684"/>
                    </a:lnTo>
                    <a:lnTo>
                      <a:pt x="863" y="744"/>
                    </a:lnTo>
                    <a:lnTo>
                      <a:pt x="868" y="801"/>
                    </a:lnTo>
                    <a:lnTo>
                      <a:pt x="876" y="854"/>
                    </a:lnTo>
                    <a:lnTo>
                      <a:pt x="887" y="903"/>
                    </a:lnTo>
                    <a:lnTo>
                      <a:pt x="901" y="946"/>
                    </a:lnTo>
                    <a:lnTo>
                      <a:pt x="914" y="984"/>
                    </a:lnTo>
                    <a:lnTo>
                      <a:pt x="927" y="1014"/>
                    </a:lnTo>
                    <a:lnTo>
                      <a:pt x="963" y="1084"/>
                    </a:lnTo>
                    <a:lnTo>
                      <a:pt x="1006" y="1146"/>
                    </a:lnTo>
                    <a:lnTo>
                      <a:pt x="1055" y="1205"/>
                    </a:lnTo>
                    <a:lnTo>
                      <a:pt x="1055" y="2510"/>
                    </a:lnTo>
                    <a:lnTo>
                      <a:pt x="1052" y="2547"/>
                    </a:lnTo>
                    <a:lnTo>
                      <a:pt x="1038" y="2583"/>
                    </a:lnTo>
                    <a:lnTo>
                      <a:pt x="1019" y="2615"/>
                    </a:lnTo>
                    <a:lnTo>
                      <a:pt x="993" y="2642"/>
                    </a:lnTo>
                    <a:lnTo>
                      <a:pt x="961" y="2661"/>
                    </a:lnTo>
                    <a:lnTo>
                      <a:pt x="925" y="2674"/>
                    </a:lnTo>
                    <a:lnTo>
                      <a:pt x="887" y="2678"/>
                    </a:lnTo>
                    <a:lnTo>
                      <a:pt x="168" y="2678"/>
                    </a:lnTo>
                    <a:lnTo>
                      <a:pt x="131" y="2674"/>
                    </a:lnTo>
                    <a:lnTo>
                      <a:pt x="95" y="2661"/>
                    </a:lnTo>
                    <a:lnTo>
                      <a:pt x="63" y="2642"/>
                    </a:lnTo>
                    <a:lnTo>
                      <a:pt x="36" y="2615"/>
                    </a:lnTo>
                    <a:lnTo>
                      <a:pt x="17" y="2583"/>
                    </a:lnTo>
                    <a:lnTo>
                      <a:pt x="4" y="2547"/>
                    </a:lnTo>
                    <a:lnTo>
                      <a:pt x="0" y="2510"/>
                    </a:lnTo>
                    <a:lnTo>
                      <a:pt x="0" y="674"/>
                    </a:lnTo>
                    <a:lnTo>
                      <a:pt x="72" y="640"/>
                    </a:lnTo>
                    <a:lnTo>
                      <a:pt x="142" y="599"/>
                    </a:lnTo>
                    <a:lnTo>
                      <a:pt x="208" y="552"/>
                    </a:lnTo>
                    <a:lnTo>
                      <a:pt x="270" y="495"/>
                    </a:lnTo>
                    <a:lnTo>
                      <a:pt x="7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59" name="Freeform 101"/>
              <p:cNvSpPr>
                <a:spLocks/>
              </p:cNvSpPr>
              <p:nvPr/>
            </p:nvSpPr>
            <p:spPr bwMode="auto">
              <a:xfrm>
                <a:off x="12188825" y="-731838"/>
                <a:ext cx="4941888" cy="3227388"/>
              </a:xfrm>
              <a:custGeom>
                <a:avLst/>
                <a:gdLst>
                  <a:gd name="T0" fmla="*/ 447 w 6226"/>
                  <a:gd name="T1" fmla="*/ 4 h 4067"/>
                  <a:gd name="T2" fmla="*/ 544 w 6226"/>
                  <a:gd name="T3" fmla="*/ 36 h 4067"/>
                  <a:gd name="T4" fmla="*/ 627 w 6226"/>
                  <a:gd name="T5" fmla="*/ 99 h 4067"/>
                  <a:gd name="T6" fmla="*/ 3776 w 6226"/>
                  <a:gd name="T7" fmla="*/ 1567 h 4067"/>
                  <a:gd name="T8" fmla="*/ 3859 w 6226"/>
                  <a:gd name="T9" fmla="*/ 1507 h 4067"/>
                  <a:gd name="T10" fmla="*/ 3958 w 6226"/>
                  <a:gd name="T11" fmla="*/ 1475 h 4067"/>
                  <a:gd name="T12" fmla="*/ 4060 w 6226"/>
                  <a:gd name="T13" fmla="*/ 1475 h 4067"/>
                  <a:gd name="T14" fmla="*/ 4158 w 6226"/>
                  <a:gd name="T15" fmla="*/ 1507 h 4067"/>
                  <a:gd name="T16" fmla="*/ 4243 w 6226"/>
                  <a:gd name="T17" fmla="*/ 1567 h 4067"/>
                  <a:gd name="T18" fmla="*/ 5507 w 6226"/>
                  <a:gd name="T19" fmla="*/ 2815 h 4067"/>
                  <a:gd name="T20" fmla="*/ 5792 w 6226"/>
                  <a:gd name="T21" fmla="*/ 2532 h 4067"/>
                  <a:gd name="T22" fmla="*/ 5832 w 6226"/>
                  <a:gd name="T23" fmla="*/ 2494 h 4067"/>
                  <a:gd name="T24" fmla="*/ 5885 w 6226"/>
                  <a:gd name="T25" fmla="*/ 2462 h 4067"/>
                  <a:gd name="T26" fmla="*/ 5951 w 6226"/>
                  <a:gd name="T27" fmla="*/ 2447 h 4067"/>
                  <a:gd name="T28" fmla="*/ 6013 w 6226"/>
                  <a:gd name="T29" fmla="*/ 2458 h 4067"/>
                  <a:gd name="T30" fmla="*/ 6075 w 6226"/>
                  <a:gd name="T31" fmla="*/ 2494 h 4067"/>
                  <a:gd name="T32" fmla="*/ 6128 w 6226"/>
                  <a:gd name="T33" fmla="*/ 2545 h 4067"/>
                  <a:gd name="T34" fmla="*/ 6158 w 6226"/>
                  <a:gd name="T35" fmla="*/ 2611 h 4067"/>
                  <a:gd name="T36" fmla="*/ 6171 w 6226"/>
                  <a:gd name="T37" fmla="*/ 2676 h 4067"/>
                  <a:gd name="T38" fmla="*/ 6207 w 6226"/>
                  <a:gd name="T39" fmla="*/ 3450 h 4067"/>
                  <a:gd name="T40" fmla="*/ 6226 w 6226"/>
                  <a:gd name="T41" fmla="*/ 3869 h 4067"/>
                  <a:gd name="T42" fmla="*/ 6209 w 6226"/>
                  <a:gd name="T43" fmla="*/ 3946 h 4067"/>
                  <a:gd name="T44" fmla="*/ 6171 w 6226"/>
                  <a:gd name="T45" fmla="*/ 4005 h 4067"/>
                  <a:gd name="T46" fmla="*/ 6115 w 6226"/>
                  <a:gd name="T47" fmla="*/ 4044 h 4067"/>
                  <a:gd name="T48" fmla="*/ 6039 w 6226"/>
                  <a:gd name="T49" fmla="*/ 4065 h 4067"/>
                  <a:gd name="T50" fmla="*/ 5975 w 6226"/>
                  <a:gd name="T51" fmla="*/ 4067 h 4067"/>
                  <a:gd name="T52" fmla="*/ 4801 w 6226"/>
                  <a:gd name="T53" fmla="*/ 4012 h 4067"/>
                  <a:gd name="T54" fmla="*/ 4743 w 6226"/>
                  <a:gd name="T55" fmla="*/ 4005 h 4067"/>
                  <a:gd name="T56" fmla="*/ 4682 w 6226"/>
                  <a:gd name="T57" fmla="*/ 3976 h 4067"/>
                  <a:gd name="T58" fmla="*/ 4629 w 6226"/>
                  <a:gd name="T59" fmla="*/ 3925 h 4067"/>
                  <a:gd name="T60" fmla="*/ 4596 w 6226"/>
                  <a:gd name="T61" fmla="*/ 3854 h 4067"/>
                  <a:gd name="T62" fmla="*/ 4592 w 6226"/>
                  <a:gd name="T63" fmla="*/ 3784 h 4067"/>
                  <a:gd name="T64" fmla="*/ 4611 w 6226"/>
                  <a:gd name="T65" fmla="*/ 3729 h 4067"/>
                  <a:gd name="T66" fmla="*/ 4641 w 6226"/>
                  <a:gd name="T67" fmla="*/ 3684 h 4067"/>
                  <a:gd name="T68" fmla="*/ 4671 w 6226"/>
                  <a:gd name="T69" fmla="*/ 3652 h 4067"/>
                  <a:gd name="T70" fmla="*/ 4967 w 6226"/>
                  <a:gd name="T71" fmla="*/ 3355 h 4067"/>
                  <a:gd name="T72" fmla="*/ 3169 w 6226"/>
                  <a:gd name="T73" fmla="*/ 3234 h 4067"/>
                  <a:gd name="T74" fmla="*/ 3084 w 6226"/>
                  <a:gd name="T75" fmla="*/ 3295 h 4067"/>
                  <a:gd name="T76" fmla="*/ 2986 w 6226"/>
                  <a:gd name="T77" fmla="*/ 3327 h 4067"/>
                  <a:gd name="T78" fmla="*/ 2882 w 6226"/>
                  <a:gd name="T79" fmla="*/ 3327 h 4067"/>
                  <a:gd name="T80" fmla="*/ 2784 w 6226"/>
                  <a:gd name="T81" fmla="*/ 3295 h 4067"/>
                  <a:gd name="T82" fmla="*/ 2701 w 6226"/>
                  <a:gd name="T83" fmla="*/ 3234 h 4067"/>
                  <a:gd name="T84" fmla="*/ 62 w 6226"/>
                  <a:gd name="T85" fmla="*/ 587 h 4067"/>
                  <a:gd name="T86" fmla="*/ 15 w 6226"/>
                  <a:gd name="T87" fmla="*/ 495 h 4067"/>
                  <a:gd name="T88" fmla="*/ 0 w 6226"/>
                  <a:gd name="T89" fmla="*/ 395 h 4067"/>
                  <a:gd name="T90" fmla="*/ 4 w 6226"/>
                  <a:gd name="T91" fmla="*/ 344 h 4067"/>
                  <a:gd name="T92" fmla="*/ 36 w 6226"/>
                  <a:gd name="T93" fmla="*/ 248 h 4067"/>
                  <a:gd name="T94" fmla="*/ 96 w 6226"/>
                  <a:gd name="T95" fmla="*/ 161 h 4067"/>
                  <a:gd name="T96" fmla="*/ 200 w 6226"/>
                  <a:gd name="T97" fmla="*/ 65 h 4067"/>
                  <a:gd name="T98" fmla="*/ 291 w 6226"/>
                  <a:gd name="T99" fmla="*/ 17 h 4067"/>
                  <a:gd name="T100" fmla="*/ 394 w 6226"/>
                  <a:gd name="T101" fmla="*/ 0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4067">
                    <a:moveTo>
                      <a:pt x="394" y="0"/>
                    </a:moveTo>
                    <a:lnTo>
                      <a:pt x="447" y="4"/>
                    </a:lnTo>
                    <a:lnTo>
                      <a:pt x="496" y="17"/>
                    </a:lnTo>
                    <a:lnTo>
                      <a:pt x="544" y="36"/>
                    </a:lnTo>
                    <a:lnTo>
                      <a:pt x="587" y="65"/>
                    </a:lnTo>
                    <a:lnTo>
                      <a:pt x="627" y="99"/>
                    </a:lnTo>
                    <a:lnTo>
                      <a:pt x="2937" y="2407"/>
                    </a:lnTo>
                    <a:lnTo>
                      <a:pt x="3776" y="1567"/>
                    </a:lnTo>
                    <a:lnTo>
                      <a:pt x="3814" y="1533"/>
                    </a:lnTo>
                    <a:lnTo>
                      <a:pt x="3859" y="1507"/>
                    </a:lnTo>
                    <a:lnTo>
                      <a:pt x="3907" y="1486"/>
                    </a:lnTo>
                    <a:lnTo>
                      <a:pt x="3958" y="1475"/>
                    </a:lnTo>
                    <a:lnTo>
                      <a:pt x="4009" y="1471"/>
                    </a:lnTo>
                    <a:lnTo>
                      <a:pt x="4060" y="1475"/>
                    </a:lnTo>
                    <a:lnTo>
                      <a:pt x="4110" y="1486"/>
                    </a:lnTo>
                    <a:lnTo>
                      <a:pt x="4158" y="1507"/>
                    </a:lnTo>
                    <a:lnTo>
                      <a:pt x="4201" y="1533"/>
                    </a:lnTo>
                    <a:lnTo>
                      <a:pt x="4243" y="1567"/>
                    </a:lnTo>
                    <a:lnTo>
                      <a:pt x="5498" y="2825"/>
                    </a:lnTo>
                    <a:lnTo>
                      <a:pt x="5507" y="2815"/>
                    </a:lnTo>
                    <a:lnTo>
                      <a:pt x="5518" y="2808"/>
                    </a:lnTo>
                    <a:lnTo>
                      <a:pt x="5792" y="2532"/>
                    </a:lnTo>
                    <a:lnTo>
                      <a:pt x="5811" y="2513"/>
                    </a:lnTo>
                    <a:lnTo>
                      <a:pt x="5832" y="2494"/>
                    </a:lnTo>
                    <a:lnTo>
                      <a:pt x="5856" y="2477"/>
                    </a:lnTo>
                    <a:lnTo>
                      <a:pt x="5885" y="2462"/>
                    </a:lnTo>
                    <a:lnTo>
                      <a:pt x="5915" y="2451"/>
                    </a:lnTo>
                    <a:lnTo>
                      <a:pt x="5951" y="2447"/>
                    </a:lnTo>
                    <a:lnTo>
                      <a:pt x="5981" y="2451"/>
                    </a:lnTo>
                    <a:lnTo>
                      <a:pt x="6013" y="2458"/>
                    </a:lnTo>
                    <a:lnTo>
                      <a:pt x="6045" y="2474"/>
                    </a:lnTo>
                    <a:lnTo>
                      <a:pt x="6075" y="2494"/>
                    </a:lnTo>
                    <a:lnTo>
                      <a:pt x="6102" y="2515"/>
                    </a:lnTo>
                    <a:lnTo>
                      <a:pt x="6128" y="2545"/>
                    </a:lnTo>
                    <a:lnTo>
                      <a:pt x="6145" y="2577"/>
                    </a:lnTo>
                    <a:lnTo>
                      <a:pt x="6158" y="2611"/>
                    </a:lnTo>
                    <a:lnTo>
                      <a:pt x="6166" y="2643"/>
                    </a:lnTo>
                    <a:lnTo>
                      <a:pt x="6171" y="2676"/>
                    </a:lnTo>
                    <a:lnTo>
                      <a:pt x="6173" y="2706"/>
                    </a:lnTo>
                    <a:lnTo>
                      <a:pt x="6207" y="3450"/>
                    </a:lnTo>
                    <a:lnTo>
                      <a:pt x="6226" y="3823"/>
                    </a:lnTo>
                    <a:lnTo>
                      <a:pt x="6226" y="3869"/>
                    </a:lnTo>
                    <a:lnTo>
                      <a:pt x="6220" y="3908"/>
                    </a:lnTo>
                    <a:lnTo>
                      <a:pt x="6209" y="3946"/>
                    </a:lnTo>
                    <a:lnTo>
                      <a:pt x="6192" y="3978"/>
                    </a:lnTo>
                    <a:lnTo>
                      <a:pt x="6171" y="4005"/>
                    </a:lnTo>
                    <a:lnTo>
                      <a:pt x="6145" y="4027"/>
                    </a:lnTo>
                    <a:lnTo>
                      <a:pt x="6115" y="4044"/>
                    </a:lnTo>
                    <a:lnTo>
                      <a:pt x="6079" y="4058"/>
                    </a:lnTo>
                    <a:lnTo>
                      <a:pt x="6039" y="4065"/>
                    </a:lnTo>
                    <a:lnTo>
                      <a:pt x="5996" y="4067"/>
                    </a:lnTo>
                    <a:lnTo>
                      <a:pt x="5975" y="4067"/>
                    </a:lnTo>
                    <a:lnTo>
                      <a:pt x="4828" y="4014"/>
                    </a:lnTo>
                    <a:lnTo>
                      <a:pt x="4801" y="4012"/>
                    </a:lnTo>
                    <a:lnTo>
                      <a:pt x="4773" y="4010"/>
                    </a:lnTo>
                    <a:lnTo>
                      <a:pt x="4743" y="4005"/>
                    </a:lnTo>
                    <a:lnTo>
                      <a:pt x="4713" y="3993"/>
                    </a:lnTo>
                    <a:lnTo>
                      <a:pt x="4682" y="3976"/>
                    </a:lnTo>
                    <a:lnTo>
                      <a:pt x="4652" y="3954"/>
                    </a:lnTo>
                    <a:lnTo>
                      <a:pt x="4629" y="3925"/>
                    </a:lnTo>
                    <a:lnTo>
                      <a:pt x="4611" y="3891"/>
                    </a:lnTo>
                    <a:lnTo>
                      <a:pt x="4596" y="3854"/>
                    </a:lnTo>
                    <a:lnTo>
                      <a:pt x="4590" y="3818"/>
                    </a:lnTo>
                    <a:lnTo>
                      <a:pt x="4592" y="3784"/>
                    </a:lnTo>
                    <a:lnTo>
                      <a:pt x="4599" y="3755"/>
                    </a:lnTo>
                    <a:lnTo>
                      <a:pt x="4611" y="3729"/>
                    </a:lnTo>
                    <a:lnTo>
                      <a:pt x="4626" y="3704"/>
                    </a:lnTo>
                    <a:lnTo>
                      <a:pt x="4641" y="3684"/>
                    </a:lnTo>
                    <a:lnTo>
                      <a:pt x="4656" y="3667"/>
                    </a:lnTo>
                    <a:lnTo>
                      <a:pt x="4671" y="3652"/>
                    </a:lnTo>
                    <a:lnTo>
                      <a:pt x="4767" y="3557"/>
                    </a:lnTo>
                    <a:lnTo>
                      <a:pt x="4967" y="3355"/>
                    </a:lnTo>
                    <a:lnTo>
                      <a:pt x="4007" y="2394"/>
                    </a:lnTo>
                    <a:lnTo>
                      <a:pt x="3169" y="3234"/>
                    </a:lnTo>
                    <a:lnTo>
                      <a:pt x="3129" y="3268"/>
                    </a:lnTo>
                    <a:lnTo>
                      <a:pt x="3084" y="3295"/>
                    </a:lnTo>
                    <a:lnTo>
                      <a:pt x="3037" y="3316"/>
                    </a:lnTo>
                    <a:lnTo>
                      <a:pt x="2986" y="3327"/>
                    </a:lnTo>
                    <a:lnTo>
                      <a:pt x="2935" y="3331"/>
                    </a:lnTo>
                    <a:lnTo>
                      <a:pt x="2882" y="3327"/>
                    </a:lnTo>
                    <a:lnTo>
                      <a:pt x="2833" y="3316"/>
                    </a:lnTo>
                    <a:lnTo>
                      <a:pt x="2784" y="3295"/>
                    </a:lnTo>
                    <a:lnTo>
                      <a:pt x="2740" y="3268"/>
                    </a:lnTo>
                    <a:lnTo>
                      <a:pt x="2701" y="3234"/>
                    </a:lnTo>
                    <a:lnTo>
                      <a:pt x="96" y="629"/>
                    </a:lnTo>
                    <a:lnTo>
                      <a:pt x="62" y="587"/>
                    </a:lnTo>
                    <a:lnTo>
                      <a:pt x="36" y="542"/>
                    </a:lnTo>
                    <a:lnTo>
                      <a:pt x="15" y="495"/>
                    </a:lnTo>
                    <a:lnTo>
                      <a:pt x="4" y="446"/>
                    </a:lnTo>
                    <a:lnTo>
                      <a:pt x="0" y="395"/>
                    </a:lnTo>
                    <a:lnTo>
                      <a:pt x="0" y="395"/>
                    </a:lnTo>
                    <a:lnTo>
                      <a:pt x="4" y="344"/>
                    </a:lnTo>
                    <a:lnTo>
                      <a:pt x="15" y="295"/>
                    </a:lnTo>
                    <a:lnTo>
                      <a:pt x="36" y="248"/>
                    </a:lnTo>
                    <a:lnTo>
                      <a:pt x="62" y="202"/>
                    </a:lnTo>
                    <a:lnTo>
                      <a:pt x="96" y="161"/>
                    </a:lnTo>
                    <a:lnTo>
                      <a:pt x="160" y="99"/>
                    </a:lnTo>
                    <a:lnTo>
                      <a:pt x="200" y="65"/>
                    </a:lnTo>
                    <a:lnTo>
                      <a:pt x="243" y="36"/>
                    </a:lnTo>
                    <a:lnTo>
                      <a:pt x="291" y="17"/>
                    </a:lnTo>
                    <a:lnTo>
                      <a:pt x="342" y="4"/>
                    </a:lnTo>
                    <a:lnTo>
                      <a:pt x="3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62" name="Freeform 11"/>
            <p:cNvSpPr>
              <a:spLocks/>
            </p:cNvSpPr>
            <p:nvPr/>
          </p:nvSpPr>
          <p:spPr bwMode="auto">
            <a:xfrm>
              <a:off x="4752208" y="2153815"/>
              <a:ext cx="327430" cy="282772"/>
            </a:xfrm>
            <a:custGeom>
              <a:avLst/>
              <a:gdLst>
                <a:gd name="T0" fmla="*/ 1701 w 3402"/>
                <a:gd name="T1" fmla="*/ 0 h 2938"/>
                <a:gd name="T2" fmla="*/ 3402 w 3402"/>
                <a:gd name="T3" fmla="*/ 1554 h 2938"/>
                <a:gd name="T4" fmla="*/ 2892 w 3402"/>
                <a:gd name="T5" fmla="*/ 1554 h 2938"/>
                <a:gd name="T6" fmla="*/ 2892 w 3402"/>
                <a:gd name="T7" fmla="*/ 2938 h 2938"/>
                <a:gd name="T8" fmla="*/ 2041 w 3402"/>
                <a:gd name="T9" fmla="*/ 2938 h 2938"/>
                <a:gd name="T10" fmla="*/ 2041 w 3402"/>
                <a:gd name="T11" fmla="*/ 1901 h 2938"/>
                <a:gd name="T12" fmla="*/ 1361 w 3402"/>
                <a:gd name="T13" fmla="*/ 1901 h 2938"/>
                <a:gd name="T14" fmla="*/ 1361 w 3402"/>
                <a:gd name="T15" fmla="*/ 2938 h 2938"/>
                <a:gd name="T16" fmla="*/ 510 w 3402"/>
                <a:gd name="T17" fmla="*/ 2938 h 2938"/>
                <a:gd name="T18" fmla="*/ 510 w 3402"/>
                <a:gd name="T19" fmla="*/ 1554 h 2938"/>
                <a:gd name="T20" fmla="*/ 0 w 3402"/>
                <a:gd name="T21" fmla="*/ 1554 h 2938"/>
                <a:gd name="T22" fmla="*/ 1701 w 3402"/>
                <a:gd name="T23"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2" h="2938">
                  <a:moveTo>
                    <a:pt x="1701" y="0"/>
                  </a:moveTo>
                  <a:lnTo>
                    <a:pt x="3402" y="1554"/>
                  </a:lnTo>
                  <a:lnTo>
                    <a:pt x="2892" y="1554"/>
                  </a:lnTo>
                  <a:lnTo>
                    <a:pt x="2892" y="2938"/>
                  </a:lnTo>
                  <a:lnTo>
                    <a:pt x="2041" y="2938"/>
                  </a:lnTo>
                  <a:lnTo>
                    <a:pt x="2041" y="1901"/>
                  </a:lnTo>
                  <a:lnTo>
                    <a:pt x="1361" y="1901"/>
                  </a:lnTo>
                  <a:lnTo>
                    <a:pt x="1361" y="2938"/>
                  </a:lnTo>
                  <a:lnTo>
                    <a:pt x="510" y="2938"/>
                  </a:lnTo>
                  <a:lnTo>
                    <a:pt x="510" y="1554"/>
                  </a:lnTo>
                  <a:lnTo>
                    <a:pt x="0" y="1554"/>
                  </a:lnTo>
                  <a:lnTo>
                    <a:pt x="170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3" name="Freeform 83"/>
            <p:cNvSpPr>
              <a:spLocks noEditPoints="1"/>
            </p:cNvSpPr>
            <p:nvPr/>
          </p:nvSpPr>
          <p:spPr bwMode="auto">
            <a:xfrm rot="6619751">
              <a:off x="6224993" y="1425311"/>
              <a:ext cx="321366" cy="325694"/>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4" name="Freeform 54"/>
            <p:cNvSpPr>
              <a:spLocks noEditPoints="1"/>
            </p:cNvSpPr>
            <p:nvPr/>
          </p:nvSpPr>
          <p:spPr bwMode="auto">
            <a:xfrm>
              <a:off x="6440714" y="5445920"/>
              <a:ext cx="462309" cy="492676"/>
            </a:xfrm>
            <a:custGeom>
              <a:avLst/>
              <a:gdLst>
                <a:gd name="T0" fmla="*/ 3773 w 4354"/>
                <a:gd name="T1" fmla="*/ 3191 h 4641"/>
                <a:gd name="T2" fmla="*/ 3483 w 4354"/>
                <a:gd name="T3" fmla="*/ 3481 h 4641"/>
                <a:gd name="T4" fmla="*/ 1887 w 4354"/>
                <a:gd name="T5" fmla="*/ 3191 h 4641"/>
                <a:gd name="T6" fmla="*/ 2468 w 4354"/>
                <a:gd name="T7" fmla="*/ 3481 h 4641"/>
                <a:gd name="T8" fmla="*/ 1887 w 4354"/>
                <a:gd name="T9" fmla="*/ 3191 h 4641"/>
                <a:gd name="T10" fmla="*/ 871 w 4354"/>
                <a:gd name="T11" fmla="*/ 3191 h 4641"/>
                <a:gd name="T12" fmla="*/ 581 w 4354"/>
                <a:gd name="T13" fmla="*/ 3481 h 4641"/>
                <a:gd name="T14" fmla="*/ 3483 w 4354"/>
                <a:gd name="T15" fmla="*/ 2611 h 4641"/>
                <a:gd name="T16" fmla="*/ 3773 w 4354"/>
                <a:gd name="T17" fmla="*/ 2901 h 4641"/>
                <a:gd name="T18" fmla="*/ 3483 w 4354"/>
                <a:gd name="T19" fmla="*/ 2611 h 4641"/>
                <a:gd name="T20" fmla="*/ 2468 w 4354"/>
                <a:gd name="T21" fmla="*/ 2611 h 4641"/>
                <a:gd name="T22" fmla="*/ 1887 w 4354"/>
                <a:gd name="T23" fmla="*/ 2901 h 4641"/>
                <a:gd name="T24" fmla="*/ 581 w 4354"/>
                <a:gd name="T25" fmla="*/ 2611 h 4641"/>
                <a:gd name="T26" fmla="*/ 871 w 4354"/>
                <a:gd name="T27" fmla="*/ 2901 h 4641"/>
                <a:gd name="T28" fmla="*/ 581 w 4354"/>
                <a:gd name="T29" fmla="*/ 2611 h 4641"/>
                <a:gd name="T30" fmla="*/ 3193 w 4354"/>
                <a:gd name="T31" fmla="*/ 4351 h 4641"/>
                <a:gd name="T32" fmla="*/ 3483 w 4354"/>
                <a:gd name="T33" fmla="*/ 3771 h 4641"/>
                <a:gd name="T34" fmla="*/ 3773 w 4354"/>
                <a:gd name="T35" fmla="*/ 4351 h 4641"/>
                <a:gd name="T36" fmla="*/ 4064 w 4354"/>
                <a:gd name="T37" fmla="*/ 2321 h 4641"/>
                <a:gd name="T38" fmla="*/ 1887 w 4354"/>
                <a:gd name="T39" fmla="*/ 2031 h 4641"/>
                <a:gd name="T40" fmla="*/ 2468 w 4354"/>
                <a:gd name="T41" fmla="*/ 2321 h 4641"/>
                <a:gd name="T42" fmla="*/ 1887 w 4354"/>
                <a:gd name="T43" fmla="*/ 2031 h 4641"/>
                <a:gd name="T44" fmla="*/ 871 w 4354"/>
                <a:gd name="T45" fmla="*/ 2031 h 4641"/>
                <a:gd name="T46" fmla="*/ 581 w 4354"/>
                <a:gd name="T47" fmla="*/ 2321 h 4641"/>
                <a:gd name="T48" fmla="*/ 290 w 4354"/>
                <a:gd name="T49" fmla="*/ 1741 h 4641"/>
                <a:gd name="T50" fmla="*/ 581 w 4354"/>
                <a:gd name="T51" fmla="*/ 4351 h 4641"/>
                <a:gd name="T52" fmla="*/ 871 w 4354"/>
                <a:gd name="T53" fmla="*/ 3771 h 4641"/>
                <a:gd name="T54" fmla="*/ 1161 w 4354"/>
                <a:gd name="T55" fmla="*/ 4351 h 4641"/>
                <a:gd name="T56" fmla="*/ 290 w 4354"/>
                <a:gd name="T57" fmla="*/ 1741 h 4641"/>
                <a:gd name="T58" fmla="*/ 2468 w 4354"/>
                <a:gd name="T59" fmla="*/ 1451 h 4641"/>
                <a:gd name="T60" fmla="*/ 1887 w 4354"/>
                <a:gd name="T61" fmla="*/ 1741 h 4641"/>
                <a:gd name="T62" fmla="*/ 1451 w 4354"/>
                <a:gd name="T63" fmla="*/ 1161 h 4641"/>
                <a:gd name="T64" fmla="*/ 1887 w 4354"/>
                <a:gd name="T65" fmla="*/ 4351 h 4641"/>
                <a:gd name="T66" fmla="*/ 2468 w 4354"/>
                <a:gd name="T67" fmla="*/ 3771 h 4641"/>
                <a:gd name="T68" fmla="*/ 2903 w 4354"/>
                <a:gd name="T69" fmla="*/ 4351 h 4641"/>
                <a:gd name="T70" fmla="*/ 1451 w 4354"/>
                <a:gd name="T71" fmla="*/ 1161 h 4641"/>
                <a:gd name="T72" fmla="*/ 2322 w 4354"/>
                <a:gd name="T73" fmla="*/ 0 h 4641"/>
                <a:gd name="T74" fmla="*/ 3193 w 4354"/>
                <a:gd name="T75" fmla="*/ 871 h 4641"/>
                <a:gd name="T76" fmla="*/ 4354 w 4354"/>
                <a:gd name="T77" fmla="*/ 2031 h 4641"/>
                <a:gd name="T78" fmla="*/ 0 w 4354"/>
                <a:gd name="T79" fmla="*/ 4641 h 4641"/>
                <a:gd name="T80" fmla="*/ 1161 w 4354"/>
                <a:gd name="T81" fmla="*/ 1451 h 4641"/>
                <a:gd name="T82" fmla="*/ 2032 w 4354"/>
                <a:gd name="T83" fmla="*/ 871 h 4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54" h="4641">
                  <a:moveTo>
                    <a:pt x="3483" y="3191"/>
                  </a:moveTo>
                  <a:lnTo>
                    <a:pt x="3773" y="3191"/>
                  </a:lnTo>
                  <a:lnTo>
                    <a:pt x="3773" y="3481"/>
                  </a:lnTo>
                  <a:lnTo>
                    <a:pt x="3483" y="3481"/>
                  </a:lnTo>
                  <a:lnTo>
                    <a:pt x="3483" y="3191"/>
                  </a:lnTo>
                  <a:close/>
                  <a:moveTo>
                    <a:pt x="1887" y="3191"/>
                  </a:moveTo>
                  <a:lnTo>
                    <a:pt x="2468" y="3191"/>
                  </a:lnTo>
                  <a:lnTo>
                    <a:pt x="2468" y="3481"/>
                  </a:lnTo>
                  <a:lnTo>
                    <a:pt x="1887" y="3481"/>
                  </a:lnTo>
                  <a:lnTo>
                    <a:pt x="1887" y="3191"/>
                  </a:lnTo>
                  <a:close/>
                  <a:moveTo>
                    <a:pt x="581" y="3191"/>
                  </a:moveTo>
                  <a:lnTo>
                    <a:pt x="871" y="3191"/>
                  </a:lnTo>
                  <a:lnTo>
                    <a:pt x="871" y="3481"/>
                  </a:lnTo>
                  <a:lnTo>
                    <a:pt x="581" y="3481"/>
                  </a:lnTo>
                  <a:lnTo>
                    <a:pt x="581" y="3191"/>
                  </a:lnTo>
                  <a:close/>
                  <a:moveTo>
                    <a:pt x="3483" y="2611"/>
                  </a:moveTo>
                  <a:lnTo>
                    <a:pt x="3773" y="2611"/>
                  </a:lnTo>
                  <a:lnTo>
                    <a:pt x="3773" y="2901"/>
                  </a:lnTo>
                  <a:lnTo>
                    <a:pt x="3483" y="2901"/>
                  </a:lnTo>
                  <a:lnTo>
                    <a:pt x="3483" y="2611"/>
                  </a:lnTo>
                  <a:close/>
                  <a:moveTo>
                    <a:pt x="1887" y="2611"/>
                  </a:moveTo>
                  <a:lnTo>
                    <a:pt x="2468" y="2611"/>
                  </a:lnTo>
                  <a:lnTo>
                    <a:pt x="2468" y="2901"/>
                  </a:lnTo>
                  <a:lnTo>
                    <a:pt x="1887" y="2901"/>
                  </a:lnTo>
                  <a:lnTo>
                    <a:pt x="1887" y="2611"/>
                  </a:lnTo>
                  <a:close/>
                  <a:moveTo>
                    <a:pt x="581" y="2611"/>
                  </a:moveTo>
                  <a:lnTo>
                    <a:pt x="871" y="2611"/>
                  </a:lnTo>
                  <a:lnTo>
                    <a:pt x="871" y="2901"/>
                  </a:lnTo>
                  <a:lnTo>
                    <a:pt x="581" y="2901"/>
                  </a:lnTo>
                  <a:lnTo>
                    <a:pt x="581" y="2611"/>
                  </a:lnTo>
                  <a:close/>
                  <a:moveTo>
                    <a:pt x="3193" y="2321"/>
                  </a:moveTo>
                  <a:lnTo>
                    <a:pt x="3193" y="4351"/>
                  </a:lnTo>
                  <a:lnTo>
                    <a:pt x="3483" y="4351"/>
                  </a:lnTo>
                  <a:lnTo>
                    <a:pt x="3483" y="3771"/>
                  </a:lnTo>
                  <a:lnTo>
                    <a:pt x="3773" y="3771"/>
                  </a:lnTo>
                  <a:lnTo>
                    <a:pt x="3773" y="4351"/>
                  </a:lnTo>
                  <a:lnTo>
                    <a:pt x="4064" y="4351"/>
                  </a:lnTo>
                  <a:lnTo>
                    <a:pt x="4064" y="2321"/>
                  </a:lnTo>
                  <a:lnTo>
                    <a:pt x="3193" y="2321"/>
                  </a:lnTo>
                  <a:close/>
                  <a:moveTo>
                    <a:pt x="1887" y="2031"/>
                  </a:moveTo>
                  <a:lnTo>
                    <a:pt x="2468" y="2031"/>
                  </a:lnTo>
                  <a:lnTo>
                    <a:pt x="2468" y="2321"/>
                  </a:lnTo>
                  <a:lnTo>
                    <a:pt x="1887" y="2321"/>
                  </a:lnTo>
                  <a:lnTo>
                    <a:pt x="1887" y="2031"/>
                  </a:lnTo>
                  <a:close/>
                  <a:moveTo>
                    <a:pt x="581" y="2031"/>
                  </a:moveTo>
                  <a:lnTo>
                    <a:pt x="871" y="2031"/>
                  </a:lnTo>
                  <a:lnTo>
                    <a:pt x="871" y="2321"/>
                  </a:lnTo>
                  <a:lnTo>
                    <a:pt x="581" y="2321"/>
                  </a:lnTo>
                  <a:lnTo>
                    <a:pt x="581" y="2031"/>
                  </a:lnTo>
                  <a:close/>
                  <a:moveTo>
                    <a:pt x="290" y="1741"/>
                  </a:moveTo>
                  <a:lnTo>
                    <a:pt x="290" y="4351"/>
                  </a:lnTo>
                  <a:lnTo>
                    <a:pt x="581" y="4351"/>
                  </a:lnTo>
                  <a:lnTo>
                    <a:pt x="581" y="3771"/>
                  </a:lnTo>
                  <a:lnTo>
                    <a:pt x="871" y="3771"/>
                  </a:lnTo>
                  <a:lnTo>
                    <a:pt x="871" y="4351"/>
                  </a:lnTo>
                  <a:lnTo>
                    <a:pt x="1161" y="4351"/>
                  </a:lnTo>
                  <a:lnTo>
                    <a:pt x="1161" y="1741"/>
                  </a:lnTo>
                  <a:lnTo>
                    <a:pt x="290" y="1741"/>
                  </a:lnTo>
                  <a:close/>
                  <a:moveTo>
                    <a:pt x="1887" y="1451"/>
                  </a:moveTo>
                  <a:lnTo>
                    <a:pt x="2468" y="1451"/>
                  </a:lnTo>
                  <a:lnTo>
                    <a:pt x="2468" y="1741"/>
                  </a:lnTo>
                  <a:lnTo>
                    <a:pt x="1887" y="1741"/>
                  </a:lnTo>
                  <a:lnTo>
                    <a:pt x="1887" y="1451"/>
                  </a:lnTo>
                  <a:close/>
                  <a:moveTo>
                    <a:pt x="1451" y="1161"/>
                  </a:moveTo>
                  <a:lnTo>
                    <a:pt x="1451" y="4351"/>
                  </a:lnTo>
                  <a:lnTo>
                    <a:pt x="1887" y="4351"/>
                  </a:lnTo>
                  <a:lnTo>
                    <a:pt x="1887" y="3771"/>
                  </a:lnTo>
                  <a:lnTo>
                    <a:pt x="2468" y="3771"/>
                  </a:lnTo>
                  <a:lnTo>
                    <a:pt x="2468" y="4351"/>
                  </a:lnTo>
                  <a:lnTo>
                    <a:pt x="2903" y="4351"/>
                  </a:lnTo>
                  <a:lnTo>
                    <a:pt x="2903" y="1161"/>
                  </a:lnTo>
                  <a:lnTo>
                    <a:pt x="1451" y="1161"/>
                  </a:lnTo>
                  <a:close/>
                  <a:moveTo>
                    <a:pt x="2032" y="0"/>
                  </a:moveTo>
                  <a:lnTo>
                    <a:pt x="2322" y="0"/>
                  </a:lnTo>
                  <a:lnTo>
                    <a:pt x="2322" y="871"/>
                  </a:lnTo>
                  <a:lnTo>
                    <a:pt x="3193" y="871"/>
                  </a:lnTo>
                  <a:lnTo>
                    <a:pt x="3193" y="2031"/>
                  </a:lnTo>
                  <a:lnTo>
                    <a:pt x="4354" y="2031"/>
                  </a:lnTo>
                  <a:lnTo>
                    <a:pt x="4354" y="4641"/>
                  </a:lnTo>
                  <a:lnTo>
                    <a:pt x="0" y="4641"/>
                  </a:lnTo>
                  <a:lnTo>
                    <a:pt x="0" y="1451"/>
                  </a:lnTo>
                  <a:lnTo>
                    <a:pt x="1161" y="1451"/>
                  </a:lnTo>
                  <a:lnTo>
                    <a:pt x="1161" y="871"/>
                  </a:lnTo>
                  <a:lnTo>
                    <a:pt x="2032" y="871"/>
                  </a:lnTo>
                  <a:lnTo>
                    <a:pt x="2032"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5" name="Freeform 83"/>
            <p:cNvSpPr>
              <a:spLocks noEditPoints="1"/>
            </p:cNvSpPr>
            <p:nvPr/>
          </p:nvSpPr>
          <p:spPr bwMode="auto">
            <a:xfrm rot="6185465">
              <a:off x="3318349" y="3475837"/>
              <a:ext cx="191963" cy="194549"/>
            </a:xfrm>
            <a:custGeom>
              <a:avLst/>
              <a:gdLst>
                <a:gd name="T0" fmla="*/ 4625 w 5346"/>
                <a:gd name="T1" fmla="*/ 4527 h 5418"/>
                <a:gd name="T2" fmla="*/ 4730 w 5346"/>
                <a:gd name="T3" fmla="*/ 4555 h 5418"/>
                <a:gd name="T4" fmla="*/ 4808 w 5346"/>
                <a:gd name="T5" fmla="*/ 4476 h 5418"/>
                <a:gd name="T6" fmla="*/ 4780 w 5346"/>
                <a:gd name="T7" fmla="*/ 4371 h 5418"/>
                <a:gd name="T8" fmla="*/ 981 w 5346"/>
                <a:gd name="T9" fmla="*/ 654 h 5418"/>
                <a:gd name="T10" fmla="*/ 771 w 5346"/>
                <a:gd name="T11" fmla="*/ 774 h 5418"/>
                <a:gd name="T12" fmla="*/ 651 w 5346"/>
                <a:gd name="T13" fmla="*/ 982 h 5418"/>
                <a:gd name="T14" fmla="*/ 651 w 5346"/>
                <a:gd name="T15" fmla="*/ 1215 h 5418"/>
                <a:gd name="T16" fmla="*/ 771 w 5346"/>
                <a:gd name="T17" fmla="*/ 1424 h 5418"/>
                <a:gd name="T18" fmla="*/ 981 w 5346"/>
                <a:gd name="T19" fmla="*/ 1545 h 5418"/>
                <a:gd name="T20" fmla="*/ 1214 w 5346"/>
                <a:gd name="T21" fmla="*/ 1545 h 5418"/>
                <a:gd name="T22" fmla="*/ 1422 w 5346"/>
                <a:gd name="T23" fmla="*/ 1424 h 5418"/>
                <a:gd name="T24" fmla="*/ 1542 w 5346"/>
                <a:gd name="T25" fmla="*/ 1215 h 5418"/>
                <a:gd name="T26" fmla="*/ 1542 w 5346"/>
                <a:gd name="T27" fmla="*/ 982 h 5418"/>
                <a:gd name="T28" fmla="*/ 1422 w 5346"/>
                <a:gd name="T29" fmla="*/ 774 h 5418"/>
                <a:gd name="T30" fmla="*/ 1214 w 5346"/>
                <a:gd name="T31" fmla="*/ 654 h 5418"/>
                <a:gd name="T32" fmla="*/ 1617 w 5346"/>
                <a:gd name="T33" fmla="*/ 0 h 5418"/>
                <a:gd name="T34" fmla="*/ 2075 w 5346"/>
                <a:gd name="T35" fmla="*/ 66 h 5418"/>
                <a:gd name="T36" fmla="*/ 2491 w 5346"/>
                <a:gd name="T37" fmla="*/ 256 h 5418"/>
                <a:gd name="T38" fmla="*/ 2840 w 5346"/>
                <a:gd name="T39" fmla="*/ 560 h 5418"/>
                <a:gd name="T40" fmla="*/ 3090 w 5346"/>
                <a:gd name="T41" fmla="*/ 948 h 5418"/>
                <a:gd name="T42" fmla="*/ 3218 w 5346"/>
                <a:gd name="T43" fmla="*/ 1388 h 5418"/>
                <a:gd name="T44" fmla="*/ 3221 w 5346"/>
                <a:gd name="T45" fmla="*/ 1839 h 5418"/>
                <a:gd name="T46" fmla="*/ 3106 w 5346"/>
                <a:gd name="T47" fmla="*/ 2253 h 5418"/>
                <a:gd name="T48" fmla="*/ 5281 w 5346"/>
                <a:gd name="T49" fmla="*/ 4478 h 5418"/>
                <a:gd name="T50" fmla="*/ 5323 w 5346"/>
                <a:gd name="T51" fmla="*/ 5287 h 5418"/>
                <a:gd name="T52" fmla="*/ 5217 w 5346"/>
                <a:gd name="T53" fmla="*/ 5353 h 5418"/>
                <a:gd name="T54" fmla="*/ 4544 w 5346"/>
                <a:gd name="T55" fmla="*/ 5400 h 5418"/>
                <a:gd name="T56" fmla="*/ 4470 w 5346"/>
                <a:gd name="T57" fmla="*/ 5299 h 5418"/>
                <a:gd name="T58" fmla="*/ 4067 w 5346"/>
                <a:gd name="T59" fmla="*/ 4895 h 5418"/>
                <a:gd name="T60" fmla="*/ 3972 w 5346"/>
                <a:gd name="T61" fmla="*/ 4831 h 5418"/>
                <a:gd name="T62" fmla="*/ 3962 w 5346"/>
                <a:gd name="T63" fmla="*/ 4363 h 5418"/>
                <a:gd name="T64" fmla="*/ 3493 w 5346"/>
                <a:gd name="T65" fmla="*/ 4353 h 5418"/>
                <a:gd name="T66" fmla="*/ 3431 w 5346"/>
                <a:gd name="T67" fmla="*/ 4256 h 5418"/>
                <a:gd name="T68" fmla="*/ 3029 w 5346"/>
                <a:gd name="T69" fmla="*/ 3854 h 5418"/>
                <a:gd name="T70" fmla="*/ 2250 w 5346"/>
                <a:gd name="T71" fmla="*/ 3112 h 5418"/>
                <a:gd name="T72" fmla="*/ 1748 w 5346"/>
                <a:gd name="T73" fmla="*/ 3235 h 5418"/>
                <a:gd name="T74" fmla="*/ 1271 w 5346"/>
                <a:gd name="T75" fmla="*/ 3204 h 5418"/>
                <a:gd name="T76" fmla="*/ 843 w 5346"/>
                <a:gd name="T77" fmla="*/ 3043 h 5418"/>
                <a:gd name="T78" fmla="*/ 474 w 5346"/>
                <a:gd name="T79" fmla="*/ 2765 h 5418"/>
                <a:gd name="T80" fmla="*/ 192 w 5346"/>
                <a:gd name="T81" fmla="*/ 2386 h 5418"/>
                <a:gd name="T82" fmla="*/ 35 w 5346"/>
                <a:gd name="T83" fmla="*/ 1957 h 5418"/>
                <a:gd name="T84" fmla="*/ 3 w 5346"/>
                <a:gd name="T85" fmla="*/ 1508 h 5418"/>
                <a:gd name="T86" fmla="*/ 99 w 5346"/>
                <a:gd name="T87" fmla="*/ 1064 h 5418"/>
                <a:gd name="T88" fmla="*/ 317 w 5346"/>
                <a:gd name="T89" fmla="*/ 655 h 5418"/>
                <a:gd name="T90" fmla="*/ 650 w 5346"/>
                <a:gd name="T91" fmla="*/ 322 h 5418"/>
                <a:gd name="T92" fmla="*/ 1051 w 5346"/>
                <a:gd name="T93" fmla="*/ 102 h 5418"/>
                <a:gd name="T94" fmla="*/ 1501 w 5346"/>
                <a:gd name="T95" fmla="*/ 5 h 5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46" h="5418">
                  <a:moveTo>
                    <a:pt x="2949" y="2539"/>
                  </a:moveTo>
                  <a:lnTo>
                    <a:pt x="2883" y="2626"/>
                  </a:lnTo>
                  <a:lnTo>
                    <a:pt x="2811" y="2711"/>
                  </a:lnTo>
                  <a:lnTo>
                    <a:pt x="4625" y="4527"/>
                  </a:lnTo>
                  <a:lnTo>
                    <a:pt x="4648" y="4545"/>
                  </a:lnTo>
                  <a:lnTo>
                    <a:pt x="4674" y="4555"/>
                  </a:lnTo>
                  <a:lnTo>
                    <a:pt x="4702" y="4558"/>
                  </a:lnTo>
                  <a:lnTo>
                    <a:pt x="4730" y="4555"/>
                  </a:lnTo>
                  <a:lnTo>
                    <a:pt x="4757" y="4545"/>
                  </a:lnTo>
                  <a:lnTo>
                    <a:pt x="4780" y="4527"/>
                  </a:lnTo>
                  <a:lnTo>
                    <a:pt x="4798" y="4502"/>
                  </a:lnTo>
                  <a:lnTo>
                    <a:pt x="4808" y="4476"/>
                  </a:lnTo>
                  <a:lnTo>
                    <a:pt x="4812" y="4448"/>
                  </a:lnTo>
                  <a:lnTo>
                    <a:pt x="4808" y="4420"/>
                  </a:lnTo>
                  <a:lnTo>
                    <a:pt x="4798" y="4394"/>
                  </a:lnTo>
                  <a:lnTo>
                    <a:pt x="4780" y="4371"/>
                  </a:lnTo>
                  <a:lnTo>
                    <a:pt x="2949" y="2539"/>
                  </a:lnTo>
                  <a:close/>
                  <a:moveTo>
                    <a:pt x="1097" y="639"/>
                  </a:moveTo>
                  <a:lnTo>
                    <a:pt x="1038" y="642"/>
                  </a:lnTo>
                  <a:lnTo>
                    <a:pt x="981" y="654"/>
                  </a:lnTo>
                  <a:lnTo>
                    <a:pt x="923" y="672"/>
                  </a:lnTo>
                  <a:lnTo>
                    <a:pt x="869" y="698"/>
                  </a:lnTo>
                  <a:lnTo>
                    <a:pt x="818" y="733"/>
                  </a:lnTo>
                  <a:lnTo>
                    <a:pt x="771" y="774"/>
                  </a:lnTo>
                  <a:lnTo>
                    <a:pt x="730" y="821"/>
                  </a:lnTo>
                  <a:lnTo>
                    <a:pt x="697" y="872"/>
                  </a:lnTo>
                  <a:lnTo>
                    <a:pt x="671" y="926"/>
                  </a:lnTo>
                  <a:lnTo>
                    <a:pt x="651" y="982"/>
                  </a:lnTo>
                  <a:lnTo>
                    <a:pt x="640" y="1040"/>
                  </a:lnTo>
                  <a:lnTo>
                    <a:pt x="636" y="1099"/>
                  </a:lnTo>
                  <a:lnTo>
                    <a:pt x="640" y="1158"/>
                  </a:lnTo>
                  <a:lnTo>
                    <a:pt x="651" y="1215"/>
                  </a:lnTo>
                  <a:lnTo>
                    <a:pt x="671" y="1273"/>
                  </a:lnTo>
                  <a:lnTo>
                    <a:pt x="697" y="1327"/>
                  </a:lnTo>
                  <a:lnTo>
                    <a:pt x="730" y="1378"/>
                  </a:lnTo>
                  <a:lnTo>
                    <a:pt x="771" y="1424"/>
                  </a:lnTo>
                  <a:lnTo>
                    <a:pt x="818" y="1467"/>
                  </a:lnTo>
                  <a:lnTo>
                    <a:pt x="869" y="1499"/>
                  </a:lnTo>
                  <a:lnTo>
                    <a:pt x="923" y="1526"/>
                  </a:lnTo>
                  <a:lnTo>
                    <a:pt x="981" y="1545"/>
                  </a:lnTo>
                  <a:lnTo>
                    <a:pt x="1038" y="1555"/>
                  </a:lnTo>
                  <a:lnTo>
                    <a:pt x="1097" y="1560"/>
                  </a:lnTo>
                  <a:lnTo>
                    <a:pt x="1155" y="1555"/>
                  </a:lnTo>
                  <a:lnTo>
                    <a:pt x="1214" y="1545"/>
                  </a:lnTo>
                  <a:lnTo>
                    <a:pt x="1269" y="1526"/>
                  </a:lnTo>
                  <a:lnTo>
                    <a:pt x="1324" y="1499"/>
                  </a:lnTo>
                  <a:lnTo>
                    <a:pt x="1374" y="1467"/>
                  </a:lnTo>
                  <a:lnTo>
                    <a:pt x="1422" y="1424"/>
                  </a:lnTo>
                  <a:lnTo>
                    <a:pt x="1463" y="1378"/>
                  </a:lnTo>
                  <a:lnTo>
                    <a:pt x="1497" y="1327"/>
                  </a:lnTo>
                  <a:lnTo>
                    <a:pt x="1524" y="1273"/>
                  </a:lnTo>
                  <a:lnTo>
                    <a:pt x="1542" y="1215"/>
                  </a:lnTo>
                  <a:lnTo>
                    <a:pt x="1553" y="1158"/>
                  </a:lnTo>
                  <a:lnTo>
                    <a:pt x="1556" y="1099"/>
                  </a:lnTo>
                  <a:lnTo>
                    <a:pt x="1553" y="1040"/>
                  </a:lnTo>
                  <a:lnTo>
                    <a:pt x="1542" y="982"/>
                  </a:lnTo>
                  <a:lnTo>
                    <a:pt x="1524" y="926"/>
                  </a:lnTo>
                  <a:lnTo>
                    <a:pt x="1497" y="872"/>
                  </a:lnTo>
                  <a:lnTo>
                    <a:pt x="1463" y="821"/>
                  </a:lnTo>
                  <a:lnTo>
                    <a:pt x="1422" y="774"/>
                  </a:lnTo>
                  <a:lnTo>
                    <a:pt x="1374" y="733"/>
                  </a:lnTo>
                  <a:lnTo>
                    <a:pt x="1324" y="698"/>
                  </a:lnTo>
                  <a:lnTo>
                    <a:pt x="1269" y="672"/>
                  </a:lnTo>
                  <a:lnTo>
                    <a:pt x="1214" y="654"/>
                  </a:lnTo>
                  <a:lnTo>
                    <a:pt x="1155" y="642"/>
                  </a:lnTo>
                  <a:lnTo>
                    <a:pt x="1097" y="639"/>
                  </a:lnTo>
                  <a:close/>
                  <a:moveTo>
                    <a:pt x="1617" y="0"/>
                  </a:moveTo>
                  <a:lnTo>
                    <a:pt x="1617" y="0"/>
                  </a:lnTo>
                  <a:lnTo>
                    <a:pt x="1735" y="5"/>
                  </a:lnTo>
                  <a:lnTo>
                    <a:pt x="1850" y="17"/>
                  </a:lnTo>
                  <a:lnTo>
                    <a:pt x="1963" y="38"/>
                  </a:lnTo>
                  <a:lnTo>
                    <a:pt x="2075" y="66"/>
                  </a:lnTo>
                  <a:lnTo>
                    <a:pt x="2185" y="102"/>
                  </a:lnTo>
                  <a:lnTo>
                    <a:pt x="2289" y="146"/>
                  </a:lnTo>
                  <a:lnTo>
                    <a:pt x="2391" y="197"/>
                  </a:lnTo>
                  <a:lnTo>
                    <a:pt x="2491" y="256"/>
                  </a:lnTo>
                  <a:lnTo>
                    <a:pt x="2585" y="322"/>
                  </a:lnTo>
                  <a:lnTo>
                    <a:pt x="2675" y="394"/>
                  </a:lnTo>
                  <a:lnTo>
                    <a:pt x="2762" y="475"/>
                  </a:lnTo>
                  <a:lnTo>
                    <a:pt x="2840" y="560"/>
                  </a:lnTo>
                  <a:lnTo>
                    <a:pt x="2914" y="651"/>
                  </a:lnTo>
                  <a:lnTo>
                    <a:pt x="2980" y="746"/>
                  </a:lnTo>
                  <a:lnTo>
                    <a:pt x="3039" y="844"/>
                  </a:lnTo>
                  <a:lnTo>
                    <a:pt x="3090" y="948"/>
                  </a:lnTo>
                  <a:lnTo>
                    <a:pt x="3134" y="1053"/>
                  </a:lnTo>
                  <a:lnTo>
                    <a:pt x="3170" y="1163"/>
                  </a:lnTo>
                  <a:lnTo>
                    <a:pt x="3198" y="1273"/>
                  </a:lnTo>
                  <a:lnTo>
                    <a:pt x="3218" y="1388"/>
                  </a:lnTo>
                  <a:lnTo>
                    <a:pt x="3231" y="1503"/>
                  </a:lnTo>
                  <a:lnTo>
                    <a:pt x="3236" y="1621"/>
                  </a:lnTo>
                  <a:lnTo>
                    <a:pt x="3231" y="1731"/>
                  </a:lnTo>
                  <a:lnTo>
                    <a:pt x="3221" y="1839"/>
                  </a:lnTo>
                  <a:lnTo>
                    <a:pt x="3203" y="1946"/>
                  </a:lnTo>
                  <a:lnTo>
                    <a:pt x="3177" y="2051"/>
                  </a:lnTo>
                  <a:lnTo>
                    <a:pt x="3145" y="2153"/>
                  </a:lnTo>
                  <a:lnTo>
                    <a:pt x="3106" y="2253"/>
                  </a:lnTo>
                  <a:lnTo>
                    <a:pt x="5238" y="4387"/>
                  </a:lnTo>
                  <a:lnTo>
                    <a:pt x="5259" y="4414"/>
                  </a:lnTo>
                  <a:lnTo>
                    <a:pt x="5274" y="4445"/>
                  </a:lnTo>
                  <a:lnTo>
                    <a:pt x="5281" y="4478"/>
                  </a:lnTo>
                  <a:lnTo>
                    <a:pt x="5346" y="5193"/>
                  </a:lnTo>
                  <a:lnTo>
                    <a:pt x="5345" y="5228"/>
                  </a:lnTo>
                  <a:lnTo>
                    <a:pt x="5336" y="5259"/>
                  </a:lnTo>
                  <a:lnTo>
                    <a:pt x="5323" y="5287"/>
                  </a:lnTo>
                  <a:lnTo>
                    <a:pt x="5302" y="5312"/>
                  </a:lnTo>
                  <a:lnTo>
                    <a:pt x="5277" y="5331"/>
                  </a:lnTo>
                  <a:lnTo>
                    <a:pt x="5248" y="5344"/>
                  </a:lnTo>
                  <a:lnTo>
                    <a:pt x="5217" y="5353"/>
                  </a:lnTo>
                  <a:lnTo>
                    <a:pt x="4630" y="5418"/>
                  </a:lnTo>
                  <a:lnTo>
                    <a:pt x="4615" y="5418"/>
                  </a:lnTo>
                  <a:lnTo>
                    <a:pt x="4579" y="5413"/>
                  </a:lnTo>
                  <a:lnTo>
                    <a:pt x="4544" y="5400"/>
                  </a:lnTo>
                  <a:lnTo>
                    <a:pt x="4515" y="5379"/>
                  </a:lnTo>
                  <a:lnTo>
                    <a:pt x="4493" y="5356"/>
                  </a:lnTo>
                  <a:lnTo>
                    <a:pt x="4479" y="5328"/>
                  </a:lnTo>
                  <a:lnTo>
                    <a:pt x="4470" y="5299"/>
                  </a:lnTo>
                  <a:lnTo>
                    <a:pt x="4469" y="5267"/>
                  </a:lnTo>
                  <a:lnTo>
                    <a:pt x="4482" y="4885"/>
                  </a:lnTo>
                  <a:lnTo>
                    <a:pt x="4100" y="4898"/>
                  </a:lnTo>
                  <a:lnTo>
                    <a:pt x="4067" y="4895"/>
                  </a:lnTo>
                  <a:lnTo>
                    <a:pt x="4039" y="4888"/>
                  </a:lnTo>
                  <a:lnTo>
                    <a:pt x="4013" y="4873"/>
                  </a:lnTo>
                  <a:lnTo>
                    <a:pt x="3990" y="4855"/>
                  </a:lnTo>
                  <a:lnTo>
                    <a:pt x="3972" y="4831"/>
                  </a:lnTo>
                  <a:lnTo>
                    <a:pt x="3959" y="4804"/>
                  </a:lnTo>
                  <a:lnTo>
                    <a:pt x="3951" y="4776"/>
                  </a:lnTo>
                  <a:lnTo>
                    <a:pt x="3947" y="4745"/>
                  </a:lnTo>
                  <a:lnTo>
                    <a:pt x="3962" y="4363"/>
                  </a:lnTo>
                  <a:lnTo>
                    <a:pt x="3578" y="4376"/>
                  </a:lnTo>
                  <a:lnTo>
                    <a:pt x="3549" y="4374"/>
                  </a:lnTo>
                  <a:lnTo>
                    <a:pt x="3519" y="4366"/>
                  </a:lnTo>
                  <a:lnTo>
                    <a:pt x="3493" y="4353"/>
                  </a:lnTo>
                  <a:lnTo>
                    <a:pt x="3470" y="4333"/>
                  </a:lnTo>
                  <a:lnTo>
                    <a:pt x="3452" y="4310"/>
                  </a:lnTo>
                  <a:lnTo>
                    <a:pt x="3437" y="4284"/>
                  </a:lnTo>
                  <a:lnTo>
                    <a:pt x="3431" y="4256"/>
                  </a:lnTo>
                  <a:lnTo>
                    <a:pt x="3428" y="4225"/>
                  </a:lnTo>
                  <a:lnTo>
                    <a:pt x="3441" y="3842"/>
                  </a:lnTo>
                  <a:lnTo>
                    <a:pt x="3059" y="3855"/>
                  </a:lnTo>
                  <a:lnTo>
                    <a:pt x="3029" y="3854"/>
                  </a:lnTo>
                  <a:lnTo>
                    <a:pt x="3000" y="3845"/>
                  </a:lnTo>
                  <a:lnTo>
                    <a:pt x="2973" y="3832"/>
                  </a:lnTo>
                  <a:lnTo>
                    <a:pt x="2950" y="3813"/>
                  </a:lnTo>
                  <a:lnTo>
                    <a:pt x="2250" y="3112"/>
                  </a:lnTo>
                  <a:lnTo>
                    <a:pt x="2129" y="3158"/>
                  </a:lnTo>
                  <a:lnTo>
                    <a:pt x="2006" y="3194"/>
                  </a:lnTo>
                  <a:lnTo>
                    <a:pt x="1878" y="3220"/>
                  </a:lnTo>
                  <a:lnTo>
                    <a:pt x="1748" y="3235"/>
                  </a:lnTo>
                  <a:lnTo>
                    <a:pt x="1617" y="3240"/>
                  </a:lnTo>
                  <a:lnTo>
                    <a:pt x="1501" y="3236"/>
                  </a:lnTo>
                  <a:lnTo>
                    <a:pt x="1384" y="3223"/>
                  </a:lnTo>
                  <a:lnTo>
                    <a:pt x="1271" y="3204"/>
                  </a:lnTo>
                  <a:lnTo>
                    <a:pt x="1160" y="3176"/>
                  </a:lnTo>
                  <a:lnTo>
                    <a:pt x="1051" y="3138"/>
                  </a:lnTo>
                  <a:lnTo>
                    <a:pt x="945" y="3095"/>
                  </a:lnTo>
                  <a:lnTo>
                    <a:pt x="843" y="3043"/>
                  </a:lnTo>
                  <a:lnTo>
                    <a:pt x="745" y="2985"/>
                  </a:lnTo>
                  <a:lnTo>
                    <a:pt x="650" y="2918"/>
                  </a:lnTo>
                  <a:lnTo>
                    <a:pt x="559" y="2846"/>
                  </a:lnTo>
                  <a:lnTo>
                    <a:pt x="474" y="2765"/>
                  </a:lnTo>
                  <a:lnTo>
                    <a:pt x="390" y="2677"/>
                  </a:lnTo>
                  <a:lnTo>
                    <a:pt x="317" y="2585"/>
                  </a:lnTo>
                  <a:lnTo>
                    <a:pt x="251" y="2486"/>
                  </a:lnTo>
                  <a:lnTo>
                    <a:pt x="192" y="2386"/>
                  </a:lnTo>
                  <a:lnTo>
                    <a:pt x="141" y="2282"/>
                  </a:lnTo>
                  <a:lnTo>
                    <a:pt x="97" y="2176"/>
                  </a:lnTo>
                  <a:lnTo>
                    <a:pt x="63" y="2067"/>
                  </a:lnTo>
                  <a:lnTo>
                    <a:pt x="35" y="1957"/>
                  </a:lnTo>
                  <a:lnTo>
                    <a:pt x="15" y="1846"/>
                  </a:lnTo>
                  <a:lnTo>
                    <a:pt x="3" y="1732"/>
                  </a:lnTo>
                  <a:lnTo>
                    <a:pt x="0" y="1619"/>
                  </a:lnTo>
                  <a:lnTo>
                    <a:pt x="3" y="1508"/>
                  </a:lnTo>
                  <a:lnTo>
                    <a:pt x="15" y="1394"/>
                  </a:lnTo>
                  <a:lnTo>
                    <a:pt x="35" y="1283"/>
                  </a:lnTo>
                  <a:lnTo>
                    <a:pt x="63" y="1173"/>
                  </a:lnTo>
                  <a:lnTo>
                    <a:pt x="99" y="1064"/>
                  </a:lnTo>
                  <a:lnTo>
                    <a:pt x="141" y="958"/>
                  </a:lnTo>
                  <a:lnTo>
                    <a:pt x="192" y="854"/>
                  </a:lnTo>
                  <a:lnTo>
                    <a:pt x="251" y="754"/>
                  </a:lnTo>
                  <a:lnTo>
                    <a:pt x="317" y="655"/>
                  </a:lnTo>
                  <a:lnTo>
                    <a:pt x="390" y="564"/>
                  </a:lnTo>
                  <a:lnTo>
                    <a:pt x="474" y="475"/>
                  </a:lnTo>
                  <a:lnTo>
                    <a:pt x="559" y="394"/>
                  </a:lnTo>
                  <a:lnTo>
                    <a:pt x="650" y="322"/>
                  </a:lnTo>
                  <a:lnTo>
                    <a:pt x="745" y="256"/>
                  </a:lnTo>
                  <a:lnTo>
                    <a:pt x="843" y="197"/>
                  </a:lnTo>
                  <a:lnTo>
                    <a:pt x="945" y="146"/>
                  </a:lnTo>
                  <a:lnTo>
                    <a:pt x="1051" y="102"/>
                  </a:lnTo>
                  <a:lnTo>
                    <a:pt x="1160" y="66"/>
                  </a:lnTo>
                  <a:lnTo>
                    <a:pt x="1271" y="38"/>
                  </a:lnTo>
                  <a:lnTo>
                    <a:pt x="1384" y="17"/>
                  </a:lnTo>
                  <a:lnTo>
                    <a:pt x="1501" y="5"/>
                  </a:lnTo>
                  <a:lnTo>
                    <a:pt x="1617"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66" name="Group 365"/>
            <p:cNvGrpSpPr/>
            <p:nvPr/>
          </p:nvGrpSpPr>
          <p:grpSpPr>
            <a:xfrm>
              <a:off x="7950053" y="2917946"/>
              <a:ext cx="319036" cy="295054"/>
              <a:chOff x="12188825" y="-731838"/>
              <a:chExt cx="4941888" cy="4570414"/>
            </a:xfrm>
            <a:solidFill>
              <a:schemeClr val="accent6"/>
            </a:solidFill>
          </p:grpSpPr>
          <p:sp>
            <p:nvSpPr>
              <p:cNvPr id="367" name="Freeform 97"/>
              <p:cNvSpPr>
                <a:spLocks/>
              </p:cNvSpPr>
              <p:nvPr/>
            </p:nvSpPr>
            <p:spPr bwMode="auto">
              <a:xfrm>
                <a:off x="12431713" y="476250"/>
                <a:ext cx="838200" cy="3362326"/>
              </a:xfrm>
              <a:custGeom>
                <a:avLst/>
                <a:gdLst>
                  <a:gd name="T0" fmla="*/ 0 w 1057"/>
                  <a:gd name="T1" fmla="*/ 0 h 4235"/>
                  <a:gd name="T2" fmla="*/ 1057 w 1057"/>
                  <a:gd name="T3" fmla="*/ 1057 h 4235"/>
                  <a:gd name="T4" fmla="*/ 1057 w 1057"/>
                  <a:gd name="T5" fmla="*/ 4067 h 4235"/>
                  <a:gd name="T6" fmla="*/ 1053 w 1057"/>
                  <a:gd name="T7" fmla="*/ 4104 h 4235"/>
                  <a:gd name="T8" fmla="*/ 1040 w 1057"/>
                  <a:gd name="T9" fmla="*/ 4140 h 4235"/>
                  <a:gd name="T10" fmla="*/ 1019 w 1057"/>
                  <a:gd name="T11" fmla="*/ 4172 h 4235"/>
                  <a:gd name="T12" fmla="*/ 992 w 1057"/>
                  <a:gd name="T13" fmla="*/ 4199 h 4235"/>
                  <a:gd name="T14" fmla="*/ 962 w 1057"/>
                  <a:gd name="T15" fmla="*/ 4218 h 4235"/>
                  <a:gd name="T16" fmla="*/ 926 w 1057"/>
                  <a:gd name="T17" fmla="*/ 4231 h 4235"/>
                  <a:gd name="T18" fmla="*/ 887 w 1057"/>
                  <a:gd name="T19" fmla="*/ 4235 h 4235"/>
                  <a:gd name="T20" fmla="*/ 170 w 1057"/>
                  <a:gd name="T21" fmla="*/ 4235 h 4235"/>
                  <a:gd name="T22" fmla="*/ 130 w 1057"/>
                  <a:gd name="T23" fmla="*/ 4231 h 4235"/>
                  <a:gd name="T24" fmla="*/ 94 w 1057"/>
                  <a:gd name="T25" fmla="*/ 4218 h 4235"/>
                  <a:gd name="T26" fmla="*/ 64 w 1057"/>
                  <a:gd name="T27" fmla="*/ 4199 h 4235"/>
                  <a:gd name="T28" fmla="*/ 37 w 1057"/>
                  <a:gd name="T29" fmla="*/ 4172 h 4235"/>
                  <a:gd name="T30" fmla="*/ 17 w 1057"/>
                  <a:gd name="T31" fmla="*/ 4140 h 4235"/>
                  <a:gd name="T32" fmla="*/ 4 w 1057"/>
                  <a:gd name="T33" fmla="*/ 4104 h 4235"/>
                  <a:gd name="T34" fmla="*/ 0 w 1057"/>
                  <a:gd name="T35" fmla="*/ 4067 h 4235"/>
                  <a:gd name="T36" fmla="*/ 0 w 1057"/>
                  <a:gd name="T37" fmla="*/ 0 h 4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7" h="4235">
                    <a:moveTo>
                      <a:pt x="0" y="0"/>
                    </a:moveTo>
                    <a:lnTo>
                      <a:pt x="1057" y="1057"/>
                    </a:lnTo>
                    <a:lnTo>
                      <a:pt x="1057" y="4067"/>
                    </a:lnTo>
                    <a:lnTo>
                      <a:pt x="1053" y="4104"/>
                    </a:lnTo>
                    <a:lnTo>
                      <a:pt x="1040" y="4140"/>
                    </a:lnTo>
                    <a:lnTo>
                      <a:pt x="1019" y="4172"/>
                    </a:lnTo>
                    <a:lnTo>
                      <a:pt x="992" y="4199"/>
                    </a:lnTo>
                    <a:lnTo>
                      <a:pt x="962" y="4218"/>
                    </a:lnTo>
                    <a:lnTo>
                      <a:pt x="926" y="4231"/>
                    </a:lnTo>
                    <a:lnTo>
                      <a:pt x="887" y="4235"/>
                    </a:lnTo>
                    <a:lnTo>
                      <a:pt x="170" y="4235"/>
                    </a:lnTo>
                    <a:lnTo>
                      <a:pt x="130" y="4231"/>
                    </a:lnTo>
                    <a:lnTo>
                      <a:pt x="94" y="4218"/>
                    </a:lnTo>
                    <a:lnTo>
                      <a:pt x="64" y="4199"/>
                    </a:lnTo>
                    <a:lnTo>
                      <a:pt x="37" y="4172"/>
                    </a:lnTo>
                    <a:lnTo>
                      <a:pt x="17" y="4140"/>
                    </a:lnTo>
                    <a:lnTo>
                      <a:pt x="4" y="4104"/>
                    </a:lnTo>
                    <a:lnTo>
                      <a:pt x="0" y="406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8" name="Freeform 98"/>
              <p:cNvSpPr>
                <a:spLocks/>
              </p:cNvSpPr>
              <p:nvPr/>
            </p:nvSpPr>
            <p:spPr bwMode="auto">
              <a:xfrm>
                <a:off x="13596938" y="1643063"/>
                <a:ext cx="838200" cy="2195513"/>
              </a:xfrm>
              <a:custGeom>
                <a:avLst/>
                <a:gdLst>
                  <a:gd name="T0" fmla="*/ 0 w 1057"/>
                  <a:gd name="T1" fmla="*/ 0 h 2766"/>
                  <a:gd name="T2" fmla="*/ 583 w 1057"/>
                  <a:gd name="T3" fmla="*/ 583 h 2766"/>
                  <a:gd name="T4" fmla="*/ 649 w 1057"/>
                  <a:gd name="T5" fmla="*/ 644 h 2766"/>
                  <a:gd name="T6" fmla="*/ 723 w 1057"/>
                  <a:gd name="T7" fmla="*/ 696 h 2766"/>
                  <a:gd name="T8" fmla="*/ 800 w 1057"/>
                  <a:gd name="T9" fmla="*/ 740 h 2766"/>
                  <a:gd name="T10" fmla="*/ 883 w 1057"/>
                  <a:gd name="T11" fmla="*/ 774 h 2766"/>
                  <a:gd name="T12" fmla="*/ 968 w 1057"/>
                  <a:gd name="T13" fmla="*/ 800 h 2766"/>
                  <a:gd name="T14" fmla="*/ 1057 w 1057"/>
                  <a:gd name="T15" fmla="*/ 815 h 2766"/>
                  <a:gd name="T16" fmla="*/ 1057 w 1057"/>
                  <a:gd name="T17" fmla="*/ 2598 h 2766"/>
                  <a:gd name="T18" fmla="*/ 1051 w 1057"/>
                  <a:gd name="T19" fmla="*/ 2635 h 2766"/>
                  <a:gd name="T20" fmla="*/ 1040 w 1057"/>
                  <a:gd name="T21" fmla="*/ 2671 h 2766"/>
                  <a:gd name="T22" fmla="*/ 1019 w 1057"/>
                  <a:gd name="T23" fmla="*/ 2703 h 2766"/>
                  <a:gd name="T24" fmla="*/ 993 w 1057"/>
                  <a:gd name="T25" fmla="*/ 2730 h 2766"/>
                  <a:gd name="T26" fmla="*/ 963 w 1057"/>
                  <a:gd name="T27" fmla="*/ 2749 h 2766"/>
                  <a:gd name="T28" fmla="*/ 927 w 1057"/>
                  <a:gd name="T29" fmla="*/ 2762 h 2766"/>
                  <a:gd name="T30" fmla="*/ 887 w 1057"/>
                  <a:gd name="T31" fmla="*/ 2766 h 2766"/>
                  <a:gd name="T32" fmla="*/ 168 w 1057"/>
                  <a:gd name="T33" fmla="*/ 2766 h 2766"/>
                  <a:gd name="T34" fmla="*/ 130 w 1057"/>
                  <a:gd name="T35" fmla="*/ 2762 h 2766"/>
                  <a:gd name="T36" fmla="*/ 94 w 1057"/>
                  <a:gd name="T37" fmla="*/ 2749 h 2766"/>
                  <a:gd name="T38" fmla="*/ 62 w 1057"/>
                  <a:gd name="T39" fmla="*/ 2730 h 2766"/>
                  <a:gd name="T40" fmla="*/ 36 w 1057"/>
                  <a:gd name="T41" fmla="*/ 2703 h 2766"/>
                  <a:gd name="T42" fmla="*/ 17 w 1057"/>
                  <a:gd name="T43" fmla="*/ 2671 h 2766"/>
                  <a:gd name="T44" fmla="*/ 4 w 1057"/>
                  <a:gd name="T45" fmla="*/ 2635 h 2766"/>
                  <a:gd name="T46" fmla="*/ 0 w 1057"/>
                  <a:gd name="T47" fmla="*/ 2598 h 2766"/>
                  <a:gd name="T48" fmla="*/ 0 w 1057"/>
                  <a:gd name="T49"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7" h="2766">
                    <a:moveTo>
                      <a:pt x="0" y="0"/>
                    </a:moveTo>
                    <a:lnTo>
                      <a:pt x="583" y="583"/>
                    </a:lnTo>
                    <a:lnTo>
                      <a:pt x="649" y="644"/>
                    </a:lnTo>
                    <a:lnTo>
                      <a:pt x="723" y="696"/>
                    </a:lnTo>
                    <a:lnTo>
                      <a:pt x="800" y="740"/>
                    </a:lnTo>
                    <a:lnTo>
                      <a:pt x="883" y="774"/>
                    </a:lnTo>
                    <a:lnTo>
                      <a:pt x="968" y="800"/>
                    </a:lnTo>
                    <a:lnTo>
                      <a:pt x="1057" y="815"/>
                    </a:lnTo>
                    <a:lnTo>
                      <a:pt x="1057" y="2598"/>
                    </a:lnTo>
                    <a:lnTo>
                      <a:pt x="1051" y="2635"/>
                    </a:lnTo>
                    <a:lnTo>
                      <a:pt x="1040" y="2671"/>
                    </a:lnTo>
                    <a:lnTo>
                      <a:pt x="1019" y="2703"/>
                    </a:lnTo>
                    <a:lnTo>
                      <a:pt x="993" y="2730"/>
                    </a:lnTo>
                    <a:lnTo>
                      <a:pt x="963" y="2749"/>
                    </a:lnTo>
                    <a:lnTo>
                      <a:pt x="927" y="2762"/>
                    </a:lnTo>
                    <a:lnTo>
                      <a:pt x="887" y="2766"/>
                    </a:lnTo>
                    <a:lnTo>
                      <a:pt x="168" y="2766"/>
                    </a:lnTo>
                    <a:lnTo>
                      <a:pt x="130" y="2762"/>
                    </a:lnTo>
                    <a:lnTo>
                      <a:pt x="94" y="2749"/>
                    </a:lnTo>
                    <a:lnTo>
                      <a:pt x="62" y="2730"/>
                    </a:lnTo>
                    <a:lnTo>
                      <a:pt x="36" y="2703"/>
                    </a:lnTo>
                    <a:lnTo>
                      <a:pt x="17" y="2671"/>
                    </a:lnTo>
                    <a:lnTo>
                      <a:pt x="4" y="2635"/>
                    </a:lnTo>
                    <a:lnTo>
                      <a:pt x="0" y="259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9" name="Freeform 99"/>
              <p:cNvSpPr>
                <a:spLocks/>
              </p:cNvSpPr>
              <p:nvPr/>
            </p:nvSpPr>
            <p:spPr bwMode="auto">
              <a:xfrm>
                <a:off x="15927388" y="2832100"/>
                <a:ext cx="839788" cy="1006475"/>
              </a:xfrm>
              <a:custGeom>
                <a:avLst/>
                <a:gdLst>
                  <a:gd name="T0" fmla="*/ 0 w 1057"/>
                  <a:gd name="T1" fmla="*/ 0 h 1267"/>
                  <a:gd name="T2" fmla="*/ 37 w 1057"/>
                  <a:gd name="T3" fmla="*/ 4 h 1267"/>
                  <a:gd name="T4" fmla="*/ 69 w 1057"/>
                  <a:gd name="T5" fmla="*/ 7 h 1267"/>
                  <a:gd name="T6" fmla="*/ 96 w 1057"/>
                  <a:gd name="T7" fmla="*/ 9 h 1267"/>
                  <a:gd name="T8" fmla="*/ 1057 w 1057"/>
                  <a:gd name="T9" fmla="*/ 53 h 1267"/>
                  <a:gd name="T10" fmla="*/ 1057 w 1057"/>
                  <a:gd name="T11" fmla="*/ 1099 h 1267"/>
                  <a:gd name="T12" fmla="*/ 1051 w 1057"/>
                  <a:gd name="T13" fmla="*/ 1136 h 1267"/>
                  <a:gd name="T14" fmla="*/ 1040 w 1057"/>
                  <a:gd name="T15" fmla="*/ 1172 h 1267"/>
                  <a:gd name="T16" fmla="*/ 1019 w 1057"/>
                  <a:gd name="T17" fmla="*/ 1204 h 1267"/>
                  <a:gd name="T18" fmla="*/ 992 w 1057"/>
                  <a:gd name="T19" fmla="*/ 1231 h 1267"/>
                  <a:gd name="T20" fmla="*/ 962 w 1057"/>
                  <a:gd name="T21" fmla="*/ 1250 h 1267"/>
                  <a:gd name="T22" fmla="*/ 926 w 1057"/>
                  <a:gd name="T23" fmla="*/ 1263 h 1267"/>
                  <a:gd name="T24" fmla="*/ 887 w 1057"/>
                  <a:gd name="T25" fmla="*/ 1267 h 1267"/>
                  <a:gd name="T26" fmla="*/ 169 w 1057"/>
                  <a:gd name="T27" fmla="*/ 1267 h 1267"/>
                  <a:gd name="T28" fmla="*/ 130 w 1057"/>
                  <a:gd name="T29" fmla="*/ 1263 h 1267"/>
                  <a:gd name="T30" fmla="*/ 94 w 1057"/>
                  <a:gd name="T31" fmla="*/ 1250 h 1267"/>
                  <a:gd name="T32" fmla="*/ 62 w 1057"/>
                  <a:gd name="T33" fmla="*/ 1231 h 1267"/>
                  <a:gd name="T34" fmla="*/ 37 w 1057"/>
                  <a:gd name="T35" fmla="*/ 1204 h 1267"/>
                  <a:gd name="T36" fmla="*/ 17 w 1057"/>
                  <a:gd name="T37" fmla="*/ 1172 h 1267"/>
                  <a:gd name="T38" fmla="*/ 3 w 1057"/>
                  <a:gd name="T39" fmla="*/ 1136 h 1267"/>
                  <a:gd name="T40" fmla="*/ 0 w 1057"/>
                  <a:gd name="T41" fmla="*/ 1099 h 1267"/>
                  <a:gd name="T42" fmla="*/ 0 w 1057"/>
                  <a:gd name="T43" fmla="*/ 0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7" h="1267">
                    <a:moveTo>
                      <a:pt x="0" y="0"/>
                    </a:moveTo>
                    <a:lnTo>
                      <a:pt x="37" y="4"/>
                    </a:lnTo>
                    <a:lnTo>
                      <a:pt x="69" y="7"/>
                    </a:lnTo>
                    <a:lnTo>
                      <a:pt x="96" y="9"/>
                    </a:lnTo>
                    <a:lnTo>
                      <a:pt x="1057" y="53"/>
                    </a:lnTo>
                    <a:lnTo>
                      <a:pt x="1057" y="1099"/>
                    </a:lnTo>
                    <a:lnTo>
                      <a:pt x="1051" y="1136"/>
                    </a:lnTo>
                    <a:lnTo>
                      <a:pt x="1040" y="1172"/>
                    </a:lnTo>
                    <a:lnTo>
                      <a:pt x="1019" y="1204"/>
                    </a:lnTo>
                    <a:lnTo>
                      <a:pt x="992" y="1231"/>
                    </a:lnTo>
                    <a:lnTo>
                      <a:pt x="962" y="1250"/>
                    </a:lnTo>
                    <a:lnTo>
                      <a:pt x="926" y="1263"/>
                    </a:lnTo>
                    <a:lnTo>
                      <a:pt x="887" y="1267"/>
                    </a:lnTo>
                    <a:lnTo>
                      <a:pt x="169" y="1267"/>
                    </a:lnTo>
                    <a:lnTo>
                      <a:pt x="130" y="1263"/>
                    </a:lnTo>
                    <a:lnTo>
                      <a:pt x="94" y="1250"/>
                    </a:lnTo>
                    <a:lnTo>
                      <a:pt x="62" y="1231"/>
                    </a:lnTo>
                    <a:lnTo>
                      <a:pt x="37" y="1204"/>
                    </a:lnTo>
                    <a:lnTo>
                      <a:pt x="17" y="1172"/>
                    </a:lnTo>
                    <a:lnTo>
                      <a:pt x="3" y="1136"/>
                    </a:lnTo>
                    <a:lnTo>
                      <a:pt x="0" y="109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0" name="Freeform 100"/>
              <p:cNvSpPr>
                <a:spLocks/>
              </p:cNvSpPr>
              <p:nvPr/>
            </p:nvSpPr>
            <p:spPr bwMode="auto">
              <a:xfrm>
                <a:off x="14762163" y="1712913"/>
                <a:ext cx="838200" cy="2125663"/>
              </a:xfrm>
              <a:custGeom>
                <a:avLst/>
                <a:gdLst>
                  <a:gd name="T0" fmla="*/ 765 w 1055"/>
                  <a:gd name="T1" fmla="*/ 0 h 2678"/>
                  <a:gd name="T2" fmla="*/ 1040 w 1055"/>
                  <a:gd name="T3" fmla="*/ 276 h 2678"/>
                  <a:gd name="T4" fmla="*/ 985 w 1055"/>
                  <a:gd name="T5" fmla="*/ 346 h 2678"/>
                  <a:gd name="T6" fmla="*/ 942 w 1055"/>
                  <a:gd name="T7" fmla="*/ 416 h 2678"/>
                  <a:gd name="T8" fmla="*/ 910 w 1055"/>
                  <a:gd name="T9" fmla="*/ 486 h 2678"/>
                  <a:gd name="T10" fmla="*/ 885 w 1055"/>
                  <a:gd name="T11" fmla="*/ 554 h 2678"/>
                  <a:gd name="T12" fmla="*/ 872 w 1055"/>
                  <a:gd name="T13" fmla="*/ 620 h 2678"/>
                  <a:gd name="T14" fmla="*/ 865 w 1055"/>
                  <a:gd name="T15" fmla="*/ 684 h 2678"/>
                  <a:gd name="T16" fmla="*/ 863 w 1055"/>
                  <a:gd name="T17" fmla="*/ 744 h 2678"/>
                  <a:gd name="T18" fmla="*/ 868 w 1055"/>
                  <a:gd name="T19" fmla="*/ 801 h 2678"/>
                  <a:gd name="T20" fmla="*/ 876 w 1055"/>
                  <a:gd name="T21" fmla="*/ 854 h 2678"/>
                  <a:gd name="T22" fmla="*/ 887 w 1055"/>
                  <a:gd name="T23" fmla="*/ 903 h 2678"/>
                  <a:gd name="T24" fmla="*/ 901 w 1055"/>
                  <a:gd name="T25" fmla="*/ 946 h 2678"/>
                  <a:gd name="T26" fmla="*/ 914 w 1055"/>
                  <a:gd name="T27" fmla="*/ 984 h 2678"/>
                  <a:gd name="T28" fmla="*/ 927 w 1055"/>
                  <a:gd name="T29" fmla="*/ 1014 h 2678"/>
                  <a:gd name="T30" fmla="*/ 963 w 1055"/>
                  <a:gd name="T31" fmla="*/ 1084 h 2678"/>
                  <a:gd name="T32" fmla="*/ 1006 w 1055"/>
                  <a:gd name="T33" fmla="*/ 1146 h 2678"/>
                  <a:gd name="T34" fmla="*/ 1055 w 1055"/>
                  <a:gd name="T35" fmla="*/ 1205 h 2678"/>
                  <a:gd name="T36" fmla="*/ 1055 w 1055"/>
                  <a:gd name="T37" fmla="*/ 2510 h 2678"/>
                  <a:gd name="T38" fmla="*/ 1052 w 1055"/>
                  <a:gd name="T39" fmla="*/ 2547 h 2678"/>
                  <a:gd name="T40" fmla="*/ 1038 w 1055"/>
                  <a:gd name="T41" fmla="*/ 2583 h 2678"/>
                  <a:gd name="T42" fmla="*/ 1019 w 1055"/>
                  <a:gd name="T43" fmla="*/ 2615 h 2678"/>
                  <a:gd name="T44" fmla="*/ 993 w 1055"/>
                  <a:gd name="T45" fmla="*/ 2642 h 2678"/>
                  <a:gd name="T46" fmla="*/ 961 w 1055"/>
                  <a:gd name="T47" fmla="*/ 2661 h 2678"/>
                  <a:gd name="T48" fmla="*/ 925 w 1055"/>
                  <a:gd name="T49" fmla="*/ 2674 h 2678"/>
                  <a:gd name="T50" fmla="*/ 887 w 1055"/>
                  <a:gd name="T51" fmla="*/ 2678 h 2678"/>
                  <a:gd name="T52" fmla="*/ 168 w 1055"/>
                  <a:gd name="T53" fmla="*/ 2678 h 2678"/>
                  <a:gd name="T54" fmla="*/ 131 w 1055"/>
                  <a:gd name="T55" fmla="*/ 2674 h 2678"/>
                  <a:gd name="T56" fmla="*/ 95 w 1055"/>
                  <a:gd name="T57" fmla="*/ 2661 h 2678"/>
                  <a:gd name="T58" fmla="*/ 63 w 1055"/>
                  <a:gd name="T59" fmla="*/ 2642 h 2678"/>
                  <a:gd name="T60" fmla="*/ 36 w 1055"/>
                  <a:gd name="T61" fmla="*/ 2615 h 2678"/>
                  <a:gd name="T62" fmla="*/ 17 w 1055"/>
                  <a:gd name="T63" fmla="*/ 2583 h 2678"/>
                  <a:gd name="T64" fmla="*/ 4 w 1055"/>
                  <a:gd name="T65" fmla="*/ 2547 h 2678"/>
                  <a:gd name="T66" fmla="*/ 0 w 1055"/>
                  <a:gd name="T67" fmla="*/ 2510 h 2678"/>
                  <a:gd name="T68" fmla="*/ 0 w 1055"/>
                  <a:gd name="T69" fmla="*/ 674 h 2678"/>
                  <a:gd name="T70" fmla="*/ 72 w 1055"/>
                  <a:gd name="T71" fmla="*/ 640 h 2678"/>
                  <a:gd name="T72" fmla="*/ 142 w 1055"/>
                  <a:gd name="T73" fmla="*/ 599 h 2678"/>
                  <a:gd name="T74" fmla="*/ 208 w 1055"/>
                  <a:gd name="T75" fmla="*/ 552 h 2678"/>
                  <a:gd name="T76" fmla="*/ 270 w 1055"/>
                  <a:gd name="T77" fmla="*/ 495 h 2678"/>
                  <a:gd name="T78" fmla="*/ 765 w 1055"/>
                  <a:gd name="T79" fmla="*/ 0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5" h="2678">
                    <a:moveTo>
                      <a:pt x="765" y="0"/>
                    </a:moveTo>
                    <a:lnTo>
                      <a:pt x="1040" y="276"/>
                    </a:lnTo>
                    <a:lnTo>
                      <a:pt x="985" y="346"/>
                    </a:lnTo>
                    <a:lnTo>
                      <a:pt x="942" y="416"/>
                    </a:lnTo>
                    <a:lnTo>
                      <a:pt x="910" y="486"/>
                    </a:lnTo>
                    <a:lnTo>
                      <a:pt x="885" y="554"/>
                    </a:lnTo>
                    <a:lnTo>
                      <a:pt x="872" y="620"/>
                    </a:lnTo>
                    <a:lnTo>
                      <a:pt x="865" y="684"/>
                    </a:lnTo>
                    <a:lnTo>
                      <a:pt x="863" y="744"/>
                    </a:lnTo>
                    <a:lnTo>
                      <a:pt x="868" y="801"/>
                    </a:lnTo>
                    <a:lnTo>
                      <a:pt x="876" y="854"/>
                    </a:lnTo>
                    <a:lnTo>
                      <a:pt x="887" y="903"/>
                    </a:lnTo>
                    <a:lnTo>
                      <a:pt x="901" y="946"/>
                    </a:lnTo>
                    <a:lnTo>
                      <a:pt x="914" y="984"/>
                    </a:lnTo>
                    <a:lnTo>
                      <a:pt x="927" y="1014"/>
                    </a:lnTo>
                    <a:lnTo>
                      <a:pt x="963" y="1084"/>
                    </a:lnTo>
                    <a:lnTo>
                      <a:pt x="1006" y="1146"/>
                    </a:lnTo>
                    <a:lnTo>
                      <a:pt x="1055" y="1205"/>
                    </a:lnTo>
                    <a:lnTo>
                      <a:pt x="1055" y="2510"/>
                    </a:lnTo>
                    <a:lnTo>
                      <a:pt x="1052" y="2547"/>
                    </a:lnTo>
                    <a:lnTo>
                      <a:pt x="1038" y="2583"/>
                    </a:lnTo>
                    <a:lnTo>
                      <a:pt x="1019" y="2615"/>
                    </a:lnTo>
                    <a:lnTo>
                      <a:pt x="993" y="2642"/>
                    </a:lnTo>
                    <a:lnTo>
                      <a:pt x="961" y="2661"/>
                    </a:lnTo>
                    <a:lnTo>
                      <a:pt x="925" y="2674"/>
                    </a:lnTo>
                    <a:lnTo>
                      <a:pt x="887" y="2678"/>
                    </a:lnTo>
                    <a:lnTo>
                      <a:pt x="168" y="2678"/>
                    </a:lnTo>
                    <a:lnTo>
                      <a:pt x="131" y="2674"/>
                    </a:lnTo>
                    <a:lnTo>
                      <a:pt x="95" y="2661"/>
                    </a:lnTo>
                    <a:lnTo>
                      <a:pt x="63" y="2642"/>
                    </a:lnTo>
                    <a:lnTo>
                      <a:pt x="36" y="2615"/>
                    </a:lnTo>
                    <a:lnTo>
                      <a:pt x="17" y="2583"/>
                    </a:lnTo>
                    <a:lnTo>
                      <a:pt x="4" y="2547"/>
                    </a:lnTo>
                    <a:lnTo>
                      <a:pt x="0" y="2510"/>
                    </a:lnTo>
                    <a:lnTo>
                      <a:pt x="0" y="674"/>
                    </a:lnTo>
                    <a:lnTo>
                      <a:pt x="72" y="640"/>
                    </a:lnTo>
                    <a:lnTo>
                      <a:pt x="142" y="599"/>
                    </a:lnTo>
                    <a:lnTo>
                      <a:pt x="208" y="552"/>
                    </a:lnTo>
                    <a:lnTo>
                      <a:pt x="270" y="495"/>
                    </a:lnTo>
                    <a:lnTo>
                      <a:pt x="7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1" name="Freeform 101"/>
              <p:cNvSpPr>
                <a:spLocks/>
              </p:cNvSpPr>
              <p:nvPr/>
            </p:nvSpPr>
            <p:spPr bwMode="auto">
              <a:xfrm>
                <a:off x="12188825" y="-731838"/>
                <a:ext cx="4941888" cy="3227388"/>
              </a:xfrm>
              <a:custGeom>
                <a:avLst/>
                <a:gdLst>
                  <a:gd name="T0" fmla="*/ 447 w 6226"/>
                  <a:gd name="T1" fmla="*/ 4 h 4067"/>
                  <a:gd name="T2" fmla="*/ 544 w 6226"/>
                  <a:gd name="T3" fmla="*/ 36 h 4067"/>
                  <a:gd name="T4" fmla="*/ 627 w 6226"/>
                  <a:gd name="T5" fmla="*/ 99 h 4067"/>
                  <a:gd name="T6" fmla="*/ 3776 w 6226"/>
                  <a:gd name="T7" fmla="*/ 1567 h 4067"/>
                  <a:gd name="T8" fmla="*/ 3859 w 6226"/>
                  <a:gd name="T9" fmla="*/ 1507 h 4067"/>
                  <a:gd name="T10" fmla="*/ 3958 w 6226"/>
                  <a:gd name="T11" fmla="*/ 1475 h 4067"/>
                  <a:gd name="T12" fmla="*/ 4060 w 6226"/>
                  <a:gd name="T13" fmla="*/ 1475 h 4067"/>
                  <a:gd name="T14" fmla="*/ 4158 w 6226"/>
                  <a:gd name="T15" fmla="*/ 1507 h 4067"/>
                  <a:gd name="T16" fmla="*/ 4243 w 6226"/>
                  <a:gd name="T17" fmla="*/ 1567 h 4067"/>
                  <a:gd name="T18" fmla="*/ 5507 w 6226"/>
                  <a:gd name="T19" fmla="*/ 2815 h 4067"/>
                  <a:gd name="T20" fmla="*/ 5792 w 6226"/>
                  <a:gd name="T21" fmla="*/ 2532 h 4067"/>
                  <a:gd name="T22" fmla="*/ 5832 w 6226"/>
                  <a:gd name="T23" fmla="*/ 2494 h 4067"/>
                  <a:gd name="T24" fmla="*/ 5885 w 6226"/>
                  <a:gd name="T25" fmla="*/ 2462 h 4067"/>
                  <a:gd name="T26" fmla="*/ 5951 w 6226"/>
                  <a:gd name="T27" fmla="*/ 2447 h 4067"/>
                  <a:gd name="T28" fmla="*/ 6013 w 6226"/>
                  <a:gd name="T29" fmla="*/ 2458 h 4067"/>
                  <a:gd name="T30" fmla="*/ 6075 w 6226"/>
                  <a:gd name="T31" fmla="*/ 2494 h 4067"/>
                  <a:gd name="T32" fmla="*/ 6128 w 6226"/>
                  <a:gd name="T33" fmla="*/ 2545 h 4067"/>
                  <a:gd name="T34" fmla="*/ 6158 w 6226"/>
                  <a:gd name="T35" fmla="*/ 2611 h 4067"/>
                  <a:gd name="T36" fmla="*/ 6171 w 6226"/>
                  <a:gd name="T37" fmla="*/ 2676 h 4067"/>
                  <a:gd name="T38" fmla="*/ 6207 w 6226"/>
                  <a:gd name="T39" fmla="*/ 3450 h 4067"/>
                  <a:gd name="T40" fmla="*/ 6226 w 6226"/>
                  <a:gd name="T41" fmla="*/ 3869 h 4067"/>
                  <a:gd name="T42" fmla="*/ 6209 w 6226"/>
                  <a:gd name="T43" fmla="*/ 3946 h 4067"/>
                  <a:gd name="T44" fmla="*/ 6171 w 6226"/>
                  <a:gd name="T45" fmla="*/ 4005 h 4067"/>
                  <a:gd name="T46" fmla="*/ 6115 w 6226"/>
                  <a:gd name="T47" fmla="*/ 4044 h 4067"/>
                  <a:gd name="T48" fmla="*/ 6039 w 6226"/>
                  <a:gd name="T49" fmla="*/ 4065 h 4067"/>
                  <a:gd name="T50" fmla="*/ 5975 w 6226"/>
                  <a:gd name="T51" fmla="*/ 4067 h 4067"/>
                  <a:gd name="T52" fmla="*/ 4801 w 6226"/>
                  <a:gd name="T53" fmla="*/ 4012 h 4067"/>
                  <a:gd name="T54" fmla="*/ 4743 w 6226"/>
                  <a:gd name="T55" fmla="*/ 4005 h 4067"/>
                  <a:gd name="T56" fmla="*/ 4682 w 6226"/>
                  <a:gd name="T57" fmla="*/ 3976 h 4067"/>
                  <a:gd name="T58" fmla="*/ 4629 w 6226"/>
                  <a:gd name="T59" fmla="*/ 3925 h 4067"/>
                  <a:gd name="T60" fmla="*/ 4596 w 6226"/>
                  <a:gd name="T61" fmla="*/ 3854 h 4067"/>
                  <a:gd name="T62" fmla="*/ 4592 w 6226"/>
                  <a:gd name="T63" fmla="*/ 3784 h 4067"/>
                  <a:gd name="T64" fmla="*/ 4611 w 6226"/>
                  <a:gd name="T65" fmla="*/ 3729 h 4067"/>
                  <a:gd name="T66" fmla="*/ 4641 w 6226"/>
                  <a:gd name="T67" fmla="*/ 3684 h 4067"/>
                  <a:gd name="T68" fmla="*/ 4671 w 6226"/>
                  <a:gd name="T69" fmla="*/ 3652 h 4067"/>
                  <a:gd name="T70" fmla="*/ 4967 w 6226"/>
                  <a:gd name="T71" fmla="*/ 3355 h 4067"/>
                  <a:gd name="T72" fmla="*/ 3169 w 6226"/>
                  <a:gd name="T73" fmla="*/ 3234 h 4067"/>
                  <a:gd name="T74" fmla="*/ 3084 w 6226"/>
                  <a:gd name="T75" fmla="*/ 3295 h 4067"/>
                  <a:gd name="T76" fmla="*/ 2986 w 6226"/>
                  <a:gd name="T77" fmla="*/ 3327 h 4067"/>
                  <a:gd name="T78" fmla="*/ 2882 w 6226"/>
                  <a:gd name="T79" fmla="*/ 3327 h 4067"/>
                  <a:gd name="T80" fmla="*/ 2784 w 6226"/>
                  <a:gd name="T81" fmla="*/ 3295 h 4067"/>
                  <a:gd name="T82" fmla="*/ 2701 w 6226"/>
                  <a:gd name="T83" fmla="*/ 3234 h 4067"/>
                  <a:gd name="T84" fmla="*/ 62 w 6226"/>
                  <a:gd name="T85" fmla="*/ 587 h 4067"/>
                  <a:gd name="T86" fmla="*/ 15 w 6226"/>
                  <a:gd name="T87" fmla="*/ 495 h 4067"/>
                  <a:gd name="T88" fmla="*/ 0 w 6226"/>
                  <a:gd name="T89" fmla="*/ 395 h 4067"/>
                  <a:gd name="T90" fmla="*/ 4 w 6226"/>
                  <a:gd name="T91" fmla="*/ 344 h 4067"/>
                  <a:gd name="T92" fmla="*/ 36 w 6226"/>
                  <a:gd name="T93" fmla="*/ 248 h 4067"/>
                  <a:gd name="T94" fmla="*/ 96 w 6226"/>
                  <a:gd name="T95" fmla="*/ 161 h 4067"/>
                  <a:gd name="T96" fmla="*/ 200 w 6226"/>
                  <a:gd name="T97" fmla="*/ 65 h 4067"/>
                  <a:gd name="T98" fmla="*/ 291 w 6226"/>
                  <a:gd name="T99" fmla="*/ 17 h 4067"/>
                  <a:gd name="T100" fmla="*/ 394 w 6226"/>
                  <a:gd name="T101" fmla="*/ 0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4067">
                    <a:moveTo>
                      <a:pt x="394" y="0"/>
                    </a:moveTo>
                    <a:lnTo>
                      <a:pt x="447" y="4"/>
                    </a:lnTo>
                    <a:lnTo>
                      <a:pt x="496" y="17"/>
                    </a:lnTo>
                    <a:lnTo>
                      <a:pt x="544" y="36"/>
                    </a:lnTo>
                    <a:lnTo>
                      <a:pt x="587" y="65"/>
                    </a:lnTo>
                    <a:lnTo>
                      <a:pt x="627" y="99"/>
                    </a:lnTo>
                    <a:lnTo>
                      <a:pt x="2937" y="2407"/>
                    </a:lnTo>
                    <a:lnTo>
                      <a:pt x="3776" y="1567"/>
                    </a:lnTo>
                    <a:lnTo>
                      <a:pt x="3814" y="1533"/>
                    </a:lnTo>
                    <a:lnTo>
                      <a:pt x="3859" y="1507"/>
                    </a:lnTo>
                    <a:lnTo>
                      <a:pt x="3907" y="1486"/>
                    </a:lnTo>
                    <a:lnTo>
                      <a:pt x="3958" y="1475"/>
                    </a:lnTo>
                    <a:lnTo>
                      <a:pt x="4009" y="1471"/>
                    </a:lnTo>
                    <a:lnTo>
                      <a:pt x="4060" y="1475"/>
                    </a:lnTo>
                    <a:lnTo>
                      <a:pt x="4110" y="1486"/>
                    </a:lnTo>
                    <a:lnTo>
                      <a:pt x="4158" y="1507"/>
                    </a:lnTo>
                    <a:lnTo>
                      <a:pt x="4201" y="1533"/>
                    </a:lnTo>
                    <a:lnTo>
                      <a:pt x="4243" y="1567"/>
                    </a:lnTo>
                    <a:lnTo>
                      <a:pt x="5498" y="2825"/>
                    </a:lnTo>
                    <a:lnTo>
                      <a:pt x="5507" y="2815"/>
                    </a:lnTo>
                    <a:lnTo>
                      <a:pt x="5518" y="2808"/>
                    </a:lnTo>
                    <a:lnTo>
                      <a:pt x="5792" y="2532"/>
                    </a:lnTo>
                    <a:lnTo>
                      <a:pt x="5811" y="2513"/>
                    </a:lnTo>
                    <a:lnTo>
                      <a:pt x="5832" y="2494"/>
                    </a:lnTo>
                    <a:lnTo>
                      <a:pt x="5856" y="2477"/>
                    </a:lnTo>
                    <a:lnTo>
                      <a:pt x="5885" y="2462"/>
                    </a:lnTo>
                    <a:lnTo>
                      <a:pt x="5915" y="2451"/>
                    </a:lnTo>
                    <a:lnTo>
                      <a:pt x="5951" y="2447"/>
                    </a:lnTo>
                    <a:lnTo>
                      <a:pt x="5981" y="2451"/>
                    </a:lnTo>
                    <a:lnTo>
                      <a:pt x="6013" y="2458"/>
                    </a:lnTo>
                    <a:lnTo>
                      <a:pt x="6045" y="2474"/>
                    </a:lnTo>
                    <a:lnTo>
                      <a:pt x="6075" y="2494"/>
                    </a:lnTo>
                    <a:lnTo>
                      <a:pt x="6102" y="2515"/>
                    </a:lnTo>
                    <a:lnTo>
                      <a:pt x="6128" y="2545"/>
                    </a:lnTo>
                    <a:lnTo>
                      <a:pt x="6145" y="2577"/>
                    </a:lnTo>
                    <a:lnTo>
                      <a:pt x="6158" y="2611"/>
                    </a:lnTo>
                    <a:lnTo>
                      <a:pt x="6166" y="2643"/>
                    </a:lnTo>
                    <a:lnTo>
                      <a:pt x="6171" y="2676"/>
                    </a:lnTo>
                    <a:lnTo>
                      <a:pt x="6173" y="2706"/>
                    </a:lnTo>
                    <a:lnTo>
                      <a:pt x="6207" y="3450"/>
                    </a:lnTo>
                    <a:lnTo>
                      <a:pt x="6226" y="3823"/>
                    </a:lnTo>
                    <a:lnTo>
                      <a:pt x="6226" y="3869"/>
                    </a:lnTo>
                    <a:lnTo>
                      <a:pt x="6220" y="3908"/>
                    </a:lnTo>
                    <a:lnTo>
                      <a:pt x="6209" y="3946"/>
                    </a:lnTo>
                    <a:lnTo>
                      <a:pt x="6192" y="3978"/>
                    </a:lnTo>
                    <a:lnTo>
                      <a:pt x="6171" y="4005"/>
                    </a:lnTo>
                    <a:lnTo>
                      <a:pt x="6145" y="4027"/>
                    </a:lnTo>
                    <a:lnTo>
                      <a:pt x="6115" y="4044"/>
                    </a:lnTo>
                    <a:lnTo>
                      <a:pt x="6079" y="4058"/>
                    </a:lnTo>
                    <a:lnTo>
                      <a:pt x="6039" y="4065"/>
                    </a:lnTo>
                    <a:lnTo>
                      <a:pt x="5996" y="4067"/>
                    </a:lnTo>
                    <a:lnTo>
                      <a:pt x="5975" y="4067"/>
                    </a:lnTo>
                    <a:lnTo>
                      <a:pt x="4828" y="4014"/>
                    </a:lnTo>
                    <a:lnTo>
                      <a:pt x="4801" y="4012"/>
                    </a:lnTo>
                    <a:lnTo>
                      <a:pt x="4773" y="4010"/>
                    </a:lnTo>
                    <a:lnTo>
                      <a:pt x="4743" y="4005"/>
                    </a:lnTo>
                    <a:lnTo>
                      <a:pt x="4713" y="3993"/>
                    </a:lnTo>
                    <a:lnTo>
                      <a:pt x="4682" y="3976"/>
                    </a:lnTo>
                    <a:lnTo>
                      <a:pt x="4652" y="3954"/>
                    </a:lnTo>
                    <a:lnTo>
                      <a:pt x="4629" y="3925"/>
                    </a:lnTo>
                    <a:lnTo>
                      <a:pt x="4611" y="3891"/>
                    </a:lnTo>
                    <a:lnTo>
                      <a:pt x="4596" y="3854"/>
                    </a:lnTo>
                    <a:lnTo>
                      <a:pt x="4590" y="3818"/>
                    </a:lnTo>
                    <a:lnTo>
                      <a:pt x="4592" y="3784"/>
                    </a:lnTo>
                    <a:lnTo>
                      <a:pt x="4599" y="3755"/>
                    </a:lnTo>
                    <a:lnTo>
                      <a:pt x="4611" y="3729"/>
                    </a:lnTo>
                    <a:lnTo>
                      <a:pt x="4626" y="3704"/>
                    </a:lnTo>
                    <a:lnTo>
                      <a:pt x="4641" y="3684"/>
                    </a:lnTo>
                    <a:lnTo>
                      <a:pt x="4656" y="3667"/>
                    </a:lnTo>
                    <a:lnTo>
                      <a:pt x="4671" y="3652"/>
                    </a:lnTo>
                    <a:lnTo>
                      <a:pt x="4767" y="3557"/>
                    </a:lnTo>
                    <a:lnTo>
                      <a:pt x="4967" y="3355"/>
                    </a:lnTo>
                    <a:lnTo>
                      <a:pt x="4007" y="2394"/>
                    </a:lnTo>
                    <a:lnTo>
                      <a:pt x="3169" y="3234"/>
                    </a:lnTo>
                    <a:lnTo>
                      <a:pt x="3129" y="3268"/>
                    </a:lnTo>
                    <a:lnTo>
                      <a:pt x="3084" y="3295"/>
                    </a:lnTo>
                    <a:lnTo>
                      <a:pt x="3037" y="3316"/>
                    </a:lnTo>
                    <a:lnTo>
                      <a:pt x="2986" y="3327"/>
                    </a:lnTo>
                    <a:lnTo>
                      <a:pt x="2935" y="3331"/>
                    </a:lnTo>
                    <a:lnTo>
                      <a:pt x="2882" y="3327"/>
                    </a:lnTo>
                    <a:lnTo>
                      <a:pt x="2833" y="3316"/>
                    </a:lnTo>
                    <a:lnTo>
                      <a:pt x="2784" y="3295"/>
                    </a:lnTo>
                    <a:lnTo>
                      <a:pt x="2740" y="3268"/>
                    </a:lnTo>
                    <a:lnTo>
                      <a:pt x="2701" y="3234"/>
                    </a:lnTo>
                    <a:lnTo>
                      <a:pt x="96" y="629"/>
                    </a:lnTo>
                    <a:lnTo>
                      <a:pt x="62" y="587"/>
                    </a:lnTo>
                    <a:lnTo>
                      <a:pt x="36" y="542"/>
                    </a:lnTo>
                    <a:lnTo>
                      <a:pt x="15" y="495"/>
                    </a:lnTo>
                    <a:lnTo>
                      <a:pt x="4" y="446"/>
                    </a:lnTo>
                    <a:lnTo>
                      <a:pt x="0" y="395"/>
                    </a:lnTo>
                    <a:lnTo>
                      <a:pt x="0" y="395"/>
                    </a:lnTo>
                    <a:lnTo>
                      <a:pt x="4" y="344"/>
                    </a:lnTo>
                    <a:lnTo>
                      <a:pt x="15" y="295"/>
                    </a:lnTo>
                    <a:lnTo>
                      <a:pt x="36" y="248"/>
                    </a:lnTo>
                    <a:lnTo>
                      <a:pt x="62" y="202"/>
                    </a:lnTo>
                    <a:lnTo>
                      <a:pt x="96" y="161"/>
                    </a:lnTo>
                    <a:lnTo>
                      <a:pt x="160" y="99"/>
                    </a:lnTo>
                    <a:lnTo>
                      <a:pt x="200" y="65"/>
                    </a:lnTo>
                    <a:lnTo>
                      <a:pt x="243" y="36"/>
                    </a:lnTo>
                    <a:lnTo>
                      <a:pt x="291" y="17"/>
                    </a:lnTo>
                    <a:lnTo>
                      <a:pt x="342" y="4"/>
                    </a:lnTo>
                    <a:lnTo>
                      <a:pt x="3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74" name="Freeform 11"/>
            <p:cNvSpPr>
              <a:spLocks/>
            </p:cNvSpPr>
            <p:nvPr/>
          </p:nvSpPr>
          <p:spPr bwMode="auto">
            <a:xfrm>
              <a:off x="8450061" y="3373789"/>
              <a:ext cx="316297" cy="273157"/>
            </a:xfrm>
            <a:custGeom>
              <a:avLst/>
              <a:gdLst>
                <a:gd name="T0" fmla="*/ 1701 w 3402"/>
                <a:gd name="T1" fmla="*/ 0 h 2938"/>
                <a:gd name="T2" fmla="*/ 3402 w 3402"/>
                <a:gd name="T3" fmla="*/ 1554 h 2938"/>
                <a:gd name="T4" fmla="*/ 2892 w 3402"/>
                <a:gd name="T5" fmla="*/ 1554 h 2938"/>
                <a:gd name="T6" fmla="*/ 2892 w 3402"/>
                <a:gd name="T7" fmla="*/ 2938 h 2938"/>
                <a:gd name="T8" fmla="*/ 2041 w 3402"/>
                <a:gd name="T9" fmla="*/ 2938 h 2938"/>
                <a:gd name="T10" fmla="*/ 2041 w 3402"/>
                <a:gd name="T11" fmla="*/ 1901 h 2938"/>
                <a:gd name="T12" fmla="*/ 1361 w 3402"/>
                <a:gd name="T13" fmla="*/ 1901 h 2938"/>
                <a:gd name="T14" fmla="*/ 1361 w 3402"/>
                <a:gd name="T15" fmla="*/ 2938 h 2938"/>
                <a:gd name="T16" fmla="*/ 510 w 3402"/>
                <a:gd name="T17" fmla="*/ 2938 h 2938"/>
                <a:gd name="T18" fmla="*/ 510 w 3402"/>
                <a:gd name="T19" fmla="*/ 1554 h 2938"/>
                <a:gd name="T20" fmla="*/ 0 w 3402"/>
                <a:gd name="T21" fmla="*/ 1554 h 2938"/>
                <a:gd name="T22" fmla="*/ 1701 w 3402"/>
                <a:gd name="T23"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2" h="2938">
                  <a:moveTo>
                    <a:pt x="1701" y="0"/>
                  </a:moveTo>
                  <a:lnTo>
                    <a:pt x="3402" y="1554"/>
                  </a:lnTo>
                  <a:lnTo>
                    <a:pt x="2892" y="1554"/>
                  </a:lnTo>
                  <a:lnTo>
                    <a:pt x="2892" y="2938"/>
                  </a:lnTo>
                  <a:lnTo>
                    <a:pt x="2041" y="2938"/>
                  </a:lnTo>
                  <a:lnTo>
                    <a:pt x="2041" y="1901"/>
                  </a:lnTo>
                  <a:lnTo>
                    <a:pt x="1361" y="1901"/>
                  </a:lnTo>
                  <a:lnTo>
                    <a:pt x="1361" y="2938"/>
                  </a:lnTo>
                  <a:lnTo>
                    <a:pt x="510" y="2938"/>
                  </a:lnTo>
                  <a:lnTo>
                    <a:pt x="510" y="1554"/>
                  </a:lnTo>
                  <a:lnTo>
                    <a:pt x="0" y="1554"/>
                  </a:lnTo>
                  <a:lnTo>
                    <a:pt x="170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75" name="Group 374"/>
            <p:cNvGrpSpPr/>
            <p:nvPr/>
          </p:nvGrpSpPr>
          <p:grpSpPr>
            <a:xfrm>
              <a:off x="8767709" y="3553016"/>
              <a:ext cx="110924" cy="102586"/>
              <a:chOff x="12188825" y="-731838"/>
              <a:chExt cx="4941888" cy="4570414"/>
            </a:xfrm>
            <a:solidFill>
              <a:schemeClr val="accent6"/>
            </a:solidFill>
          </p:grpSpPr>
          <p:sp>
            <p:nvSpPr>
              <p:cNvPr id="376" name="Freeform 97"/>
              <p:cNvSpPr>
                <a:spLocks/>
              </p:cNvSpPr>
              <p:nvPr/>
            </p:nvSpPr>
            <p:spPr bwMode="auto">
              <a:xfrm>
                <a:off x="12431713" y="476250"/>
                <a:ext cx="838200" cy="3362326"/>
              </a:xfrm>
              <a:custGeom>
                <a:avLst/>
                <a:gdLst>
                  <a:gd name="T0" fmla="*/ 0 w 1057"/>
                  <a:gd name="T1" fmla="*/ 0 h 4235"/>
                  <a:gd name="T2" fmla="*/ 1057 w 1057"/>
                  <a:gd name="T3" fmla="*/ 1057 h 4235"/>
                  <a:gd name="T4" fmla="*/ 1057 w 1057"/>
                  <a:gd name="T5" fmla="*/ 4067 h 4235"/>
                  <a:gd name="T6" fmla="*/ 1053 w 1057"/>
                  <a:gd name="T7" fmla="*/ 4104 h 4235"/>
                  <a:gd name="T8" fmla="*/ 1040 w 1057"/>
                  <a:gd name="T9" fmla="*/ 4140 h 4235"/>
                  <a:gd name="T10" fmla="*/ 1019 w 1057"/>
                  <a:gd name="T11" fmla="*/ 4172 h 4235"/>
                  <a:gd name="T12" fmla="*/ 992 w 1057"/>
                  <a:gd name="T13" fmla="*/ 4199 h 4235"/>
                  <a:gd name="T14" fmla="*/ 962 w 1057"/>
                  <a:gd name="T15" fmla="*/ 4218 h 4235"/>
                  <a:gd name="T16" fmla="*/ 926 w 1057"/>
                  <a:gd name="T17" fmla="*/ 4231 h 4235"/>
                  <a:gd name="T18" fmla="*/ 887 w 1057"/>
                  <a:gd name="T19" fmla="*/ 4235 h 4235"/>
                  <a:gd name="T20" fmla="*/ 170 w 1057"/>
                  <a:gd name="T21" fmla="*/ 4235 h 4235"/>
                  <a:gd name="T22" fmla="*/ 130 w 1057"/>
                  <a:gd name="T23" fmla="*/ 4231 h 4235"/>
                  <a:gd name="T24" fmla="*/ 94 w 1057"/>
                  <a:gd name="T25" fmla="*/ 4218 h 4235"/>
                  <a:gd name="T26" fmla="*/ 64 w 1057"/>
                  <a:gd name="T27" fmla="*/ 4199 h 4235"/>
                  <a:gd name="T28" fmla="*/ 37 w 1057"/>
                  <a:gd name="T29" fmla="*/ 4172 h 4235"/>
                  <a:gd name="T30" fmla="*/ 17 w 1057"/>
                  <a:gd name="T31" fmla="*/ 4140 h 4235"/>
                  <a:gd name="T32" fmla="*/ 4 w 1057"/>
                  <a:gd name="T33" fmla="*/ 4104 h 4235"/>
                  <a:gd name="T34" fmla="*/ 0 w 1057"/>
                  <a:gd name="T35" fmla="*/ 4067 h 4235"/>
                  <a:gd name="T36" fmla="*/ 0 w 1057"/>
                  <a:gd name="T37" fmla="*/ 0 h 4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7" h="4235">
                    <a:moveTo>
                      <a:pt x="0" y="0"/>
                    </a:moveTo>
                    <a:lnTo>
                      <a:pt x="1057" y="1057"/>
                    </a:lnTo>
                    <a:lnTo>
                      <a:pt x="1057" y="4067"/>
                    </a:lnTo>
                    <a:lnTo>
                      <a:pt x="1053" y="4104"/>
                    </a:lnTo>
                    <a:lnTo>
                      <a:pt x="1040" y="4140"/>
                    </a:lnTo>
                    <a:lnTo>
                      <a:pt x="1019" y="4172"/>
                    </a:lnTo>
                    <a:lnTo>
                      <a:pt x="992" y="4199"/>
                    </a:lnTo>
                    <a:lnTo>
                      <a:pt x="962" y="4218"/>
                    </a:lnTo>
                    <a:lnTo>
                      <a:pt x="926" y="4231"/>
                    </a:lnTo>
                    <a:lnTo>
                      <a:pt x="887" y="4235"/>
                    </a:lnTo>
                    <a:lnTo>
                      <a:pt x="170" y="4235"/>
                    </a:lnTo>
                    <a:lnTo>
                      <a:pt x="130" y="4231"/>
                    </a:lnTo>
                    <a:lnTo>
                      <a:pt x="94" y="4218"/>
                    </a:lnTo>
                    <a:lnTo>
                      <a:pt x="64" y="4199"/>
                    </a:lnTo>
                    <a:lnTo>
                      <a:pt x="37" y="4172"/>
                    </a:lnTo>
                    <a:lnTo>
                      <a:pt x="17" y="4140"/>
                    </a:lnTo>
                    <a:lnTo>
                      <a:pt x="4" y="4104"/>
                    </a:lnTo>
                    <a:lnTo>
                      <a:pt x="0" y="406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7" name="Freeform 98"/>
              <p:cNvSpPr>
                <a:spLocks/>
              </p:cNvSpPr>
              <p:nvPr/>
            </p:nvSpPr>
            <p:spPr bwMode="auto">
              <a:xfrm>
                <a:off x="13596938" y="1643063"/>
                <a:ext cx="838200" cy="2195513"/>
              </a:xfrm>
              <a:custGeom>
                <a:avLst/>
                <a:gdLst>
                  <a:gd name="T0" fmla="*/ 0 w 1057"/>
                  <a:gd name="T1" fmla="*/ 0 h 2766"/>
                  <a:gd name="T2" fmla="*/ 583 w 1057"/>
                  <a:gd name="T3" fmla="*/ 583 h 2766"/>
                  <a:gd name="T4" fmla="*/ 649 w 1057"/>
                  <a:gd name="T5" fmla="*/ 644 h 2766"/>
                  <a:gd name="T6" fmla="*/ 723 w 1057"/>
                  <a:gd name="T7" fmla="*/ 696 h 2766"/>
                  <a:gd name="T8" fmla="*/ 800 w 1057"/>
                  <a:gd name="T9" fmla="*/ 740 h 2766"/>
                  <a:gd name="T10" fmla="*/ 883 w 1057"/>
                  <a:gd name="T11" fmla="*/ 774 h 2766"/>
                  <a:gd name="T12" fmla="*/ 968 w 1057"/>
                  <a:gd name="T13" fmla="*/ 800 h 2766"/>
                  <a:gd name="T14" fmla="*/ 1057 w 1057"/>
                  <a:gd name="T15" fmla="*/ 815 h 2766"/>
                  <a:gd name="T16" fmla="*/ 1057 w 1057"/>
                  <a:gd name="T17" fmla="*/ 2598 h 2766"/>
                  <a:gd name="T18" fmla="*/ 1051 w 1057"/>
                  <a:gd name="T19" fmla="*/ 2635 h 2766"/>
                  <a:gd name="T20" fmla="*/ 1040 w 1057"/>
                  <a:gd name="T21" fmla="*/ 2671 h 2766"/>
                  <a:gd name="T22" fmla="*/ 1019 w 1057"/>
                  <a:gd name="T23" fmla="*/ 2703 h 2766"/>
                  <a:gd name="T24" fmla="*/ 993 w 1057"/>
                  <a:gd name="T25" fmla="*/ 2730 h 2766"/>
                  <a:gd name="T26" fmla="*/ 963 w 1057"/>
                  <a:gd name="T27" fmla="*/ 2749 h 2766"/>
                  <a:gd name="T28" fmla="*/ 927 w 1057"/>
                  <a:gd name="T29" fmla="*/ 2762 h 2766"/>
                  <a:gd name="T30" fmla="*/ 887 w 1057"/>
                  <a:gd name="T31" fmla="*/ 2766 h 2766"/>
                  <a:gd name="T32" fmla="*/ 168 w 1057"/>
                  <a:gd name="T33" fmla="*/ 2766 h 2766"/>
                  <a:gd name="T34" fmla="*/ 130 w 1057"/>
                  <a:gd name="T35" fmla="*/ 2762 h 2766"/>
                  <a:gd name="T36" fmla="*/ 94 w 1057"/>
                  <a:gd name="T37" fmla="*/ 2749 h 2766"/>
                  <a:gd name="T38" fmla="*/ 62 w 1057"/>
                  <a:gd name="T39" fmla="*/ 2730 h 2766"/>
                  <a:gd name="T40" fmla="*/ 36 w 1057"/>
                  <a:gd name="T41" fmla="*/ 2703 h 2766"/>
                  <a:gd name="T42" fmla="*/ 17 w 1057"/>
                  <a:gd name="T43" fmla="*/ 2671 h 2766"/>
                  <a:gd name="T44" fmla="*/ 4 w 1057"/>
                  <a:gd name="T45" fmla="*/ 2635 h 2766"/>
                  <a:gd name="T46" fmla="*/ 0 w 1057"/>
                  <a:gd name="T47" fmla="*/ 2598 h 2766"/>
                  <a:gd name="T48" fmla="*/ 0 w 1057"/>
                  <a:gd name="T49" fmla="*/ 0 h 2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7" h="2766">
                    <a:moveTo>
                      <a:pt x="0" y="0"/>
                    </a:moveTo>
                    <a:lnTo>
                      <a:pt x="583" y="583"/>
                    </a:lnTo>
                    <a:lnTo>
                      <a:pt x="649" y="644"/>
                    </a:lnTo>
                    <a:lnTo>
                      <a:pt x="723" y="696"/>
                    </a:lnTo>
                    <a:lnTo>
                      <a:pt x="800" y="740"/>
                    </a:lnTo>
                    <a:lnTo>
                      <a:pt x="883" y="774"/>
                    </a:lnTo>
                    <a:lnTo>
                      <a:pt x="968" y="800"/>
                    </a:lnTo>
                    <a:lnTo>
                      <a:pt x="1057" y="815"/>
                    </a:lnTo>
                    <a:lnTo>
                      <a:pt x="1057" y="2598"/>
                    </a:lnTo>
                    <a:lnTo>
                      <a:pt x="1051" y="2635"/>
                    </a:lnTo>
                    <a:lnTo>
                      <a:pt x="1040" y="2671"/>
                    </a:lnTo>
                    <a:lnTo>
                      <a:pt x="1019" y="2703"/>
                    </a:lnTo>
                    <a:lnTo>
                      <a:pt x="993" y="2730"/>
                    </a:lnTo>
                    <a:lnTo>
                      <a:pt x="963" y="2749"/>
                    </a:lnTo>
                    <a:lnTo>
                      <a:pt x="927" y="2762"/>
                    </a:lnTo>
                    <a:lnTo>
                      <a:pt x="887" y="2766"/>
                    </a:lnTo>
                    <a:lnTo>
                      <a:pt x="168" y="2766"/>
                    </a:lnTo>
                    <a:lnTo>
                      <a:pt x="130" y="2762"/>
                    </a:lnTo>
                    <a:lnTo>
                      <a:pt x="94" y="2749"/>
                    </a:lnTo>
                    <a:lnTo>
                      <a:pt x="62" y="2730"/>
                    </a:lnTo>
                    <a:lnTo>
                      <a:pt x="36" y="2703"/>
                    </a:lnTo>
                    <a:lnTo>
                      <a:pt x="17" y="2671"/>
                    </a:lnTo>
                    <a:lnTo>
                      <a:pt x="4" y="2635"/>
                    </a:lnTo>
                    <a:lnTo>
                      <a:pt x="0" y="259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8" name="Freeform 99"/>
              <p:cNvSpPr>
                <a:spLocks/>
              </p:cNvSpPr>
              <p:nvPr/>
            </p:nvSpPr>
            <p:spPr bwMode="auto">
              <a:xfrm>
                <a:off x="15927388" y="2832100"/>
                <a:ext cx="839788" cy="1006475"/>
              </a:xfrm>
              <a:custGeom>
                <a:avLst/>
                <a:gdLst>
                  <a:gd name="T0" fmla="*/ 0 w 1057"/>
                  <a:gd name="T1" fmla="*/ 0 h 1267"/>
                  <a:gd name="T2" fmla="*/ 37 w 1057"/>
                  <a:gd name="T3" fmla="*/ 4 h 1267"/>
                  <a:gd name="T4" fmla="*/ 69 w 1057"/>
                  <a:gd name="T5" fmla="*/ 7 h 1267"/>
                  <a:gd name="T6" fmla="*/ 96 w 1057"/>
                  <a:gd name="T7" fmla="*/ 9 h 1267"/>
                  <a:gd name="T8" fmla="*/ 1057 w 1057"/>
                  <a:gd name="T9" fmla="*/ 53 h 1267"/>
                  <a:gd name="T10" fmla="*/ 1057 w 1057"/>
                  <a:gd name="T11" fmla="*/ 1099 h 1267"/>
                  <a:gd name="T12" fmla="*/ 1051 w 1057"/>
                  <a:gd name="T13" fmla="*/ 1136 h 1267"/>
                  <a:gd name="T14" fmla="*/ 1040 w 1057"/>
                  <a:gd name="T15" fmla="*/ 1172 h 1267"/>
                  <a:gd name="T16" fmla="*/ 1019 w 1057"/>
                  <a:gd name="T17" fmla="*/ 1204 h 1267"/>
                  <a:gd name="T18" fmla="*/ 992 w 1057"/>
                  <a:gd name="T19" fmla="*/ 1231 h 1267"/>
                  <a:gd name="T20" fmla="*/ 962 w 1057"/>
                  <a:gd name="T21" fmla="*/ 1250 h 1267"/>
                  <a:gd name="T22" fmla="*/ 926 w 1057"/>
                  <a:gd name="T23" fmla="*/ 1263 h 1267"/>
                  <a:gd name="T24" fmla="*/ 887 w 1057"/>
                  <a:gd name="T25" fmla="*/ 1267 h 1267"/>
                  <a:gd name="T26" fmla="*/ 169 w 1057"/>
                  <a:gd name="T27" fmla="*/ 1267 h 1267"/>
                  <a:gd name="T28" fmla="*/ 130 w 1057"/>
                  <a:gd name="T29" fmla="*/ 1263 h 1267"/>
                  <a:gd name="T30" fmla="*/ 94 w 1057"/>
                  <a:gd name="T31" fmla="*/ 1250 h 1267"/>
                  <a:gd name="T32" fmla="*/ 62 w 1057"/>
                  <a:gd name="T33" fmla="*/ 1231 h 1267"/>
                  <a:gd name="T34" fmla="*/ 37 w 1057"/>
                  <a:gd name="T35" fmla="*/ 1204 h 1267"/>
                  <a:gd name="T36" fmla="*/ 17 w 1057"/>
                  <a:gd name="T37" fmla="*/ 1172 h 1267"/>
                  <a:gd name="T38" fmla="*/ 3 w 1057"/>
                  <a:gd name="T39" fmla="*/ 1136 h 1267"/>
                  <a:gd name="T40" fmla="*/ 0 w 1057"/>
                  <a:gd name="T41" fmla="*/ 1099 h 1267"/>
                  <a:gd name="T42" fmla="*/ 0 w 1057"/>
                  <a:gd name="T43" fmla="*/ 0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7" h="1267">
                    <a:moveTo>
                      <a:pt x="0" y="0"/>
                    </a:moveTo>
                    <a:lnTo>
                      <a:pt x="37" y="4"/>
                    </a:lnTo>
                    <a:lnTo>
                      <a:pt x="69" y="7"/>
                    </a:lnTo>
                    <a:lnTo>
                      <a:pt x="96" y="9"/>
                    </a:lnTo>
                    <a:lnTo>
                      <a:pt x="1057" y="53"/>
                    </a:lnTo>
                    <a:lnTo>
                      <a:pt x="1057" y="1099"/>
                    </a:lnTo>
                    <a:lnTo>
                      <a:pt x="1051" y="1136"/>
                    </a:lnTo>
                    <a:lnTo>
                      <a:pt x="1040" y="1172"/>
                    </a:lnTo>
                    <a:lnTo>
                      <a:pt x="1019" y="1204"/>
                    </a:lnTo>
                    <a:lnTo>
                      <a:pt x="992" y="1231"/>
                    </a:lnTo>
                    <a:lnTo>
                      <a:pt x="962" y="1250"/>
                    </a:lnTo>
                    <a:lnTo>
                      <a:pt x="926" y="1263"/>
                    </a:lnTo>
                    <a:lnTo>
                      <a:pt x="887" y="1267"/>
                    </a:lnTo>
                    <a:lnTo>
                      <a:pt x="169" y="1267"/>
                    </a:lnTo>
                    <a:lnTo>
                      <a:pt x="130" y="1263"/>
                    </a:lnTo>
                    <a:lnTo>
                      <a:pt x="94" y="1250"/>
                    </a:lnTo>
                    <a:lnTo>
                      <a:pt x="62" y="1231"/>
                    </a:lnTo>
                    <a:lnTo>
                      <a:pt x="37" y="1204"/>
                    </a:lnTo>
                    <a:lnTo>
                      <a:pt x="17" y="1172"/>
                    </a:lnTo>
                    <a:lnTo>
                      <a:pt x="3" y="1136"/>
                    </a:lnTo>
                    <a:lnTo>
                      <a:pt x="0" y="109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9" name="Freeform 100"/>
              <p:cNvSpPr>
                <a:spLocks/>
              </p:cNvSpPr>
              <p:nvPr/>
            </p:nvSpPr>
            <p:spPr bwMode="auto">
              <a:xfrm>
                <a:off x="14762163" y="1712913"/>
                <a:ext cx="838200" cy="2125663"/>
              </a:xfrm>
              <a:custGeom>
                <a:avLst/>
                <a:gdLst>
                  <a:gd name="T0" fmla="*/ 765 w 1055"/>
                  <a:gd name="T1" fmla="*/ 0 h 2678"/>
                  <a:gd name="T2" fmla="*/ 1040 w 1055"/>
                  <a:gd name="T3" fmla="*/ 276 h 2678"/>
                  <a:gd name="T4" fmla="*/ 985 w 1055"/>
                  <a:gd name="T5" fmla="*/ 346 h 2678"/>
                  <a:gd name="T6" fmla="*/ 942 w 1055"/>
                  <a:gd name="T7" fmla="*/ 416 h 2678"/>
                  <a:gd name="T8" fmla="*/ 910 w 1055"/>
                  <a:gd name="T9" fmla="*/ 486 h 2678"/>
                  <a:gd name="T10" fmla="*/ 885 w 1055"/>
                  <a:gd name="T11" fmla="*/ 554 h 2678"/>
                  <a:gd name="T12" fmla="*/ 872 w 1055"/>
                  <a:gd name="T13" fmla="*/ 620 h 2678"/>
                  <a:gd name="T14" fmla="*/ 865 w 1055"/>
                  <a:gd name="T15" fmla="*/ 684 h 2678"/>
                  <a:gd name="T16" fmla="*/ 863 w 1055"/>
                  <a:gd name="T17" fmla="*/ 744 h 2678"/>
                  <a:gd name="T18" fmla="*/ 868 w 1055"/>
                  <a:gd name="T19" fmla="*/ 801 h 2678"/>
                  <a:gd name="T20" fmla="*/ 876 w 1055"/>
                  <a:gd name="T21" fmla="*/ 854 h 2678"/>
                  <a:gd name="T22" fmla="*/ 887 w 1055"/>
                  <a:gd name="T23" fmla="*/ 903 h 2678"/>
                  <a:gd name="T24" fmla="*/ 901 w 1055"/>
                  <a:gd name="T25" fmla="*/ 946 h 2678"/>
                  <a:gd name="T26" fmla="*/ 914 w 1055"/>
                  <a:gd name="T27" fmla="*/ 984 h 2678"/>
                  <a:gd name="T28" fmla="*/ 927 w 1055"/>
                  <a:gd name="T29" fmla="*/ 1014 h 2678"/>
                  <a:gd name="T30" fmla="*/ 963 w 1055"/>
                  <a:gd name="T31" fmla="*/ 1084 h 2678"/>
                  <a:gd name="T32" fmla="*/ 1006 w 1055"/>
                  <a:gd name="T33" fmla="*/ 1146 h 2678"/>
                  <a:gd name="T34" fmla="*/ 1055 w 1055"/>
                  <a:gd name="T35" fmla="*/ 1205 h 2678"/>
                  <a:gd name="T36" fmla="*/ 1055 w 1055"/>
                  <a:gd name="T37" fmla="*/ 2510 h 2678"/>
                  <a:gd name="T38" fmla="*/ 1052 w 1055"/>
                  <a:gd name="T39" fmla="*/ 2547 h 2678"/>
                  <a:gd name="T40" fmla="*/ 1038 w 1055"/>
                  <a:gd name="T41" fmla="*/ 2583 h 2678"/>
                  <a:gd name="T42" fmla="*/ 1019 w 1055"/>
                  <a:gd name="T43" fmla="*/ 2615 h 2678"/>
                  <a:gd name="T44" fmla="*/ 993 w 1055"/>
                  <a:gd name="T45" fmla="*/ 2642 h 2678"/>
                  <a:gd name="T46" fmla="*/ 961 w 1055"/>
                  <a:gd name="T47" fmla="*/ 2661 h 2678"/>
                  <a:gd name="T48" fmla="*/ 925 w 1055"/>
                  <a:gd name="T49" fmla="*/ 2674 h 2678"/>
                  <a:gd name="T50" fmla="*/ 887 w 1055"/>
                  <a:gd name="T51" fmla="*/ 2678 h 2678"/>
                  <a:gd name="T52" fmla="*/ 168 w 1055"/>
                  <a:gd name="T53" fmla="*/ 2678 h 2678"/>
                  <a:gd name="T54" fmla="*/ 131 w 1055"/>
                  <a:gd name="T55" fmla="*/ 2674 h 2678"/>
                  <a:gd name="T56" fmla="*/ 95 w 1055"/>
                  <a:gd name="T57" fmla="*/ 2661 h 2678"/>
                  <a:gd name="T58" fmla="*/ 63 w 1055"/>
                  <a:gd name="T59" fmla="*/ 2642 h 2678"/>
                  <a:gd name="T60" fmla="*/ 36 w 1055"/>
                  <a:gd name="T61" fmla="*/ 2615 h 2678"/>
                  <a:gd name="T62" fmla="*/ 17 w 1055"/>
                  <a:gd name="T63" fmla="*/ 2583 h 2678"/>
                  <a:gd name="T64" fmla="*/ 4 w 1055"/>
                  <a:gd name="T65" fmla="*/ 2547 h 2678"/>
                  <a:gd name="T66" fmla="*/ 0 w 1055"/>
                  <a:gd name="T67" fmla="*/ 2510 h 2678"/>
                  <a:gd name="T68" fmla="*/ 0 w 1055"/>
                  <a:gd name="T69" fmla="*/ 674 h 2678"/>
                  <a:gd name="T70" fmla="*/ 72 w 1055"/>
                  <a:gd name="T71" fmla="*/ 640 h 2678"/>
                  <a:gd name="T72" fmla="*/ 142 w 1055"/>
                  <a:gd name="T73" fmla="*/ 599 h 2678"/>
                  <a:gd name="T74" fmla="*/ 208 w 1055"/>
                  <a:gd name="T75" fmla="*/ 552 h 2678"/>
                  <a:gd name="T76" fmla="*/ 270 w 1055"/>
                  <a:gd name="T77" fmla="*/ 495 h 2678"/>
                  <a:gd name="T78" fmla="*/ 765 w 1055"/>
                  <a:gd name="T79" fmla="*/ 0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5" h="2678">
                    <a:moveTo>
                      <a:pt x="765" y="0"/>
                    </a:moveTo>
                    <a:lnTo>
                      <a:pt x="1040" y="276"/>
                    </a:lnTo>
                    <a:lnTo>
                      <a:pt x="985" y="346"/>
                    </a:lnTo>
                    <a:lnTo>
                      <a:pt x="942" y="416"/>
                    </a:lnTo>
                    <a:lnTo>
                      <a:pt x="910" y="486"/>
                    </a:lnTo>
                    <a:lnTo>
                      <a:pt x="885" y="554"/>
                    </a:lnTo>
                    <a:lnTo>
                      <a:pt x="872" y="620"/>
                    </a:lnTo>
                    <a:lnTo>
                      <a:pt x="865" y="684"/>
                    </a:lnTo>
                    <a:lnTo>
                      <a:pt x="863" y="744"/>
                    </a:lnTo>
                    <a:lnTo>
                      <a:pt x="868" y="801"/>
                    </a:lnTo>
                    <a:lnTo>
                      <a:pt x="876" y="854"/>
                    </a:lnTo>
                    <a:lnTo>
                      <a:pt x="887" y="903"/>
                    </a:lnTo>
                    <a:lnTo>
                      <a:pt x="901" y="946"/>
                    </a:lnTo>
                    <a:lnTo>
                      <a:pt x="914" y="984"/>
                    </a:lnTo>
                    <a:lnTo>
                      <a:pt x="927" y="1014"/>
                    </a:lnTo>
                    <a:lnTo>
                      <a:pt x="963" y="1084"/>
                    </a:lnTo>
                    <a:lnTo>
                      <a:pt x="1006" y="1146"/>
                    </a:lnTo>
                    <a:lnTo>
                      <a:pt x="1055" y="1205"/>
                    </a:lnTo>
                    <a:lnTo>
                      <a:pt x="1055" y="2510"/>
                    </a:lnTo>
                    <a:lnTo>
                      <a:pt x="1052" y="2547"/>
                    </a:lnTo>
                    <a:lnTo>
                      <a:pt x="1038" y="2583"/>
                    </a:lnTo>
                    <a:lnTo>
                      <a:pt x="1019" y="2615"/>
                    </a:lnTo>
                    <a:lnTo>
                      <a:pt x="993" y="2642"/>
                    </a:lnTo>
                    <a:lnTo>
                      <a:pt x="961" y="2661"/>
                    </a:lnTo>
                    <a:lnTo>
                      <a:pt x="925" y="2674"/>
                    </a:lnTo>
                    <a:lnTo>
                      <a:pt x="887" y="2678"/>
                    </a:lnTo>
                    <a:lnTo>
                      <a:pt x="168" y="2678"/>
                    </a:lnTo>
                    <a:lnTo>
                      <a:pt x="131" y="2674"/>
                    </a:lnTo>
                    <a:lnTo>
                      <a:pt x="95" y="2661"/>
                    </a:lnTo>
                    <a:lnTo>
                      <a:pt x="63" y="2642"/>
                    </a:lnTo>
                    <a:lnTo>
                      <a:pt x="36" y="2615"/>
                    </a:lnTo>
                    <a:lnTo>
                      <a:pt x="17" y="2583"/>
                    </a:lnTo>
                    <a:lnTo>
                      <a:pt x="4" y="2547"/>
                    </a:lnTo>
                    <a:lnTo>
                      <a:pt x="0" y="2510"/>
                    </a:lnTo>
                    <a:lnTo>
                      <a:pt x="0" y="674"/>
                    </a:lnTo>
                    <a:lnTo>
                      <a:pt x="72" y="640"/>
                    </a:lnTo>
                    <a:lnTo>
                      <a:pt x="142" y="599"/>
                    </a:lnTo>
                    <a:lnTo>
                      <a:pt x="208" y="552"/>
                    </a:lnTo>
                    <a:lnTo>
                      <a:pt x="270" y="495"/>
                    </a:lnTo>
                    <a:lnTo>
                      <a:pt x="7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0" name="Freeform 101"/>
              <p:cNvSpPr>
                <a:spLocks/>
              </p:cNvSpPr>
              <p:nvPr/>
            </p:nvSpPr>
            <p:spPr bwMode="auto">
              <a:xfrm>
                <a:off x="12188825" y="-731838"/>
                <a:ext cx="4941888" cy="3227388"/>
              </a:xfrm>
              <a:custGeom>
                <a:avLst/>
                <a:gdLst>
                  <a:gd name="T0" fmla="*/ 447 w 6226"/>
                  <a:gd name="T1" fmla="*/ 4 h 4067"/>
                  <a:gd name="T2" fmla="*/ 544 w 6226"/>
                  <a:gd name="T3" fmla="*/ 36 h 4067"/>
                  <a:gd name="T4" fmla="*/ 627 w 6226"/>
                  <a:gd name="T5" fmla="*/ 99 h 4067"/>
                  <a:gd name="T6" fmla="*/ 3776 w 6226"/>
                  <a:gd name="T7" fmla="*/ 1567 h 4067"/>
                  <a:gd name="T8" fmla="*/ 3859 w 6226"/>
                  <a:gd name="T9" fmla="*/ 1507 h 4067"/>
                  <a:gd name="T10" fmla="*/ 3958 w 6226"/>
                  <a:gd name="T11" fmla="*/ 1475 h 4067"/>
                  <a:gd name="T12" fmla="*/ 4060 w 6226"/>
                  <a:gd name="T13" fmla="*/ 1475 h 4067"/>
                  <a:gd name="T14" fmla="*/ 4158 w 6226"/>
                  <a:gd name="T15" fmla="*/ 1507 h 4067"/>
                  <a:gd name="T16" fmla="*/ 4243 w 6226"/>
                  <a:gd name="T17" fmla="*/ 1567 h 4067"/>
                  <a:gd name="T18" fmla="*/ 5507 w 6226"/>
                  <a:gd name="T19" fmla="*/ 2815 h 4067"/>
                  <a:gd name="T20" fmla="*/ 5792 w 6226"/>
                  <a:gd name="T21" fmla="*/ 2532 h 4067"/>
                  <a:gd name="T22" fmla="*/ 5832 w 6226"/>
                  <a:gd name="T23" fmla="*/ 2494 h 4067"/>
                  <a:gd name="T24" fmla="*/ 5885 w 6226"/>
                  <a:gd name="T25" fmla="*/ 2462 h 4067"/>
                  <a:gd name="T26" fmla="*/ 5951 w 6226"/>
                  <a:gd name="T27" fmla="*/ 2447 h 4067"/>
                  <a:gd name="T28" fmla="*/ 6013 w 6226"/>
                  <a:gd name="T29" fmla="*/ 2458 h 4067"/>
                  <a:gd name="T30" fmla="*/ 6075 w 6226"/>
                  <a:gd name="T31" fmla="*/ 2494 h 4067"/>
                  <a:gd name="T32" fmla="*/ 6128 w 6226"/>
                  <a:gd name="T33" fmla="*/ 2545 h 4067"/>
                  <a:gd name="T34" fmla="*/ 6158 w 6226"/>
                  <a:gd name="T35" fmla="*/ 2611 h 4067"/>
                  <a:gd name="T36" fmla="*/ 6171 w 6226"/>
                  <a:gd name="T37" fmla="*/ 2676 h 4067"/>
                  <a:gd name="T38" fmla="*/ 6207 w 6226"/>
                  <a:gd name="T39" fmla="*/ 3450 h 4067"/>
                  <a:gd name="T40" fmla="*/ 6226 w 6226"/>
                  <a:gd name="T41" fmla="*/ 3869 h 4067"/>
                  <a:gd name="T42" fmla="*/ 6209 w 6226"/>
                  <a:gd name="T43" fmla="*/ 3946 h 4067"/>
                  <a:gd name="T44" fmla="*/ 6171 w 6226"/>
                  <a:gd name="T45" fmla="*/ 4005 h 4067"/>
                  <a:gd name="T46" fmla="*/ 6115 w 6226"/>
                  <a:gd name="T47" fmla="*/ 4044 h 4067"/>
                  <a:gd name="T48" fmla="*/ 6039 w 6226"/>
                  <a:gd name="T49" fmla="*/ 4065 h 4067"/>
                  <a:gd name="T50" fmla="*/ 5975 w 6226"/>
                  <a:gd name="T51" fmla="*/ 4067 h 4067"/>
                  <a:gd name="T52" fmla="*/ 4801 w 6226"/>
                  <a:gd name="T53" fmla="*/ 4012 h 4067"/>
                  <a:gd name="T54" fmla="*/ 4743 w 6226"/>
                  <a:gd name="T55" fmla="*/ 4005 h 4067"/>
                  <a:gd name="T56" fmla="*/ 4682 w 6226"/>
                  <a:gd name="T57" fmla="*/ 3976 h 4067"/>
                  <a:gd name="T58" fmla="*/ 4629 w 6226"/>
                  <a:gd name="T59" fmla="*/ 3925 h 4067"/>
                  <a:gd name="T60" fmla="*/ 4596 w 6226"/>
                  <a:gd name="T61" fmla="*/ 3854 h 4067"/>
                  <a:gd name="T62" fmla="*/ 4592 w 6226"/>
                  <a:gd name="T63" fmla="*/ 3784 h 4067"/>
                  <a:gd name="T64" fmla="*/ 4611 w 6226"/>
                  <a:gd name="T65" fmla="*/ 3729 h 4067"/>
                  <a:gd name="T66" fmla="*/ 4641 w 6226"/>
                  <a:gd name="T67" fmla="*/ 3684 h 4067"/>
                  <a:gd name="T68" fmla="*/ 4671 w 6226"/>
                  <a:gd name="T69" fmla="*/ 3652 h 4067"/>
                  <a:gd name="T70" fmla="*/ 4967 w 6226"/>
                  <a:gd name="T71" fmla="*/ 3355 h 4067"/>
                  <a:gd name="T72" fmla="*/ 3169 w 6226"/>
                  <a:gd name="T73" fmla="*/ 3234 h 4067"/>
                  <a:gd name="T74" fmla="*/ 3084 w 6226"/>
                  <a:gd name="T75" fmla="*/ 3295 h 4067"/>
                  <a:gd name="T76" fmla="*/ 2986 w 6226"/>
                  <a:gd name="T77" fmla="*/ 3327 h 4067"/>
                  <a:gd name="T78" fmla="*/ 2882 w 6226"/>
                  <a:gd name="T79" fmla="*/ 3327 h 4067"/>
                  <a:gd name="T80" fmla="*/ 2784 w 6226"/>
                  <a:gd name="T81" fmla="*/ 3295 h 4067"/>
                  <a:gd name="T82" fmla="*/ 2701 w 6226"/>
                  <a:gd name="T83" fmla="*/ 3234 h 4067"/>
                  <a:gd name="T84" fmla="*/ 62 w 6226"/>
                  <a:gd name="T85" fmla="*/ 587 h 4067"/>
                  <a:gd name="T86" fmla="*/ 15 w 6226"/>
                  <a:gd name="T87" fmla="*/ 495 h 4067"/>
                  <a:gd name="T88" fmla="*/ 0 w 6226"/>
                  <a:gd name="T89" fmla="*/ 395 h 4067"/>
                  <a:gd name="T90" fmla="*/ 4 w 6226"/>
                  <a:gd name="T91" fmla="*/ 344 h 4067"/>
                  <a:gd name="T92" fmla="*/ 36 w 6226"/>
                  <a:gd name="T93" fmla="*/ 248 h 4067"/>
                  <a:gd name="T94" fmla="*/ 96 w 6226"/>
                  <a:gd name="T95" fmla="*/ 161 h 4067"/>
                  <a:gd name="T96" fmla="*/ 200 w 6226"/>
                  <a:gd name="T97" fmla="*/ 65 h 4067"/>
                  <a:gd name="T98" fmla="*/ 291 w 6226"/>
                  <a:gd name="T99" fmla="*/ 17 h 4067"/>
                  <a:gd name="T100" fmla="*/ 394 w 6226"/>
                  <a:gd name="T101" fmla="*/ 0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4067">
                    <a:moveTo>
                      <a:pt x="394" y="0"/>
                    </a:moveTo>
                    <a:lnTo>
                      <a:pt x="447" y="4"/>
                    </a:lnTo>
                    <a:lnTo>
                      <a:pt x="496" y="17"/>
                    </a:lnTo>
                    <a:lnTo>
                      <a:pt x="544" y="36"/>
                    </a:lnTo>
                    <a:lnTo>
                      <a:pt x="587" y="65"/>
                    </a:lnTo>
                    <a:lnTo>
                      <a:pt x="627" y="99"/>
                    </a:lnTo>
                    <a:lnTo>
                      <a:pt x="2937" y="2407"/>
                    </a:lnTo>
                    <a:lnTo>
                      <a:pt x="3776" y="1567"/>
                    </a:lnTo>
                    <a:lnTo>
                      <a:pt x="3814" y="1533"/>
                    </a:lnTo>
                    <a:lnTo>
                      <a:pt x="3859" y="1507"/>
                    </a:lnTo>
                    <a:lnTo>
                      <a:pt x="3907" y="1486"/>
                    </a:lnTo>
                    <a:lnTo>
                      <a:pt x="3958" y="1475"/>
                    </a:lnTo>
                    <a:lnTo>
                      <a:pt x="4009" y="1471"/>
                    </a:lnTo>
                    <a:lnTo>
                      <a:pt x="4060" y="1475"/>
                    </a:lnTo>
                    <a:lnTo>
                      <a:pt x="4110" y="1486"/>
                    </a:lnTo>
                    <a:lnTo>
                      <a:pt x="4158" y="1507"/>
                    </a:lnTo>
                    <a:lnTo>
                      <a:pt x="4201" y="1533"/>
                    </a:lnTo>
                    <a:lnTo>
                      <a:pt x="4243" y="1567"/>
                    </a:lnTo>
                    <a:lnTo>
                      <a:pt x="5498" y="2825"/>
                    </a:lnTo>
                    <a:lnTo>
                      <a:pt x="5507" y="2815"/>
                    </a:lnTo>
                    <a:lnTo>
                      <a:pt x="5518" y="2808"/>
                    </a:lnTo>
                    <a:lnTo>
                      <a:pt x="5792" y="2532"/>
                    </a:lnTo>
                    <a:lnTo>
                      <a:pt x="5811" y="2513"/>
                    </a:lnTo>
                    <a:lnTo>
                      <a:pt x="5832" y="2494"/>
                    </a:lnTo>
                    <a:lnTo>
                      <a:pt x="5856" y="2477"/>
                    </a:lnTo>
                    <a:lnTo>
                      <a:pt x="5885" y="2462"/>
                    </a:lnTo>
                    <a:lnTo>
                      <a:pt x="5915" y="2451"/>
                    </a:lnTo>
                    <a:lnTo>
                      <a:pt x="5951" y="2447"/>
                    </a:lnTo>
                    <a:lnTo>
                      <a:pt x="5981" y="2451"/>
                    </a:lnTo>
                    <a:lnTo>
                      <a:pt x="6013" y="2458"/>
                    </a:lnTo>
                    <a:lnTo>
                      <a:pt x="6045" y="2474"/>
                    </a:lnTo>
                    <a:lnTo>
                      <a:pt x="6075" y="2494"/>
                    </a:lnTo>
                    <a:lnTo>
                      <a:pt x="6102" y="2515"/>
                    </a:lnTo>
                    <a:lnTo>
                      <a:pt x="6128" y="2545"/>
                    </a:lnTo>
                    <a:lnTo>
                      <a:pt x="6145" y="2577"/>
                    </a:lnTo>
                    <a:lnTo>
                      <a:pt x="6158" y="2611"/>
                    </a:lnTo>
                    <a:lnTo>
                      <a:pt x="6166" y="2643"/>
                    </a:lnTo>
                    <a:lnTo>
                      <a:pt x="6171" y="2676"/>
                    </a:lnTo>
                    <a:lnTo>
                      <a:pt x="6173" y="2706"/>
                    </a:lnTo>
                    <a:lnTo>
                      <a:pt x="6207" y="3450"/>
                    </a:lnTo>
                    <a:lnTo>
                      <a:pt x="6226" y="3823"/>
                    </a:lnTo>
                    <a:lnTo>
                      <a:pt x="6226" y="3869"/>
                    </a:lnTo>
                    <a:lnTo>
                      <a:pt x="6220" y="3908"/>
                    </a:lnTo>
                    <a:lnTo>
                      <a:pt x="6209" y="3946"/>
                    </a:lnTo>
                    <a:lnTo>
                      <a:pt x="6192" y="3978"/>
                    </a:lnTo>
                    <a:lnTo>
                      <a:pt x="6171" y="4005"/>
                    </a:lnTo>
                    <a:lnTo>
                      <a:pt x="6145" y="4027"/>
                    </a:lnTo>
                    <a:lnTo>
                      <a:pt x="6115" y="4044"/>
                    </a:lnTo>
                    <a:lnTo>
                      <a:pt x="6079" y="4058"/>
                    </a:lnTo>
                    <a:lnTo>
                      <a:pt x="6039" y="4065"/>
                    </a:lnTo>
                    <a:lnTo>
                      <a:pt x="5996" y="4067"/>
                    </a:lnTo>
                    <a:lnTo>
                      <a:pt x="5975" y="4067"/>
                    </a:lnTo>
                    <a:lnTo>
                      <a:pt x="4828" y="4014"/>
                    </a:lnTo>
                    <a:lnTo>
                      <a:pt x="4801" y="4012"/>
                    </a:lnTo>
                    <a:lnTo>
                      <a:pt x="4773" y="4010"/>
                    </a:lnTo>
                    <a:lnTo>
                      <a:pt x="4743" y="4005"/>
                    </a:lnTo>
                    <a:lnTo>
                      <a:pt x="4713" y="3993"/>
                    </a:lnTo>
                    <a:lnTo>
                      <a:pt x="4682" y="3976"/>
                    </a:lnTo>
                    <a:lnTo>
                      <a:pt x="4652" y="3954"/>
                    </a:lnTo>
                    <a:lnTo>
                      <a:pt x="4629" y="3925"/>
                    </a:lnTo>
                    <a:lnTo>
                      <a:pt x="4611" y="3891"/>
                    </a:lnTo>
                    <a:lnTo>
                      <a:pt x="4596" y="3854"/>
                    </a:lnTo>
                    <a:lnTo>
                      <a:pt x="4590" y="3818"/>
                    </a:lnTo>
                    <a:lnTo>
                      <a:pt x="4592" y="3784"/>
                    </a:lnTo>
                    <a:lnTo>
                      <a:pt x="4599" y="3755"/>
                    </a:lnTo>
                    <a:lnTo>
                      <a:pt x="4611" y="3729"/>
                    </a:lnTo>
                    <a:lnTo>
                      <a:pt x="4626" y="3704"/>
                    </a:lnTo>
                    <a:lnTo>
                      <a:pt x="4641" y="3684"/>
                    </a:lnTo>
                    <a:lnTo>
                      <a:pt x="4656" y="3667"/>
                    </a:lnTo>
                    <a:lnTo>
                      <a:pt x="4671" y="3652"/>
                    </a:lnTo>
                    <a:lnTo>
                      <a:pt x="4767" y="3557"/>
                    </a:lnTo>
                    <a:lnTo>
                      <a:pt x="4967" y="3355"/>
                    </a:lnTo>
                    <a:lnTo>
                      <a:pt x="4007" y="2394"/>
                    </a:lnTo>
                    <a:lnTo>
                      <a:pt x="3169" y="3234"/>
                    </a:lnTo>
                    <a:lnTo>
                      <a:pt x="3129" y="3268"/>
                    </a:lnTo>
                    <a:lnTo>
                      <a:pt x="3084" y="3295"/>
                    </a:lnTo>
                    <a:lnTo>
                      <a:pt x="3037" y="3316"/>
                    </a:lnTo>
                    <a:lnTo>
                      <a:pt x="2986" y="3327"/>
                    </a:lnTo>
                    <a:lnTo>
                      <a:pt x="2935" y="3331"/>
                    </a:lnTo>
                    <a:lnTo>
                      <a:pt x="2882" y="3327"/>
                    </a:lnTo>
                    <a:lnTo>
                      <a:pt x="2833" y="3316"/>
                    </a:lnTo>
                    <a:lnTo>
                      <a:pt x="2784" y="3295"/>
                    </a:lnTo>
                    <a:lnTo>
                      <a:pt x="2740" y="3268"/>
                    </a:lnTo>
                    <a:lnTo>
                      <a:pt x="2701" y="3234"/>
                    </a:lnTo>
                    <a:lnTo>
                      <a:pt x="96" y="629"/>
                    </a:lnTo>
                    <a:lnTo>
                      <a:pt x="62" y="587"/>
                    </a:lnTo>
                    <a:lnTo>
                      <a:pt x="36" y="542"/>
                    </a:lnTo>
                    <a:lnTo>
                      <a:pt x="15" y="495"/>
                    </a:lnTo>
                    <a:lnTo>
                      <a:pt x="4" y="446"/>
                    </a:lnTo>
                    <a:lnTo>
                      <a:pt x="0" y="395"/>
                    </a:lnTo>
                    <a:lnTo>
                      <a:pt x="0" y="395"/>
                    </a:lnTo>
                    <a:lnTo>
                      <a:pt x="4" y="344"/>
                    </a:lnTo>
                    <a:lnTo>
                      <a:pt x="15" y="295"/>
                    </a:lnTo>
                    <a:lnTo>
                      <a:pt x="36" y="248"/>
                    </a:lnTo>
                    <a:lnTo>
                      <a:pt x="62" y="202"/>
                    </a:lnTo>
                    <a:lnTo>
                      <a:pt x="96" y="161"/>
                    </a:lnTo>
                    <a:lnTo>
                      <a:pt x="160" y="99"/>
                    </a:lnTo>
                    <a:lnTo>
                      <a:pt x="200" y="65"/>
                    </a:lnTo>
                    <a:lnTo>
                      <a:pt x="243" y="36"/>
                    </a:lnTo>
                    <a:lnTo>
                      <a:pt x="291" y="17"/>
                    </a:lnTo>
                    <a:lnTo>
                      <a:pt x="342" y="4"/>
                    </a:lnTo>
                    <a:lnTo>
                      <a:pt x="3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4" name="Rectangle 3"/>
          <p:cNvSpPr/>
          <p:nvPr/>
        </p:nvSpPr>
        <p:spPr>
          <a:xfrm>
            <a:off x="1589" y="6324601"/>
            <a:ext cx="12188825"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4" name="Straight Connector 273">
            <a:extLst>
              <a:ext uri="{FF2B5EF4-FFF2-40B4-BE49-F238E27FC236}">
                <a16:creationId xmlns:a16="http://schemas.microsoft.com/office/drawing/2014/main" id="{B38C9DBB-FA12-484D-A8CF-C27BCDD3BA75}"/>
              </a:ext>
            </a:extLst>
          </p:cNvPr>
          <p:cNvCxnSpPr>
            <a:cxnSpLocks/>
          </p:cNvCxnSpPr>
          <p:nvPr/>
        </p:nvCxnSpPr>
        <p:spPr>
          <a:xfrm>
            <a:off x="6096000" y="6197048"/>
            <a:ext cx="0" cy="73465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id="{EDA0BDE0-83A8-4495-80EE-C1C4CE7F5854}"/>
              </a:ext>
            </a:extLst>
          </p:cNvPr>
          <p:cNvSpPr/>
          <p:nvPr/>
        </p:nvSpPr>
        <p:spPr>
          <a:xfrm>
            <a:off x="5974492" y="6195679"/>
            <a:ext cx="243016" cy="224735"/>
          </a:xfrm>
          <a:prstGeom prst="ellipse">
            <a:avLst/>
          </a:prstGeom>
          <a:solidFill>
            <a:schemeClr val="accent2"/>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8641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a:xfrm>
            <a:off x="0" y="0"/>
            <a:ext cx="12096376" cy="2356338"/>
          </a:xfrm>
          <a:prstGeom prst="rect">
            <a:avLst/>
          </a:prstGeom>
          <a:blipFill>
            <a:blip r:embed="rId2">
              <a:extLst>
                <a:ext uri="{BEBA8EAE-BF5A-486C-A8C5-ECC9F3942E4B}">
                  <a14:imgProps xmlns:a14="http://schemas.microsoft.com/office/drawing/2010/main">
                    <a14:imgLayer r:embed="rId3">
                      <a14:imgEffect>
                        <a14:brightnessContrast bright="-59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CFF5D17-97A6-41E9-A466-7300B107AEAD}"/>
              </a:ext>
            </a:extLst>
          </p:cNvPr>
          <p:cNvSpPr txBox="1"/>
          <p:nvPr/>
        </p:nvSpPr>
        <p:spPr>
          <a:xfrm>
            <a:off x="-767976" y="1648452"/>
            <a:ext cx="5065955" cy="707886"/>
          </a:xfrm>
          <a:prstGeom prst="rect">
            <a:avLst/>
          </a:prstGeom>
          <a:noFill/>
        </p:spPr>
        <p:txBody>
          <a:bodyPr wrap="square" rtlCol="0">
            <a:spAutoFit/>
          </a:bodyPr>
          <a:lstStyle/>
          <a:p>
            <a:pPr algn="ctr"/>
            <a:r>
              <a:rPr lang="en-US" sz="4000" b="1" spc="-300" dirty="0">
                <a:solidFill>
                  <a:schemeClr val="bg1"/>
                </a:solidFill>
                <a:latin typeface="Baskerville Old Face" panose="02020602080505020303" pitchFamily="18" charset="0"/>
              </a:rPr>
              <a:t>Circuit Diagram</a:t>
            </a:r>
            <a:endParaRPr lang="en-US" sz="3200" b="1" spc="-300" dirty="0">
              <a:solidFill>
                <a:schemeClr val="bg1"/>
              </a:solidFill>
              <a:latin typeface="Baskerville Old Face" panose="02020602080505020303" pitchFamily="18" charset="0"/>
            </a:endParaRPr>
          </a:p>
        </p:txBody>
      </p:sp>
      <p:pic>
        <p:nvPicPr>
          <p:cNvPr id="24" name="Picture 23">
            <a:extLst>
              <a:ext uri="{FF2B5EF4-FFF2-40B4-BE49-F238E27FC236}">
                <a16:creationId xmlns:a16="http://schemas.microsoft.com/office/drawing/2014/main" id="{01E69203-28CC-41D6-AB5C-7D2425FB49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55807" y="407893"/>
            <a:ext cx="7809753" cy="6201187"/>
          </a:xfrm>
          <a:prstGeom prst="rect">
            <a:avLst/>
          </a:prstGeom>
          <a:noFill/>
          <a:ln>
            <a:noFill/>
          </a:ln>
        </p:spPr>
      </p:pic>
    </p:spTree>
    <p:extLst>
      <p:ext uri="{BB962C8B-B14F-4D97-AF65-F5344CB8AC3E}">
        <p14:creationId xmlns:p14="http://schemas.microsoft.com/office/powerpoint/2010/main" val="426803926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19976E-DF6E-479E-9632-5F90F25C420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3" r="13"/>
          <a:stretch>
            <a:fillRect/>
          </a:stretch>
        </p:blipFill>
        <p:spPr/>
      </p:pic>
      <p:sp>
        <p:nvSpPr>
          <p:cNvPr id="5" name="Rectangle 4">
            <a:extLst>
              <a:ext uri="{FF2B5EF4-FFF2-40B4-BE49-F238E27FC236}">
                <a16:creationId xmlns:a16="http://schemas.microsoft.com/office/drawing/2014/main" id="{CA943494-1999-4C3D-BC5E-51B2449AFDBB}"/>
              </a:ext>
            </a:extLst>
          </p:cNvPr>
          <p:cNvSpPr/>
          <p:nvPr/>
        </p:nvSpPr>
        <p:spPr>
          <a:xfrm>
            <a:off x="1589" y="0"/>
            <a:ext cx="12188825"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Google Shape;433;p36">
            <a:extLst>
              <a:ext uri="{FF2B5EF4-FFF2-40B4-BE49-F238E27FC236}">
                <a16:creationId xmlns:a16="http://schemas.microsoft.com/office/drawing/2014/main" id="{69C06F7B-A37A-4D97-B0FB-BACF1E67CF4E}"/>
              </a:ext>
            </a:extLst>
          </p:cNvPr>
          <p:cNvSpPr txBox="1">
            <a:spLocks/>
          </p:cNvSpPr>
          <p:nvPr/>
        </p:nvSpPr>
        <p:spPr>
          <a:xfrm>
            <a:off x="325736" y="1726493"/>
            <a:ext cx="4674800" cy="4102807"/>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None/>
            </a:pPr>
            <a:r>
              <a:rPr lang="en-US" b="1" u="sng" dirty="0">
                <a:solidFill>
                  <a:schemeClr val="bg1"/>
                </a:solidFill>
                <a:latin typeface="Roboto Slab"/>
                <a:ea typeface="Roboto Slab"/>
                <a:cs typeface="Roboto Slab"/>
                <a:sym typeface="Roboto Slab"/>
              </a:rPr>
              <a:t>Arduino IDE </a:t>
            </a:r>
          </a:p>
          <a:p>
            <a:pPr marL="0" indent="0">
              <a:spcBef>
                <a:spcPts val="800"/>
              </a:spcBef>
              <a:buNone/>
            </a:pPr>
            <a:endParaRPr lang="en-US" sz="3200" dirty="0">
              <a:solidFill>
                <a:schemeClr val="bg1"/>
              </a:solidFill>
            </a:endParaRPr>
          </a:p>
          <a:p>
            <a:pPr marL="0" indent="0">
              <a:spcBef>
                <a:spcPts val="800"/>
              </a:spcBef>
              <a:buNone/>
            </a:pPr>
            <a:r>
              <a:rPr lang="en-US" sz="3200" dirty="0">
                <a:solidFill>
                  <a:schemeClr val="bg1"/>
                </a:solidFill>
              </a:rPr>
              <a:t>In software part we have used Arduino IDE software to write the code, reading data in Serial Monitor and to upload the code into the Node MCU module.</a:t>
            </a:r>
          </a:p>
        </p:txBody>
      </p:sp>
      <p:sp>
        <p:nvSpPr>
          <p:cNvPr id="32" name="TextBox 31">
            <a:extLst>
              <a:ext uri="{FF2B5EF4-FFF2-40B4-BE49-F238E27FC236}">
                <a16:creationId xmlns:a16="http://schemas.microsoft.com/office/drawing/2014/main" id="{1A67A088-A9B5-45CA-8589-C4B0F41DD011}"/>
              </a:ext>
            </a:extLst>
          </p:cNvPr>
          <p:cNvSpPr txBox="1"/>
          <p:nvPr/>
        </p:nvSpPr>
        <p:spPr>
          <a:xfrm>
            <a:off x="3047430" y="327555"/>
            <a:ext cx="6065006" cy="1015663"/>
          </a:xfrm>
          <a:prstGeom prst="rect">
            <a:avLst/>
          </a:prstGeom>
          <a:noFill/>
        </p:spPr>
        <p:txBody>
          <a:bodyPr wrap="square" rtlCol="0">
            <a:spAutoFit/>
          </a:bodyPr>
          <a:lstStyle/>
          <a:p>
            <a:pPr algn="ctr"/>
            <a:r>
              <a:rPr lang="en-US" sz="6000" b="1" spc="-300" dirty="0">
                <a:solidFill>
                  <a:schemeClr val="bg1"/>
                </a:solidFill>
              </a:rPr>
              <a:t>Software</a:t>
            </a:r>
            <a:endParaRPr lang="en-US" sz="4800" b="1" spc="-300" dirty="0">
              <a:solidFill>
                <a:schemeClr val="bg1"/>
              </a:solidFill>
            </a:endParaRPr>
          </a:p>
        </p:txBody>
      </p:sp>
      <p:grpSp>
        <p:nvGrpSpPr>
          <p:cNvPr id="7" name="Group 6">
            <a:extLst>
              <a:ext uri="{FF2B5EF4-FFF2-40B4-BE49-F238E27FC236}">
                <a16:creationId xmlns:a16="http://schemas.microsoft.com/office/drawing/2014/main" id="{30835A1B-7DF5-4468-8FB0-58719ECD8AD2}"/>
              </a:ext>
            </a:extLst>
          </p:cNvPr>
          <p:cNvGrpSpPr/>
          <p:nvPr/>
        </p:nvGrpSpPr>
        <p:grpSpPr>
          <a:xfrm>
            <a:off x="5160156" y="1531424"/>
            <a:ext cx="6706108" cy="5326575"/>
            <a:chOff x="5838712" y="1868719"/>
            <a:chExt cx="5823899" cy="4533971"/>
          </a:xfrm>
        </p:grpSpPr>
        <p:sp>
          <p:nvSpPr>
            <p:cNvPr id="29" name="Google Shape;431;p36">
              <a:extLst>
                <a:ext uri="{FF2B5EF4-FFF2-40B4-BE49-F238E27FC236}">
                  <a16:creationId xmlns:a16="http://schemas.microsoft.com/office/drawing/2014/main" id="{8AAD4C56-E13E-47AE-A9DE-A8066F32C6F6}"/>
                </a:ext>
              </a:extLst>
            </p:cNvPr>
            <p:cNvSpPr/>
            <p:nvPr/>
          </p:nvSpPr>
          <p:spPr>
            <a:xfrm>
              <a:off x="5838712" y="1868719"/>
              <a:ext cx="5823899" cy="4533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14454"/>
            </a:solidFill>
            <a:ln w="19050" cap="flat"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3" name="Picture 32">
              <a:extLst>
                <a:ext uri="{FF2B5EF4-FFF2-40B4-BE49-F238E27FC236}">
                  <a16:creationId xmlns:a16="http://schemas.microsoft.com/office/drawing/2014/main" id="{B7B2A2B3-E99F-4906-8C55-D7E61B64EAD7}"/>
                </a:ext>
              </a:extLst>
            </p:cNvPr>
            <p:cNvPicPr/>
            <p:nvPr/>
          </p:nvPicPr>
          <p:blipFill>
            <a:blip r:embed="rId4"/>
            <a:stretch>
              <a:fillRect/>
            </a:stretch>
          </p:blipFill>
          <p:spPr>
            <a:xfrm>
              <a:off x="6093271" y="2097157"/>
              <a:ext cx="5331759" cy="3414091"/>
            </a:xfrm>
            <a:prstGeom prst="rect">
              <a:avLst/>
            </a:prstGeom>
          </p:spPr>
        </p:pic>
      </p:grpSp>
    </p:spTree>
    <p:extLst>
      <p:ext uri="{BB962C8B-B14F-4D97-AF65-F5344CB8AC3E}">
        <p14:creationId xmlns:p14="http://schemas.microsoft.com/office/powerpoint/2010/main" val="41761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accent5">
                <a:lumMod val="95000"/>
                <a:lumOff val="5000"/>
              </a:schemeClr>
            </a:gs>
            <a:gs pos="100000">
              <a:srgbClr val="FF0000"/>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037" name="Group 1036"/>
          <p:cNvGrpSpPr/>
          <p:nvPr/>
        </p:nvGrpSpPr>
        <p:grpSpPr>
          <a:xfrm>
            <a:off x="135014" y="1804322"/>
            <a:ext cx="2738967" cy="4172800"/>
            <a:chOff x="364818" y="1339253"/>
            <a:chExt cx="4178706" cy="6366235"/>
          </a:xfrm>
        </p:grpSpPr>
        <p:grpSp>
          <p:nvGrpSpPr>
            <p:cNvPr id="323" name="Group 322"/>
            <p:cNvGrpSpPr/>
            <p:nvPr/>
          </p:nvGrpSpPr>
          <p:grpSpPr>
            <a:xfrm>
              <a:off x="364818" y="1339253"/>
              <a:ext cx="4178706" cy="3117426"/>
              <a:chOff x="2287587" y="1937871"/>
              <a:chExt cx="2206625" cy="1646202"/>
            </a:xfrm>
            <a:solidFill>
              <a:schemeClr val="tx1">
                <a:alpha val="8000"/>
              </a:schemeClr>
            </a:solidFill>
          </p:grpSpPr>
          <p:sp>
            <p:nvSpPr>
              <p:cNvPr id="324" name="Rounded Rectangle 323"/>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5" name="Rounded Rectangle 324"/>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6" name="Rounded Rectangle 325"/>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7" name="Group 326"/>
              <p:cNvGrpSpPr/>
              <p:nvPr/>
            </p:nvGrpSpPr>
            <p:grpSpPr>
              <a:xfrm>
                <a:off x="2380456" y="2080738"/>
                <a:ext cx="1516062" cy="74666"/>
                <a:chOff x="2380456" y="2572537"/>
                <a:chExt cx="1516062" cy="63500"/>
              </a:xfrm>
              <a:grpFill/>
            </p:grpSpPr>
            <p:sp>
              <p:nvSpPr>
                <p:cNvPr id="340" name="Rounded Rectangle 339"/>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1" name="Rounded Rectangle 340"/>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28" name="Rounded Rectangle 327"/>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9" name="Rounded Rectangle 328"/>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0" name="Group 329"/>
              <p:cNvGrpSpPr/>
              <p:nvPr/>
            </p:nvGrpSpPr>
            <p:grpSpPr>
              <a:xfrm>
                <a:off x="2496429" y="2366473"/>
                <a:ext cx="1997783" cy="74666"/>
                <a:chOff x="2496429" y="2811430"/>
                <a:chExt cx="1997783" cy="63500"/>
              </a:xfrm>
              <a:grpFill/>
            </p:grpSpPr>
            <p:sp>
              <p:nvSpPr>
                <p:cNvPr id="338" name="Rounded Rectangle 337"/>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9" name="Rounded Rectangle 338"/>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1" name="Rounded Rectangle 330"/>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2" name="Rounded Rectangle 331"/>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3" name="Rounded Rectangle 332"/>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4" name="Rounded Rectangle 333"/>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5" name="Group 334"/>
              <p:cNvGrpSpPr/>
              <p:nvPr/>
            </p:nvGrpSpPr>
            <p:grpSpPr>
              <a:xfrm>
                <a:off x="2670261" y="2795076"/>
                <a:ext cx="1595351" cy="74666"/>
                <a:chOff x="2670261" y="3182904"/>
                <a:chExt cx="1595351" cy="63500"/>
              </a:xfrm>
              <a:grpFill/>
            </p:grpSpPr>
            <p:sp>
              <p:nvSpPr>
                <p:cNvPr id="336" name="Rounded Rectangle 335"/>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7" name="Rounded Rectangle 336"/>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42" name="Group 341"/>
            <p:cNvGrpSpPr/>
            <p:nvPr/>
          </p:nvGrpSpPr>
          <p:grpSpPr>
            <a:xfrm>
              <a:off x="364818" y="4588062"/>
              <a:ext cx="4178706" cy="3117426"/>
              <a:chOff x="2287587" y="1937871"/>
              <a:chExt cx="2206625" cy="1646202"/>
            </a:xfrm>
            <a:solidFill>
              <a:schemeClr val="tx1">
                <a:alpha val="8000"/>
              </a:schemeClr>
            </a:solidFill>
          </p:grpSpPr>
          <p:sp>
            <p:nvSpPr>
              <p:cNvPr id="343" name="Rounded Rectangle 342"/>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4" name="Rounded Rectangle 343"/>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5" name="Rounded Rectangle 344"/>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6" name="Group 345"/>
              <p:cNvGrpSpPr/>
              <p:nvPr/>
            </p:nvGrpSpPr>
            <p:grpSpPr>
              <a:xfrm>
                <a:off x="2380456" y="2080738"/>
                <a:ext cx="1516062" cy="74666"/>
                <a:chOff x="2380456" y="2572537"/>
                <a:chExt cx="1516062" cy="63500"/>
              </a:xfrm>
              <a:grpFill/>
            </p:grpSpPr>
            <p:sp>
              <p:nvSpPr>
                <p:cNvPr id="359" name="Rounded Rectangle 358"/>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0" name="Rounded Rectangle 359"/>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7" name="Rounded Rectangle 346"/>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ounded Rectangle 347"/>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9" name="Group 348"/>
              <p:cNvGrpSpPr/>
              <p:nvPr/>
            </p:nvGrpSpPr>
            <p:grpSpPr>
              <a:xfrm>
                <a:off x="2496429" y="2366473"/>
                <a:ext cx="1997783" cy="74666"/>
                <a:chOff x="2496429" y="2811430"/>
                <a:chExt cx="1997783" cy="63500"/>
              </a:xfrm>
              <a:grpFill/>
            </p:grpSpPr>
            <p:sp>
              <p:nvSpPr>
                <p:cNvPr id="357" name="Rounded Rectangle 356"/>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8" name="Rounded Rectangle 357"/>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0" name="Rounded Rectangle 349"/>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1" name="Rounded Rectangle 350"/>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2" name="Rounded Rectangle 351"/>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3" name="Rounded Rectangle 352"/>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4" name="Group 353"/>
              <p:cNvGrpSpPr/>
              <p:nvPr/>
            </p:nvGrpSpPr>
            <p:grpSpPr>
              <a:xfrm>
                <a:off x="2670261" y="2795076"/>
                <a:ext cx="1595351" cy="74666"/>
                <a:chOff x="2670261" y="3182904"/>
                <a:chExt cx="1595351" cy="63500"/>
              </a:xfrm>
              <a:grpFill/>
            </p:grpSpPr>
            <p:sp>
              <p:nvSpPr>
                <p:cNvPr id="355" name="Rounded Rectangle 354"/>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6" name="Rounded Rectangle 355"/>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285" name="Group 284"/>
          <p:cNvGrpSpPr/>
          <p:nvPr/>
        </p:nvGrpSpPr>
        <p:grpSpPr>
          <a:xfrm>
            <a:off x="7219028" y="1414557"/>
            <a:ext cx="4178706" cy="3117426"/>
            <a:chOff x="2287587" y="1937871"/>
            <a:chExt cx="2206625" cy="1646202"/>
          </a:xfrm>
          <a:solidFill>
            <a:schemeClr val="tx1">
              <a:alpha val="8000"/>
            </a:schemeClr>
          </a:solidFill>
        </p:grpSpPr>
        <p:sp>
          <p:nvSpPr>
            <p:cNvPr id="286" name="Rounded Rectangle 285"/>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7" name="Rounded Rectangle 286"/>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8" name="Rounded Rectangle 287"/>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9" name="Group 288"/>
            <p:cNvGrpSpPr/>
            <p:nvPr/>
          </p:nvGrpSpPr>
          <p:grpSpPr>
            <a:xfrm>
              <a:off x="2380456" y="2080738"/>
              <a:ext cx="1516062" cy="74666"/>
              <a:chOff x="2380456" y="2572537"/>
              <a:chExt cx="1516062" cy="63500"/>
            </a:xfrm>
            <a:grpFill/>
          </p:grpSpPr>
          <p:sp>
            <p:nvSpPr>
              <p:cNvPr id="302" name="Rounded Rectangle 301"/>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3" name="Rounded Rectangle 302"/>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0" name="Rounded Rectangle 289"/>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1" name="Rounded Rectangle 290"/>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2" name="Group 291"/>
            <p:cNvGrpSpPr/>
            <p:nvPr/>
          </p:nvGrpSpPr>
          <p:grpSpPr>
            <a:xfrm>
              <a:off x="2496429" y="2366473"/>
              <a:ext cx="1997783" cy="74666"/>
              <a:chOff x="2496429" y="2811430"/>
              <a:chExt cx="1997783" cy="63500"/>
            </a:xfrm>
            <a:grpFill/>
          </p:grpSpPr>
          <p:sp>
            <p:nvSpPr>
              <p:cNvPr id="300" name="Rounded Rectangle 299"/>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1" name="Rounded Rectangle 300"/>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3" name="Rounded Rectangle 292"/>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4" name="Rounded Rectangle 293"/>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5" name="Rounded Rectangle 294"/>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6" name="Rounded Rectangle 295"/>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7" name="Group 296"/>
            <p:cNvGrpSpPr/>
            <p:nvPr/>
          </p:nvGrpSpPr>
          <p:grpSpPr>
            <a:xfrm>
              <a:off x="2670261" y="2795076"/>
              <a:ext cx="1595351" cy="74666"/>
              <a:chOff x="2670261" y="3182904"/>
              <a:chExt cx="1595351" cy="63500"/>
            </a:xfrm>
            <a:grpFill/>
          </p:grpSpPr>
          <p:sp>
            <p:nvSpPr>
              <p:cNvPr id="298" name="Rounded Rectangle 297"/>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9" name="Rounded Rectangle 298"/>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33" name="Oval 1032"/>
          <p:cNvSpPr/>
          <p:nvPr/>
        </p:nvSpPr>
        <p:spPr>
          <a:xfrm>
            <a:off x="3574312" y="1945261"/>
            <a:ext cx="4172782" cy="4172782"/>
          </a:xfrm>
          <a:prstGeom prst="ellipse">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p:cNvGrpSpPr/>
          <p:nvPr/>
        </p:nvGrpSpPr>
        <p:grpSpPr>
          <a:xfrm>
            <a:off x="1268108" y="3613575"/>
            <a:ext cx="6340536" cy="1691944"/>
            <a:chOff x="2791589" y="3256684"/>
            <a:chExt cx="6340536" cy="1691944"/>
          </a:xfrm>
        </p:grpSpPr>
        <p:sp>
          <p:nvSpPr>
            <p:cNvPr id="57" name="Freeform 56"/>
            <p:cNvSpPr>
              <a:spLocks/>
            </p:cNvSpPr>
            <p:nvPr/>
          </p:nvSpPr>
          <p:spPr bwMode="auto">
            <a:xfrm>
              <a:off x="2791589" y="3256684"/>
              <a:ext cx="6340536" cy="1691944"/>
            </a:xfrm>
            <a:custGeom>
              <a:avLst/>
              <a:gdLst>
                <a:gd name="T0" fmla="*/ 51 w 4838"/>
                <a:gd name="T1" fmla="*/ 0 h 1291"/>
                <a:gd name="T2" fmla="*/ 4786 w 4838"/>
                <a:gd name="T3" fmla="*/ 0 h 1291"/>
                <a:gd name="T4" fmla="*/ 4807 w 4838"/>
                <a:gd name="T5" fmla="*/ 5 h 1291"/>
                <a:gd name="T6" fmla="*/ 4823 w 4838"/>
                <a:gd name="T7" fmla="*/ 16 h 1291"/>
                <a:gd name="T8" fmla="*/ 4833 w 4838"/>
                <a:gd name="T9" fmla="*/ 32 h 1291"/>
                <a:gd name="T10" fmla="*/ 4838 w 4838"/>
                <a:gd name="T11" fmla="*/ 51 h 1291"/>
                <a:gd name="T12" fmla="*/ 4838 w 4838"/>
                <a:gd name="T13" fmla="*/ 1240 h 1291"/>
                <a:gd name="T14" fmla="*/ 4833 w 4838"/>
                <a:gd name="T15" fmla="*/ 1260 h 1291"/>
                <a:gd name="T16" fmla="*/ 4823 w 4838"/>
                <a:gd name="T17" fmla="*/ 1275 h 1291"/>
                <a:gd name="T18" fmla="*/ 4807 w 4838"/>
                <a:gd name="T19" fmla="*/ 1288 h 1291"/>
                <a:gd name="T20" fmla="*/ 4786 w 4838"/>
                <a:gd name="T21" fmla="*/ 1291 h 1291"/>
                <a:gd name="T22" fmla="*/ 51 w 4838"/>
                <a:gd name="T23" fmla="*/ 1291 h 1291"/>
                <a:gd name="T24" fmla="*/ 31 w 4838"/>
                <a:gd name="T25" fmla="*/ 1288 h 1291"/>
                <a:gd name="T26" fmla="*/ 14 w 4838"/>
                <a:gd name="T27" fmla="*/ 1275 h 1291"/>
                <a:gd name="T28" fmla="*/ 3 w 4838"/>
                <a:gd name="T29" fmla="*/ 1260 h 1291"/>
                <a:gd name="T30" fmla="*/ 0 w 4838"/>
                <a:gd name="T31" fmla="*/ 1240 h 1291"/>
                <a:gd name="T32" fmla="*/ 0 w 4838"/>
                <a:gd name="T33" fmla="*/ 51 h 1291"/>
                <a:gd name="T34" fmla="*/ 3 w 4838"/>
                <a:gd name="T35" fmla="*/ 32 h 1291"/>
                <a:gd name="T36" fmla="*/ 14 w 4838"/>
                <a:gd name="T37" fmla="*/ 16 h 1291"/>
                <a:gd name="T38" fmla="*/ 31 w 4838"/>
                <a:gd name="T39" fmla="*/ 5 h 1291"/>
                <a:gd name="T40" fmla="*/ 51 w 4838"/>
                <a:gd name="T41" fmla="*/ 0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38" h="1291">
                  <a:moveTo>
                    <a:pt x="51" y="0"/>
                  </a:moveTo>
                  <a:lnTo>
                    <a:pt x="4786" y="0"/>
                  </a:lnTo>
                  <a:lnTo>
                    <a:pt x="4807" y="5"/>
                  </a:lnTo>
                  <a:lnTo>
                    <a:pt x="4823" y="16"/>
                  </a:lnTo>
                  <a:lnTo>
                    <a:pt x="4833" y="32"/>
                  </a:lnTo>
                  <a:lnTo>
                    <a:pt x="4838" y="51"/>
                  </a:lnTo>
                  <a:lnTo>
                    <a:pt x="4838" y="1240"/>
                  </a:lnTo>
                  <a:lnTo>
                    <a:pt x="4833" y="1260"/>
                  </a:lnTo>
                  <a:lnTo>
                    <a:pt x="4823" y="1275"/>
                  </a:lnTo>
                  <a:lnTo>
                    <a:pt x="4807" y="1288"/>
                  </a:lnTo>
                  <a:lnTo>
                    <a:pt x="4786" y="1291"/>
                  </a:lnTo>
                  <a:lnTo>
                    <a:pt x="51" y="1291"/>
                  </a:lnTo>
                  <a:lnTo>
                    <a:pt x="31" y="1288"/>
                  </a:lnTo>
                  <a:lnTo>
                    <a:pt x="14" y="1275"/>
                  </a:lnTo>
                  <a:lnTo>
                    <a:pt x="3" y="1260"/>
                  </a:lnTo>
                  <a:lnTo>
                    <a:pt x="0" y="1240"/>
                  </a:lnTo>
                  <a:lnTo>
                    <a:pt x="0" y="51"/>
                  </a:lnTo>
                  <a:lnTo>
                    <a:pt x="3" y="32"/>
                  </a:lnTo>
                  <a:lnTo>
                    <a:pt x="14" y="16"/>
                  </a:lnTo>
                  <a:lnTo>
                    <a:pt x="31" y="5"/>
                  </a:lnTo>
                  <a:lnTo>
                    <a:pt x="51"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57"/>
            <p:cNvSpPr>
              <a:spLocks/>
            </p:cNvSpPr>
            <p:nvPr/>
          </p:nvSpPr>
          <p:spPr bwMode="auto">
            <a:xfrm>
              <a:off x="2858428" y="3543699"/>
              <a:ext cx="247698" cy="226729"/>
            </a:xfrm>
            <a:custGeom>
              <a:avLst/>
              <a:gdLst>
                <a:gd name="T0" fmla="*/ 26 w 189"/>
                <a:gd name="T1" fmla="*/ 0 h 173"/>
                <a:gd name="T2" fmla="*/ 161 w 189"/>
                <a:gd name="T3" fmla="*/ 0 h 173"/>
                <a:gd name="T4" fmla="*/ 168 w 189"/>
                <a:gd name="T5" fmla="*/ 2 h 173"/>
                <a:gd name="T6" fmla="*/ 175 w 189"/>
                <a:gd name="T7" fmla="*/ 3 h 173"/>
                <a:gd name="T8" fmla="*/ 180 w 189"/>
                <a:gd name="T9" fmla="*/ 7 h 173"/>
                <a:gd name="T10" fmla="*/ 185 w 189"/>
                <a:gd name="T11" fmla="*/ 14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68 w 189"/>
                <a:gd name="T27" fmla="*/ 173 h 173"/>
                <a:gd name="T28" fmla="*/ 161 w 189"/>
                <a:gd name="T29" fmla="*/ 173 h 173"/>
                <a:gd name="T30" fmla="*/ 26 w 189"/>
                <a:gd name="T31" fmla="*/ 173 h 173"/>
                <a:gd name="T32" fmla="*/ 19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4 h 173"/>
                <a:gd name="T50" fmla="*/ 8 w 189"/>
                <a:gd name="T51" fmla="*/ 7 h 173"/>
                <a:gd name="T52" fmla="*/ 14 w 189"/>
                <a:gd name="T53" fmla="*/ 3 h 173"/>
                <a:gd name="T54" fmla="*/ 19 w 189"/>
                <a:gd name="T55" fmla="*/ 2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1" y="0"/>
                  </a:lnTo>
                  <a:lnTo>
                    <a:pt x="168" y="2"/>
                  </a:lnTo>
                  <a:lnTo>
                    <a:pt x="175" y="3"/>
                  </a:lnTo>
                  <a:lnTo>
                    <a:pt x="180" y="7"/>
                  </a:lnTo>
                  <a:lnTo>
                    <a:pt x="185" y="14"/>
                  </a:lnTo>
                  <a:lnTo>
                    <a:pt x="187" y="19"/>
                  </a:lnTo>
                  <a:lnTo>
                    <a:pt x="189" y="26"/>
                  </a:lnTo>
                  <a:lnTo>
                    <a:pt x="189" y="147"/>
                  </a:lnTo>
                  <a:lnTo>
                    <a:pt x="187" y="154"/>
                  </a:lnTo>
                  <a:lnTo>
                    <a:pt x="185" y="161"/>
                  </a:lnTo>
                  <a:lnTo>
                    <a:pt x="180" y="166"/>
                  </a:lnTo>
                  <a:lnTo>
                    <a:pt x="175" y="170"/>
                  </a:lnTo>
                  <a:lnTo>
                    <a:pt x="168" y="173"/>
                  </a:lnTo>
                  <a:lnTo>
                    <a:pt x="161" y="173"/>
                  </a:lnTo>
                  <a:lnTo>
                    <a:pt x="26" y="173"/>
                  </a:lnTo>
                  <a:lnTo>
                    <a:pt x="19" y="173"/>
                  </a:lnTo>
                  <a:lnTo>
                    <a:pt x="14" y="170"/>
                  </a:lnTo>
                  <a:lnTo>
                    <a:pt x="8" y="166"/>
                  </a:lnTo>
                  <a:lnTo>
                    <a:pt x="3" y="161"/>
                  </a:lnTo>
                  <a:lnTo>
                    <a:pt x="1" y="154"/>
                  </a:lnTo>
                  <a:lnTo>
                    <a:pt x="0" y="147"/>
                  </a:lnTo>
                  <a:lnTo>
                    <a:pt x="0" y="26"/>
                  </a:lnTo>
                  <a:lnTo>
                    <a:pt x="1" y="19"/>
                  </a:lnTo>
                  <a:lnTo>
                    <a:pt x="3" y="14"/>
                  </a:lnTo>
                  <a:lnTo>
                    <a:pt x="8" y="7"/>
                  </a:lnTo>
                  <a:lnTo>
                    <a:pt x="14"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8"/>
            <p:cNvSpPr>
              <a:spLocks/>
            </p:cNvSpPr>
            <p:nvPr/>
          </p:nvSpPr>
          <p:spPr bwMode="auto">
            <a:xfrm>
              <a:off x="3137579" y="3543699"/>
              <a:ext cx="247698" cy="226729"/>
            </a:xfrm>
            <a:custGeom>
              <a:avLst/>
              <a:gdLst>
                <a:gd name="T0" fmla="*/ 28 w 189"/>
                <a:gd name="T1" fmla="*/ 0 h 173"/>
                <a:gd name="T2" fmla="*/ 161 w 189"/>
                <a:gd name="T3" fmla="*/ 0 h 173"/>
                <a:gd name="T4" fmla="*/ 170 w 189"/>
                <a:gd name="T5" fmla="*/ 2 h 173"/>
                <a:gd name="T6" fmla="*/ 175 w 189"/>
                <a:gd name="T7" fmla="*/ 3 h 173"/>
                <a:gd name="T8" fmla="*/ 180 w 189"/>
                <a:gd name="T9" fmla="*/ 7 h 173"/>
                <a:gd name="T10" fmla="*/ 186 w 189"/>
                <a:gd name="T11" fmla="*/ 14 h 173"/>
                <a:gd name="T12" fmla="*/ 187 w 189"/>
                <a:gd name="T13" fmla="*/ 19 h 173"/>
                <a:gd name="T14" fmla="*/ 189 w 189"/>
                <a:gd name="T15" fmla="*/ 26 h 173"/>
                <a:gd name="T16" fmla="*/ 189 w 189"/>
                <a:gd name="T17" fmla="*/ 147 h 173"/>
                <a:gd name="T18" fmla="*/ 187 w 189"/>
                <a:gd name="T19" fmla="*/ 154 h 173"/>
                <a:gd name="T20" fmla="*/ 186 w 189"/>
                <a:gd name="T21" fmla="*/ 161 h 173"/>
                <a:gd name="T22" fmla="*/ 180 w 189"/>
                <a:gd name="T23" fmla="*/ 166 h 173"/>
                <a:gd name="T24" fmla="*/ 175 w 189"/>
                <a:gd name="T25" fmla="*/ 170 h 173"/>
                <a:gd name="T26" fmla="*/ 170 w 189"/>
                <a:gd name="T27" fmla="*/ 173 h 173"/>
                <a:gd name="T28" fmla="*/ 161 w 189"/>
                <a:gd name="T29" fmla="*/ 173 h 173"/>
                <a:gd name="T30" fmla="*/ 28 w 189"/>
                <a:gd name="T31" fmla="*/ 173 h 173"/>
                <a:gd name="T32" fmla="*/ 21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4 h 173"/>
                <a:gd name="T50" fmla="*/ 9 w 189"/>
                <a:gd name="T51" fmla="*/ 7 h 173"/>
                <a:gd name="T52" fmla="*/ 14 w 189"/>
                <a:gd name="T53" fmla="*/ 3 h 173"/>
                <a:gd name="T54" fmla="*/ 21 w 189"/>
                <a:gd name="T55" fmla="*/ 2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70" y="2"/>
                  </a:lnTo>
                  <a:lnTo>
                    <a:pt x="175" y="3"/>
                  </a:lnTo>
                  <a:lnTo>
                    <a:pt x="180" y="7"/>
                  </a:lnTo>
                  <a:lnTo>
                    <a:pt x="186" y="14"/>
                  </a:lnTo>
                  <a:lnTo>
                    <a:pt x="187" y="19"/>
                  </a:lnTo>
                  <a:lnTo>
                    <a:pt x="189" y="26"/>
                  </a:lnTo>
                  <a:lnTo>
                    <a:pt x="189" y="147"/>
                  </a:lnTo>
                  <a:lnTo>
                    <a:pt x="187" y="154"/>
                  </a:lnTo>
                  <a:lnTo>
                    <a:pt x="186" y="161"/>
                  </a:lnTo>
                  <a:lnTo>
                    <a:pt x="180" y="166"/>
                  </a:lnTo>
                  <a:lnTo>
                    <a:pt x="175" y="170"/>
                  </a:lnTo>
                  <a:lnTo>
                    <a:pt x="170" y="173"/>
                  </a:lnTo>
                  <a:lnTo>
                    <a:pt x="161" y="173"/>
                  </a:lnTo>
                  <a:lnTo>
                    <a:pt x="28" y="173"/>
                  </a:lnTo>
                  <a:lnTo>
                    <a:pt x="21" y="173"/>
                  </a:lnTo>
                  <a:lnTo>
                    <a:pt x="14" y="170"/>
                  </a:lnTo>
                  <a:lnTo>
                    <a:pt x="9" y="166"/>
                  </a:lnTo>
                  <a:lnTo>
                    <a:pt x="4" y="161"/>
                  </a:lnTo>
                  <a:lnTo>
                    <a:pt x="2" y="154"/>
                  </a:lnTo>
                  <a:lnTo>
                    <a:pt x="0" y="147"/>
                  </a:lnTo>
                  <a:lnTo>
                    <a:pt x="0" y="26"/>
                  </a:lnTo>
                  <a:lnTo>
                    <a:pt x="2" y="19"/>
                  </a:lnTo>
                  <a:lnTo>
                    <a:pt x="4" y="14"/>
                  </a:lnTo>
                  <a:lnTo>
                    <a:pt x="9" y="7"/>
                  </a:lnTo>
                  <a:lnTo>
                    <a:pt x="14" y="3"/>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9"/>
            <p:cNvSpPr>
              <a:spLocks/>
            </p:cNvSpPr>
            <p:nvPr/>
          </p:nvSpPr>
          <p:spPr bwMode="auto">
            <a:xfrm>
              <a:off x="3418041" y="3543699"/>
              <a:ext cx="247698" cy="226729"/>
            </a:xfrm>
            <a:custGeom>
              <a:avLst/>
              <a:gdLst>
                <a:gd name="T0" fmla="*/ 28 w 189"/>
                <a:gd name="T1" fmla="*/ 0 h 173"/>
                <a:gd name="T2" fmla="*/ 163 w 189"/>
                <a:gd name="T3" fmla="*/ 0 h 173"/>
                <a:gd name="T4" fmla="*/ 170 w 189"/>
                <a:gd name="T5" fmla="*/ 2 h 173"/>
                <a:gd name="T6" fmla="*/ 175 w 189"/>
                <a:gd name="T7" fmla="*/ 3 h 173"/>
                <a:gd name="T8" fmla="*/ 180 w 189"/>
                <a:gd name="T9" fmla="*/ 7 h 173"/>
                <a:gd name="T10" fmla="*/ 185 w 189"/>
                <a:gd name="T11" fmla="*/ 14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4 h 173"/>
                <a:gd name="T50" fmla="*/ 8 w 189"/>
                <a:gd name="T51" fmla="*/ 7 h 173"/>
                <a:gd name="T52" fmla="*/ 14 w 189"/>
                <a:gd name="T53" fmla="*/ 3 h 173"/>
                <a:gd name="T54" fmla="*/ 21 w 189"/>
                <a:gd name="T55" fmla="*/ 2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2"/>
                  </a:lnTo>
                  <a:lnTo>
                    <a:pt x="175" y="3"/>
                  </a:lnTo>
                  <a:lnTo>
                    <a:pt x="180" y="7"/>
                  </a:lnTo>
                  <a:lnTo>
                    <a:pt x="185" y="14"/>
                  </a:lnTo>
                  <a:lnTo>
                    <a:pt x="187" y="19"/>
                  </a:lnTo>
                  <a:lnTo>
                    <a:pt x="189" y="26"/>
                  </a:lnTo>
                  <a:lnTo>
                    <a:pt x="189" y="147"/>
                  </a:lnTo>
                  <a:lnTo>
                    <a:pt x="187" y="154"/>
                  </a:lnTo>
                  <a:lnTo>
                    <a:pt x="185" y="161"/>
                  </a:lnTo>
                  <a:lnTo>
                    <a:pt x="180" y="166"/>
                  </a:lnTo>
                  <a:lnTo>
                    <a:pt x="175" y="170"/>
                  </a:lnTo>
                  <a:lnTo>
                    <a:pt x="170" y="173"/>
                  </a:lnTo>
                  <a:lnTo>
                    <a:pt x="163" y="173"/>
                  </a:lnTo>
                  <a:lnTo>
                    <a:pt x="28" y="173"/>
                  </a:lnTo>
                  <a:lnTo>
                    <a:pt x="21" y="173"/>
                  </a:lnTo>
                  <a:lnTo>
                    <a:pt x="14" y="170"/>
                  </a:lnTo>
                  <a:lnTo>
                    <a:pt x="8" y="166"/>
                  </a:lnTo>
                  <a:lnTo>
                    <a:pt x="3" y="161"/>
                  </a:lnTo>
                  <a:lnTo>
                    <a:pt x="1" y="154"/>
                  </a:lnTo>
                  <a:lnTo>
                    <a:pt x="0" y="147"/>
                  </a:lnTo>
                  <a:lnTo>
                    <a:pt x="0" y="26"/>
                  </a:lnTo>
                  <a:lnTo>
                    <a:pt x="1" y="19"/>
                  </a:lnTo>
                  <a:lnTo>
                    <a:pt x="3" y="14"/>
                  </a:lnTo>
                  <a:lnTo>
                    <a:pt x="8" y="7"/>
                  </a:lnTo>
                  <a:lnTo>
                    <a:pt x="14" y="3"/>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10"/>
            <p:cNvSpPr>
              <a:spLocks/>
            </p:cNvSpPr>
            <p:nvPr/>
          </p:nvSpPr>
          <p:spPr bwMode="auto">
            <a:xfrm>
              <a:off x="3699813" y="3543699"/>
              <a:ext cx="245077" cy="226729"/>
            </a:xfrm>
            <a:custGeom>
              <a:avLst/>
              <a:gdLst>
                <a:gd name="T0" fmla="*/ 26 w 187"/>
                <a:gd name="T1" fmla="*/ 0 h 173"/>
                <a:gd name="T2" fmla="*/ 161 w 187"/>
                <a:gd name="T3" fmla="*/ 0 h 173"/>
                <a:gd name="T4" fmla="*/ 168 w 187"/>
                <a:gd name="T5" fmla="*/ 2 h 173"/>
                <a:gd name="T6" fmla="*/ 173 w 187"/>
                <a:gd name="T7" fmla="*/ 3 h 173"/>
                <a:gd name="T8" fmla="*/ 180 w 187"/>
                <a:gd name="T9" fmla="*/ 7 h 173"/>
                <a:gd name="T10" fmla="*/ 184 w 187"/>
                <a:gd name="T11" fmla="*/ 14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3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4 w 187"/>
                <a:gd name="T39" fmla="*/ 161 h 173"/>
                <a:gd name="T40" fmla="*/ 0 w 187"/>
                <a:gd name="T41" fmla="*/ 154 h 173"/>
                <a:gd name="T42" fmla="*/ 0 w 187"/>
                <a:gd name="T43" fmla="*/ 147 h 173"/>
                <a:gd name="T44" fmla="*/ 0 w 187"/>
                <a:gd name="T45" fmla="*/ 26 h 173"/>
                <a:gd name="T46" fmla="*/ 0 w 187"/>
                <a:gd name="T47" fmla="*/ 19 h 173"/>
                <a:gd name="T48" fmla="*/ 4 w 187"/>
                <a:gd name="T49" fmla="*/ 14 h 173"/>
                <a:gd name="T50" fmla="*/ 7 w 187"/>
                <a:gd name="T51" fmla="*/ 7 h 173"/>
                <a:gd name="T52" fmla="*/ 12 w 187"/>
                <a:gd name="T53" fmla="*/ 3 h 173"/>
                <a:gd name="T54" fmla="*/ 19 w 187"/>
                <a:gd name="T55" fmla="*/ 2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2"/>
                  </a:lnTo>
                  <a:lnTo>
                    <a:pt x="173" y="3"/>
                  </a:lnTo>
                  <a:lnTo>
                    <a:pt x="180" y="7"/>
                  </a:lnTo>
                  <a:lnTo>
                    <a:pt x="184" y="14"/>
                  </a:lnTo>
                  <a:lnTo>
                    <a:pt x="187" y="19"/>
                  </a:lnTo>
                  <a:lnTo>
                    <a:pt x="187" y="26"/>
                  </a:lnTo>
                  <a:lnTo>
                    <a:pt x="187" y="147"/>
                  </a:lnTo>
                  <a:lnTo>
                    <a:pt x="187" y="154"/>
                  </a:lnTo>
                  <a:lnTo>
                    <a:pt x="184" y="161"/>
                  </a:lnTo>
                  <a:lnTo>
                    <a:pt x="180" y="166"/>
                  </a:lnTo>
                  <a:lnTo>
                    <a:pt x="173" y="170"/>
                  </a:lnTo>
                  <a:lnTo>
                    <a:pt x="168" y="173"/>
                  </a:lnTo>
                  <a:lnTo>
                    <a:pt x="161" y="173"/>
                  </a:lnTo>
                  <a:lnTo>
                    <a:pt x="26" y="173"/>
                  </a:lnTo>
                  <a:lnTo>
                    <a:pt x="19" y="173"/>
                  </a:lnTo>
                  <a:lnTo>
                    <a:pt x="12" y="170"/>
                  </a:lnTo>
                  <a:lnTo>
                    <a:pt x="7" y="166"/>
                  </a:lnTo>
                  <a:lnTo>
                    <a:pt x="4" y="161"/>
                  </a:lnTo>
                  <a:lnTo>
                    <a:pt x="0" y="154"/>
                  </a:lnTo>
                  <a:lnTo>
                    <a:pt x="0" y="147"/>
                  </a:lnTo>
                  <a:lnTo>
                    <a:pt x="0" y="26"/>
                  </a:lnTo>
                  <a:lnTo>
                    <a:pt x="0" y="19"/>
                  </a:lnTo>
                  <a:lnTo>
                    <a:pt x="4"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Freeform 11"/>
            <p:cNvSpPr>
              <a:spLocks/>
            </p:cNvSpPr>
            <p:nvPr/>
          </p:nvSpPr>
          <p:spPr bwMode="auto">
            <a:xfrm>
              <a:off x="3980275" y="3543699"/>
              <a:ext cx="245077" cy="226729"/>
            </a:xfrm>
            <a:custGeom>
              <a:avLst/>
              <a:gdLst>
                <a:gd name="T0" fmla="*/ 26 w 187"/>
                <a:gd name="T1" fmla="*/ 0 h 173"/>
                <a:gd name="T2" fmla="*/ 161 w 187"/>
                <a:gd name="T3" fmla="*/ 0 h 173"/>
                <a:gd name="T4" fmla="*/ 168 w 187"/>
                <a:gd name="T5" fmla="*/ 2 h 173"/>
                <a:gd name="T6" fmla="*/ 175 w 187"/>
                <a:gd name="T7" fmla="*/ 3 h 173"/>
                <a:gd name="T8" fmla="*/ 180 w 187"/>
                <a:gd name="T9" fmla="*/ 7 h 173"/>
                <a:gd name="T10" fmla="*/ 183 w 187"/>
                <a:gd name="T11" fmla="*/ 14 h 173"/>
                <a:gd name="T12" fmla="*/ 187 w 187"/>
                <a:gd name="T13" fmla="*/ 19 h 173"/>
                <a:gd name="T14" fmla="*/ 187 w 187"/>
                <a:gd name="T15" fmla="*/ 26 h 173"/>
                <a:gd name="T16" fmla="*/ 187 w 187"/>
                <a:gd name="T17" fmla="*/ 147 h 173"/>
                <a:gd name="T18" fmla="*/ 187 w 187"/>
                <a:gd name="T19" fmla="*/ 154 h 173"/>
                <a:gd name="T20" fmla="*/ 183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4 h 173"/>
                <a:gd name="T50" fmla="*/ 7 w 187"/>
                <a:gd name="T51" fmla="*/ 7 h 173"/>
                <a:gd name="T52" fmla="*/ 12 w 187"/>
                <a:gd name="T53" fmla="*/ 3 h 173"/>
                <a:gd name="T54" fmla="*/ 19 w 187"/>
                <a:gd name="T55" fmla="*/ 2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2"/>
                  </a:lnTo>
                  <a:lnTo>
                    <a:pt x="175" y="3"/>
                  </a:lnTo>
                  <a:lnTo>
                    <a:pt x="180" y="7"/>
                  </a:lnTo>
                  <a:lnTo>
                    <a:pt x="183" y="14"/>
                  </a:lnTo>
                  <a:lnTo>
                    <a:pt x="187" y="19"/>
                  </a:lnTo>
                  <a:lnTo>
                    <a:pt x="187" y="26"/>
                  </a:lnTo>
                  <a:lnTo>
                    <a:pt x="187" y="147"/>
                  </a:lnTo>
                  <a:lnTo>
                    <a:pt x="187" y="154"/>
                  </a:lnTo>
                  <a:lnTo>
                    <a:pt x="183"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6"/>
                  </a:lnTo>
                  <a:lnTo>
                    <a:pt x="0" y="19"/>
                  </a:lnTo>
                  <a:lnTo>
                    <a:pt x="3"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1" name="Freeform 12"/>
            <p:cNvSpPr>
              <a:spLocks/>
            </p:cNvSpPr>
            <p:nvPr/>
          </p:nvSpPr>
          <p:spPr bwMode="auto">
            <a:xfrm>
              <a:off x="4259427" y="3543699"/>
              <a:ext cx="246387" cy="226729"/>
            </a:xfrm>
            <a:custGeom>
              <a:avLst/>
              <a:gdLst>
                <a:gd name="T0" fmla="*/ 26 w 188"/>
                <a:gd name="T1" fmla="*/ 0 h 173"/>
                <a:gd name="T2" fmla="*/ 161 w 188"/>
                <a:gd name="T3" fmla="*/ 0 h 173"/>
                <a:gd name="T4" fmla="*/ 168 w 188"/>
                <a:gd name="T5" fmla="*/ 2 h 173"/>
                <a:gd name="T6" fmla="*/ 175 w 188"/>
                <a:gd name="T7" fmla="*/ 3 h 173"/>
                <a:gd name="T8" fmla="*/ 181 w 188"/>
                <a:gd name="T9" fmla="*/ 7 h 173"/>
                <a:gd name="T10" fmla="*/ 184 w 188"/>
                <a:gd name="T11" fmla="*/ 14 h 173"/>
                <a:gd name="T12" fmla="*/ 188 w 188"/>
                <a:gd name="T13" fmla="*/ 19 h 173"/>
                <a:gd name="T14" fmla="*/ 188 w 188"/>
                <a:gd name="T15" fmla="*/ 26 h 173"/>
                <a:gd name="T16" fmla="*/ 188 w 188"/>
                <a:gd name="T17" fmla="*/ 147 h 173"/>
                <a:gd name="T18" fmla="*/ 188 w 188"/>
                <a:gd name="T19" fmla="*/ 154 h 173"/>
                <a:gd name="T20" fmla="*/ 184 w 188"/>
                <a:gd name="T21" fmla="*/ 161 h 173"/>
                <a:gd name="T22" fmla="*/ 181 w 188"/>
                <a:gd name="T23" fmla="*/ 166 h 173"/>
                <a:gd name="T24" fmla="*/ 175 w 188"/>
                <a:gd name="T25" fmla="*/ 170 h 173"/>
                <a:gd name="T26" fmla="*/ 168 w 188"/>
                <a:gd name="T27" fmla="*/ 173 h 173"/>
                <a:gd name="T28" fmla="*/ 161 w 188"/>
                <a:gd name="T29" fmla="*/ 173 h 173"/>
                <a:gd name="T30" fmla="*/ 26 w 188"/>
                <a:gd name="T31" fmla="*/ 173 h 173"/>
                <a:gd name="T32" fmla="*/ 19 w 188"/>
                <a:gd name="T33" fmla="*/ 173 h 173"/>
                <a:gd name="T34" fmla="*/ 12 w 188"/>
                <a:gd name="T35" fmla="*/ 170 h 173"/>
                <a:gd name="T36" fmla="*/ 7 w 188"/>
                <a:gd name="T37" fmla="*/ 166 h 173"/>
                <a:gd name="T38" fmla="*/ 4 w 188"/>
                <a:gd name="T39" fmla="*/ 161 h 173"/>
                <a:gd name="T40" fmla="*/ 0 w 188"/>
                <a:gd name="T41" fmla="*/ 154 h 173"/>
                <a:gd name="T42" fmla="*/ 0 w 188"/>
                <a:gd name="T43" fmla="*/ 147 h 173"/>
                <a:gd name="T44" fmla="*/ 0 w 188"/>
                <a:gd name="T45" fmla="*/ 26 h 173"/>
                <a:gd name="T46" fmla="*/ 0 w 188"/>
                <a:gd name="T47" fmla="*/ 19 h 173"/>
                <a:gd name="T48" fmla="*/ 4 w 188"/>
                <a:gd name="T49" fmla="*/ 14 h 173"/>
                <a:gd name="T50" fmla="*/ 7 w 188"/>
                <a:gd name="T51" fmla="*/ 7 h 173"/>
                <a:gd name="T52" fmla="*/ 12 w 188"/>
                <a:gd name="T53" fmla="*/ 3 h 173"/>
                <a:gd name="T54" fmla="*/ 19 w 188"/>
                <a:gd name="T55" fmla="*/ 2 h 173"/>
                <a:gd name="T56" fmla="*/ 26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6" y="0"/>
                  </a:moveTo>
                  <a:lnTo>
                    <a:pt x="161" y="0"/>
                  </a:lnTo>
                  <a:lnTo>
                    <a:pt x="168" y="2"/>
                  </a:lnTo>
                  <a:lnTo>
                    <a:pt x="175" y="3"/>
                  </a:lnTo>
                  <a:lnTo>
                    <a:pt x="181" y="7"/>
                  </a:lnTo>
                  <a:lnTo>
                    <a:pt x="184" y="14"/>
                  </a:lnTo>
                  <a:lnTo>
                    <a:pt x="188" y="19"/>
                  </a:lnTo>
                  <a:lnTo>
                    <a:pt x="188" y="26"/>
                  </a:lnTo>
                  <a:lnTo>
                    <a:pt x="188" y="147"/>
                  </a:lnTo>
                  <a:lnTo>
                    <a:pt x="188" y="154"/>
                  </a:lnTo>
                  <a:lnTo>
                    <a:pt x="184" y="161"/>
                  </a:lnTo>
                  <a:lnTo>
                    <a:pt x="181" y="166"/>
                  </a:lnTo>
                  <a:lnTo>
                    <a:pt x="175" y="170"/>
                  </a:lnTo>
                  <a:lnTo>
                    <a:pt x="168" y="173"/>
                  </a:lnTo>
                  <a:lnTo>
                    <a:pt x="161" y="173"/>
                  </a:lnTo>
                  <a:lnTo>
                    <a:pt x="26" y="173"/>
                  </a:lnTo>
                  <a:lnTo>
                    <a:pt x="19" y="173"/>
                  </a:lnTo>
                  <a:lnTo>
                    <a:pt x="12" y="170"/>
                  </a:lnTo>
                  <a:lnTo>
                    <a:pt x="7" y="166"/>
                  </a:lnTo>
                  <a:lnTo>
                    <a:pt x="4" y="161"/>
                  </a:lnTo>
                  <a:lnTo>
                    <a:pt x="0" y="154"/>
                  </a:lnTo>
                  <a:lnTo>
                    <a:pt x="0" y="147"/>
                  </a:lnTo>
                  <a:lnTo>
                    <a:pt x="0" y="26"/>
                  </a:lnTo>
                  <a:lnTo>
                    <a:pt x="0" y="19"/>
                  </a:lnTo>
                  <a:lnTo>
                    <a:pt x="4"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13"/>
            <p:cNvSpPr>
              <a:spLocks/>
            </p:cNvSpPr>
            <p:nvPr/>
          </p:nvSpPr>
          <p:spPr bwMode="auto">
            <a:xfrm>
              <a:off x="4539889" y="3543699"/>
              <a:ext cx="245077" cy="226729"/>
            </a:xfrm>
            <a:custGeom>
              <a:avLst/>
              <a:gdLst>
                <a:gd name="T0" fmla="*/ 26 w 187"/>
                <a:gd name="T1" fmla="*/ 0 h 173"/>
                <a:gd name="T2" fmla="*/ 161 w 187"/>
                <a:gd name="T3" fmla="*/ 0 h 173"/>
                <a:gd name="T4" fmla="*/ 168 w 187"/>
                <a:gd name="T5" fmla="*/ 2 h 173"/>
                <a:gd name="T6" fmla="*/ 175 w 187"/>
                <a:gd name="T7" fmla="*/ 3 h 173"/>
                <a:gd name="T8" fmla="*/ 180 w 187"/>
                <a:gd name="T9" fmla="*/ 7 h 173"/>
                <a:gd name="T10" fmla="*/ 184 w 187"/>
                <a:gd name="T11" fmla="*/ 14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4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4 h 173"/>
                <a:gd name="T50" fmla="*/ 7 w 187"/>
                <a:gd name="T51" fmla="*/ 7 h 173"/>
                <a:gd name="T52" fmla="*/ 14 w 187"/>
                <a:gd name="T53" fmla="*/ 3 h 173"/>
                <a:gd name="T54" fmla="*/ 19 w 187"/>
                <a:gd name="T55" fmla="*/ 2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2"/>
                  </a:lnTo>
                  <a:lnTo>
                    <a:pt x="175" y="3"/>
                  </a:lnTo>
                  <a:lnTo>
                    <a:pt x="180" y="7"/>
                  </a:lnTo>
                  <a:lnTo>
                    <a:pt x="184" y="14"/>
                  </a:lnTo>
                  <a:lnTo>
                    <a:pt x="187" y="19"/>
                  </a:lnTo>
                  <a:lnTo>
                    <a:pt x="187" y="26"/>
                  </a:lnTo>
                  <a:lnTo>
                    <a:pt x="187" y="147"/>
                  </a:lnTo>
                  <a:lnTo>
                    <a:pt x="187" y="154"/>
                  </a:lnTo>
                  <a:lnTo>
                    <a:pt x="184" y="161"/>
                  </a:lnTo>
                  <a:lnTo>
                    <a:pt x="180" y="166"/>
                  </a:lnTo>
                  <a:lnTo>
                    <a:pt x="175" y="170"/>
                  </a:lnTo>
                  <a:lnTo>
                    <a:pt x="168" y="173"/>
                  </a:lnTo>
                  <a:lnTo>
                    <a:pt x="161" y="173"/>
                  </a:lnTo>
                  <a:lnTo>
                    <a:pt x="26" y="173"/>
                  </a:lnTo>
                  <a:lnTo>
                    <a:pt x="19" y="173"/>
                  </a:lnTo>
                  <a:lnTo>
                    <a:pt x="14" y="170"/>
                  </a:lnTo>
                  <a:lnTo>
                    <a:pt x="7" y="166"/>
                  </a:lnTo>
                  <a:lnTo>
                    <a:pt x="3" y="161"/>
                  </a:lnTo>
                  <a:lnTo>
                    <a:pt x="0" y="154"/>
                  </a:lnTo>
                  <a:lnTo>
                    <a:pt x="0" y="147"/>
                  </a:lnTo>
                  <a:lnTo>
                    <a:pt x="0" y="26"/>
                  </a:lnTo>
                  <a:lnTo>
                    <a:pt x="0" y="19"/>
                  </a:lnTo>
                  <a:lnTo>
                    <a:pt x="3" y="14"/>
                  </a:lnTo>
                  <a:lnTo>
                    <a:pt x="7" y="7"/>
                  </a:lnTo>
                  <a:lnTo>
                    <a:pt x="14"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14"/>
            <p:cNvSpPr>
              <a:spLocks/>
            </p:cNvSpPr>
            <p:nvPr/>
          </p:nvSpPr>
          <p:spPr bwMode="auto">
            <a:xfrm>
              <a:off x="4819040" y="3543699"/>
              <a:ext cx="247698" cy="226729"/>
            </a:xfrm>
            <a:custGeom>
              <a:avLst/>
              <a:gdLst>
                <a:gd name="T0" fmla="*/ 27 w 189"/>
                <a:gd name="T1" fmla="*/ 0 h 173"/>
                <a:gd name="T2" fmla="*/ 161 w 189"/>
                <a:gd name="T3" fmla="*/ 0 h 173"/>
                <a:gd name="T4" fmla="*/ 168 w 189"/>
                <a:gd name="T5" fmla="*/ 2 h 173"/>
                <a:gd name="T6" fmla="*/ 175 w 189"/>
                <a:gd name="T7" fmla="*/ 3 h 173"/>
                <a:gd name="T8" fmla="*/ 181 w 189"/>
                <a:gd name="T9" fmla="*/ 7 h 173"/>
                <a:gd name="T10" fmla="*/ 186 w 189"/>
                <a:gd name="T11" fmla="*/ 14 h 173"/>
                <a:gd name="T12" fmla="*/ 188 w 189"/>
                <a:gd name="T13" fmla="*/ 19 h 173"/>
                <a:gd name="T14" fmla="*/ 189 w 189"/>
                <a:gd name="T15" fmla="*/ 26 h 173"/>
                <a:gd name="T16" fmla="*/ 189 w 189"/>
                <a:gd name="T17" fmla="*/ 147 h 173"/>
                <a:gd name="T18" fmla="*/ 188 w 189"/>
                <a:gd name="T19" fmla="*/ 154 h 173"/>
                <a:gd name="T20" fmla="*/ 186 w 189"/>
                <a:gd name="T21" fmla="*/ 161 h 173"/>
                <a:gd name="T22" fmla="*/ 181 w 189"/>
                <a:gd name="T23" fmla="*/ 166 h 173"/>
                <a:gd name="T24" fmla="*/ 175 w 189"/>
                <a:gd name="T25" fmla="*/ 170 h 173"/>
                <a:gd name="T26" fmla="*/ 168 w 189"/>
                <a:gd name="T27" fmla="*/ 173 h 173"/>
                <a:gd name="T28" fmla="*/ 161 w 189"/>
                <a:gd name="T29" fmla="*/ 173 h 173"/>
                <a:gd name="T30" fmla="*/ 27 w 189"/>
                <a:gd name="T31" fmla="*/ 173 h 173"/>
                <a:gd name="T32" fmla="*/ 20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4 h 173"/>
                <a:gd name="T50" fmla="*/ 9 w 189"/>
                <a:gd name="T51" fmla="*/ 7 h 173"/>
                <a:gd name="T52" fmla="*/ 14 w 189"/>
                <a:gd name="T53" fmla="*/ 3 h 173"/>
                <a:gd name="T54" fmla="*/ 20 w 189"/>
                <a:gd name="T55" fmla="*/ 2 h 173"/>
                <a:gd name="T56" fmla="*/ 27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7" y="0"/>
                  </a:moveTo>
                  <a:lnTo>
                    <a:pt x="161" y="0"/>
                  </a:lnTo>
                  <a:lnTo>
                    <a:pt x="168" y="2"/>
                  </a:lnTo>
                  <a:lnTo>
                    <a:pt x="175" y="3"/>
                  </a:lnTo>
                  <a:lnTo>
                    <a:pt x="181" y="7"/>
                  </a:lnTo>
                  <a:lnTo>
                    <a:pt x="186" y="14"/>
                  </a:lnTo>
                  <a:lnTo>
                    <a:pt x="188" y="19"/>
                  </a:lnTo>
                  <a:lnTo>
                    <a:pt x="189" y="26"/>
                  </a:lnTo>
                  <a:lnTo>
                    <a:pt x="189" y="147"/>
                  </a:lnTo>
                  <a:lnTo>
                    <a:pt x="188" y="154"/>
                  </a:lnTo>
                  <a:lnTo>
                    <a:pt x="186" y="161"/>
                  </a:lnTo>
                  <a:lnTo>
                    <a:pt x="181" y="166"/>
                  </a:lnTo>
                  <a:lnTo>
                    <a:pt x="175" y="170"/>
                  </a:lnTo>
                  <a:lnTo>
                    <a:pt x="168" y="173"/>
                  </a:lnTo>
                  <a:lnTo>
                    <a:pt x="161" y="173"/>
                  </a:lnTo>
                  <a:lnTo>
                    <a:pt x="27" y="173"/>
                  </a:lnTo>
                  <a:lnTo>
                    <a:pt x="20" y="173"/>
                  </a:lnTo>
                  <a:lnTo>
                    <a:pt x="14" y="170"/>
                  </a:lnTo>
                  <a:lnTo>
                    <a:pt x="9" y="166"/>
                  </a:lnTo>
                  <a:lnTo>
                    <a:pt x="4" y="161"/>
                  </a:lnTo>
                  <a:lnTo>
                    <a:pt x="2" y="154"/>
                  </a:lnTo>
                  <a:lnTo>
                    <a:pt x="0" y="147"/>
                  </a:lnTo>
                  <a:lnTo>
                    <a:pt x="0" y="26"/>
                  </a:lnTo>
                  <a:lnTo>
                    <a:pt x="2" y="19"/>
                  </a:lnTo>
                  <a:lnTo>
                    <a:pt x="4" y="14"/>
                  </a:lnTo>
                  <a:lnTo>
                    <a:pt x="9" y="7"/>
                  </a:lnTo>
                  <a:lnTo>
                    <a:pt x="14" y="3"/>
                  </a:lnTo>
                  <a:lnTo>
                    <a:pt x="20" y="2"/>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4" name="Freeform 15"/>
            <p:cNvSpPr>
              <a:spLocks/>
            </p:cNvSpPr>
            <p:nvPr/>
          </p:nvSpPr>
          <p:spPr bwMode="auto">
            <a:xfrm>
              <a:off x="5099502" y="3543699"/>
              <a:ext cx="247698" cy="226729"/>
            </a:xfrm>
            <a:custGeom>
              <a:avLst/>
              <a:gdLst>
                <a:gd name="T0" fmla="*/ 28 w 189"/>
                <a:gd name="T1" fmla="*/ 0 h 173"/>
                <a:gd name="T2" fmla="*/ 161 w 189"/>
                <a:gd name="T3" fmla="*/ 0 h 173"/>
                <a:gd name="T4" fmla="*/ 170 w 189"/>
                <a:gd name="T5" fmla="*/ 2 h 173"/>
                <a:gd name="T6" fmla="*/ 175 w 189"/>
                <a:gd name="T7" fmla="*/ 3 h 173"/>
                <a:gd name="T8" fmla="*/ 180 w 189"/>
                <a:gd name="T9" fmla="*/ 7 h 173"/>
                <a:gd name="T10" fmla="*/ 185 w 189"/>
                <a:gd name="T11" fmla="*/ 14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70 w 189"/>
                <a:gd name="T27" fmla="*/ 173 h 173"/>
                <a:gd name="T28" fmla="*/ 161 w 189"/>
                <a:gd name="T29" fmla="*/ 173 h 173"/>
                <a:gd name="T30" fmla="*/ 28 w 189"/>
                <a:gd name="T31" fmla="*/ 173 h 173"/>
                <a:gd name="T32" fmla="*/ 19 w 189"/>
                <a:gd name="T33" fmla="*/ 173 h 173"/>
                <a:gd name="T34" fmla="*/ 14 w 189"/>
                <a:gd name="T35" fmla="*/ 170 h 173"/>
                <a:gd name="T36" fmla="*/ 9 w 189"/>
                <a:gd name="T37" fmla="*/ 166 h 173"/>
                <a:gd name="T38" fmla="*/ 3 w 189"/>
                <a:gd name="T39" fmla="*/ 161 h 173"/>
                <a:gd name="T40" fmla="*/ 2 w 189"/>
                <a:gd name="T41" fmla="*/ 154 h 173"/>
                <a:gd name="T42" fmla="*/ 0 w 189"/>
                <a:gd name="T43" fmla="*/ 147 h 173"/>
                <a:gd name="T44" fmla="*/ 0 w 189"/>
                <a:gd name="T45" fmla="*/ 26 h 173"/>
                <a:gd name="T46" fmla="*/ 2 w 189"/>
                <a:gd name="T47" fmla="*/ 19 h 173"/>
                <a:gd name="T48" fmla="*/ 3 w 189"/>
                <a:gd name="T49" fmla="*/ 14 h 173"/>
                <a:gd name="T50" fmla="*/ 9 w 189"/>
                <a:gd name="T51" fmla="*/ 7 h 173"/>
                <a:gd name="T52" fmla="*/ 14 w 189"/>
                <a:gd name="T53" fmla="*/ 3 h 173"/>
                <a:gd name="T54" fmla="*/ 19 w 189"/>
                <a:gd name="T55" fmla="*/ 2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70" y="2"/>
                  </a:lnTo>
                  <a:lnTo>
                    <a:pt x="175" y="3"/>
                  </a:lnTo>
                  <a:lnTo>
                    <a:pt x="180" y="7"/>
                  </a:lnTo>
                  <a:lnTo>
                    <a:pt x="185" y="14"/>
                  </a:lnTo>
                  <a:lnTo>
                    <a:pt x="187" y="19"/>
                  </a:lnTo>
                  <a:lnTo>
                    <a:pt x="189" y="26"/>
                  </a:lnTo>
                  <a:lnTo>
                    <a:pt x="189" y="147"/>
                  </a:lnTo>
                  <a:lnTo>
                    <a:pt x="187" y="154"/>
                  </a:lnTo>
                  <a:lnTo>
                    <a:pt x="185" y="161"/>
                  </a:lnTo>
                  <a:lnTo>
                    <a:pt x="180" y="166"/>
                  </a:lnTo>
                  <a:lnTo>
                    <a:pt x="175" y="170"/>
                  </a:lnTo>
                  <a:lnTo>
                    <a:pt x="170" y="173"/>
                  </a:lnTo>
                  <a:lnTo>
                    <a:pt x="161" y="173"/>
                  </a:lnTo>
                  <a:lnTo>
                    <a:pt x="28" y="173"/>
                  </a:lnTo>
                  <a:lnTo>
                    <a:pt x="19" y="173"/>
                  </a:lnTo>
                  <a:lnTo>
                    <a:pt x="14" y="170"/>
                  </a:lnTo>
                  <a:lnTo>
                    <a:pt x="9" y="166"/>
                  </a:lnTo>
                  <a:lnTo>
                    <a:pt x="3" y="161"/>
                  </a:lnTo>
                  <a:lnTo>
                    <a:pt x="2" y="154"/>
                  </a:lnTo>
                  <a:lnTo>
                    <a:pt x="0" y="147"/>
                  </a:lnTo>
                  <a:lnTo>
                    <a:pt x="0" y="26"/>
                  </a:lnTo>
                  <a:lnTo>
                    <a:pt x="2" y="19"/>
                  </a:lnTo>
                  <a:lnTo>
                    <a:pt x="3" y="14"/>
                  </a:lnTo>
                  <a:lnTo>
                    <a:pt x="9" y="7"/>
                  </a:lnTo>
                  <a:lnTo>
                    <a:pt x="14" y="3"/>
                  </a:lnTo>
                  <a:lnTo>
                    <a:pt x="19"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5" name="Freeform 16"/>
            <p:cNvSpPr>
              <a:spLocks/>
            </p:cNvSpPr>
            <p:nvPr/>
          </p:nvSpPr>
          <p:spPr bwMode="auto">
            <a:xfrm>
              <a:off x="5379964" y="3543699"/>
              <a:ext cx="247698" cy="226729"/>
            </a:xfrm>
            <a:custGeom>
              <a:avLst/>
              <a:gdLst>
                <a:gd name="T0" fmla="*/ 28 w 189"/>
                <a:gd name="T1" fmla="*/ 0 h 173"/>
                <a:gd name="T2" fmla="*/ 162 w 189"/>
                <a:gd name="T3" fmla="*/ 0 h 173"/>
                <a:gd name="T4" fmla="*/ 169 w 189"/>
                <a:gd name="T5" fmla="*/ 2 h 173"/>
                <a:gd name="T6" fmla="*/ 175 w 189"/>
                <a:gd name="T7" fmla="*/ 3 h 173"/>
                <a:gd name="T8" fmla="*/ 180 w 189"/>
                <a:gd name="T9" fmla="*/ 7 h 173"/>
                <a:gd name="T10" fmla="*/ 185 w 189"/>
                <a:gd name="T11" fmla="*/ 14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69 w 189"/>
                <a:gd name="T27" fmla="*/ 173 h 173"/>
                <a:gd name="T28" fmla="*/ 162 w 189"/>
                <a:gd name="T29" fmla="*/ 173 h 173"/>
                <a:gd name="T30" fmla="*/ 28 w 189"/>
                <a:gd name="T31" fmla="*/ 173 h 173"/>
                <a:gd name="T32" fmla="*/ 21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4 h 173"/>
                <a:gd name="T50" fmla="*/ 8 w 189"/>
                <a:gd name="T51" fmla="*/ 7 h 173"/>
                <a:gd name="T52" fmla="*/ 14 w 189"/>
                <a:gd name="T53" fmla="*/ 3 h 173"/>
                <a:gd name="T54" fmla="*/ 21 w 189"/>
                <a:gd name="T55" fmla="*/ 2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2" y="0"/>
                  </a:lnTo>
                  <a:lnTo>
                    <a:pt x="169" y="2"/>
                  </a:lnTo>
                  <a:lnTo>
                    <a:pt x="175" y="3"/>
                  </a:lnTo>
                  <a:lnTo>
                    <a:pt x="180" y="7"/>
                  </a:lnTo>
                  <a:lnTo>
                    <a:pt x="185" y="14"/>
                  </a:lnTo>
                  <a:lnTo>
                    <a:pt x="187" y="19"/>
                  </a:lnTo>
                  <a:lnTo>
                    <a:pt x="189" y="26"/>
                  </a:lnTo>
                  <a:lnTo>
                    <a:pt x="189" y="147"/>
                  </a:lnTo>
                  <a:lnTo>
                    <a:pt x="187" y="154"/>
                  </a:lnTo>
                  <a:lnTo>
                    <a:pt x="185" y="161"/>
                  </a:lnTo>
                  <a:lnTo>
                    <a:pt x="180" y="166"/>
                  </a:lnTo>
                  <a:lnTo>
                    <a:pt x="175" y="170"/>
                  </a:lnTo>
                  <a:lnTo>
                    <a:pt x="169" y="173"/>
                  </a:lnTo>
                  <a:lnTo>
                    <a:pt x="162" y="173"/>
                  </a:lnTo>
                  <a:lnTo>
                    <a:pt x="28" y="173"/>
                  </a:lnTo>
                  <a:lnTo>
                    <a:pt x="21" y="173"/>
                  </a:lnTo>
                  <a:lnTo>
                    <a:pt x="14" y="170"/>
                  </a:lnTo>
                  <a:lnTo>
                    <a:pt x="8" y="166"/>
                  </a:lnTo>
                  <a:lnTo>
                    <a:pt x="3" y="161"/>
                  </a:lnTo>
                  <a:lnTo>
                    <a:pt x="1" y="154"/>
                  </a:lnTo>
                  <a:lnTo>
                    <a:pt x="0" y="147"/>
                  </a:lnTo>
                  <a:lnTo>
                    <a:pt x="0" y="26"/>
                  </a:lnTo>
                  <a:lnTo>
                    <a:pt x="1" y="19"/>
                  </a:lnTo>
                  <a:lnTo>
                    <a:pt x="3" y="14"/>
                  </a:lnTo>
                  <a:lnTo>
                    <a:pt x="8" y="7"/>
                  </a:lnTo>
                  <a:lnTo>
                    <a:pt x="14" y="3"/>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17"/>
            <p:cNvSpPr>
              <a:spLocks/>
            </p:cNvSpPr>
            <p:nvPr/>
          </p:nvSpPr>
          <p:spPr bwMode="auto">
            <a:xfrm>
              <a:off x="5659115" y="3543699"/>
              <a:ext cx="247698" cy="226729"/>
            </a:xfrm>
            <a:custGeom>
              <a:avLst/>
              <a:gdLst>
                <a:gd name="T0" fmla="*/ 28 w 189"/>
                <a:gd name="T1" fmla="*/ 0 h 173"/>
                <a:gd name="T2" fmla="*/ 163 w 189"/>
                <a:gd name="T3" fmla="*/ 0 h 173"/>
                <a:gd name="T4" fmla="*/ 170 w 189"/>
                <a:gd name="T5" fmla="*/ 2 h 173"/>
                <a:gd name="T6" fmla="*/ 175 w 189"/>
                <a:gd name="T7" fmla="*/ 3 h 173"/>
                <a:gd name="T8" fmla="*/ 182 w 189"/>
                <a:gd name="T9" fmla="*/ 7 h 173"/>
                <a:gd name="T10" fmla="*/ 186 w 189"/>
                <a:gd name="T11" fmla="*/ 14 h 173"/>
                <a:gd name="T12" fmla="*/ 187 w 189"/>
                <a:gd name="T13" fmla="*/ 19 h 173"/>
                <a:gd name="T14" fmla="*/ 189 w 189"/>
                <a:gd name="T15" fmla="*/ 26 h 173"/>
                <a:gd name="T16" fmla="*/ 189 w 189"/>
                <a:gd name="T17" fmla="*/ 147 h 173"/>
                <a:gd name="T18" fmla="*/ 187 w 189"/>
                <a:gd name="T19" fmla="*/ 154 h 173"/>
                <a:gd name="T20" fmla="*/ 186 w 189"/>
                <a:gd name="T21" fmla="*/ 161 h 173"/>
                <a:gd name="T22" fmla="*/ 182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9 w 189"/>
                <a:gd name="T37" fmla="*/ 166 h 173"/>
                <a:gd name="T38" fmla="*/ 5 w 189"/>
                <a:gd name="T39" fmla="*/ 161 h 173"/>
                <a:gd name="T40" fmla="*/ 2 w 189"/>
                <a:gd name="T41" fmla="*/ 154 h 173"/>
                <a:gd name="T42" fmla="*/ 0 w 189"/>
                <a:gd name="T43" fmla="*/ 147 h 173"/>
                <a:gd name="T44" fmla="*/ 0 w 189"/>
                <a:gd name="T45" fmla="*/ 26 h 173"/>
                <a:gd name="T46" fmla="*/ 2 w 189"/>
                <a:gd name="T47" fmla="*/ 19 h 173"/>
                <a:gd name="T48" fmla="*/ 5 w 189"/>
                <a:gd name="T49" fmla="*/ 14 h 173"/>
                <a:gd name="T50" fmla="*/ 9 w 189"/>
                <a:gd name="T51" fmla="*/ 7 h 173"/>
                <a:gd name="T52" fmla="*/ 14 w 189"/>
                <a:gd name="T53" fmla="*/ 3 h 173"/>
                <a:gd name="T54" fmla="*/ 21 w 189"/>
                <a:gd name="T55" fmla="*/ 2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2"/>
                  </a:lnTo>
                  <a:lnTo>
                    <a:pt x="175" y="3"/>
                  </a:lnTo>
                  <a:lnTo>
                    <a:pt x="182" y="7"/>
                  </a:lnTo>
                  <a:lnTo>
                    <a:pt x="186" y="14"/>
                  </a:lnTo>
                  <a:lnTo>
                    <a:pt x="187" y="19"/>
                  </a:lnTo>
                  <a:lnTo>
                    <a:pt x="189" y="26"/>
                  </a:lnTo>
                  <a:lnTo>
                    <a:pt x="189" y="147"/>
                  </a:lnTo>
                  <a:lnTo>
                    <a:pt x="187" y="154"/>
                  </a:lnTo>
                  <a:lnTo>
                    <a:pt x="186" y="161"/>
                  </a:lnTo>
                  <a:lnTo>
                    <a:pt x="182" y="166"/>
                  </a:lnTo>
                  <a:lnTo>
                    <a:pt x="175" y="170"/>
                  </a:lnTo>
                  <a:lnTo>
                    <a:pt x="170" y="173"/>
                  </a:lnTo>
                  <a:lnTo>
                    <a:pt x="163" y="173"/>
                  </a:lnTo>
                  <a:lnTo>
                    <a:pt x="28" y="173"/>
                  </a:lnTo>
                  <a:lnTo>
                    <a:pt x="21" y="173"/>
                  </a:lnTo>
                  <a:lnTo>
                    <a:pt x="14" y="170"/>
                  </a:lnTo>
                  <a:lnTo>
                    <a:pt x="9" y="166"/>
                  </a:lnTo>
                  <a:lnTo>
                    <a:pt x="5" y="161"/>
                  </a:lnTo>
                  <a:lnTo>
                    <a:pt x="2" y="154"/>
                  </a:lnTo>
                  <a:lnTo>
                    <a:pt x="0" y="147"/>
                  </a:lnTo>
                  <a:lnTo>
                    <a:pt x="0" y="26"/>
                  </a:lnTo>
                  <a:lnTo>
                    <a:pt x="2" y="19"/>
                  </a:lnTo>
                  <a:lnTo>
                    <a:pt x="5" y="14"/>
                  </a:lnTo>
                  <a:lnTo>
                    <a:pt x="9" y="7"/>
                  </a:lnTo>
                  <a:lnTo>
                    <a:pt x="14" y="3"/>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7" name="Freeform 18"/>
            <p:cNvSpPr>
              <a:spLocks/>
            </p:cNvSpPr>
            <p:nvPr/>
          </p:nvSpPr>
          <p:spPr bwMode="auto">
            <a:xfrm>
              <a:off x="5940887" y="3543699"/>
              <a:ext cx="246387" cy="226729"/>
            </a:xfrm>
            <a:custGeom>
              <a:avLst/>
              <a:gdLst>
                <a:gd name="T0" fmla="*/ 27 w 188"/>
                <a:gd name="T1" fmla="*/ 0 h 173"/>
                <a:gd name="T2" fmla="*/ 161 w 188"/>
                <a:gd name="T3" fmla="*/ 0 h 173"/>
                <a:gd name="T4" fmla="*/ 168 w 188"/>
                <a:gd name="T5" fmla="*/ 2 h 173"/>
                <a:gd name="T6" fmla="*/ 175 w 188"/>
                <a:gd name="T7" fmla="*/ 3 h 173"/>
                <a:gd name="T8" fmla="*/ 181 w 188"/>
                <a:gd name="T9" fmla="*/ 7 h 173"/>
                <a:gd name="T10" fmla="*/ 184 w 188"/>
                <a:gd name="T11" fmla="*/ 14 h 173"/>
                <a:gd name="T12" fmla="*/ 188 w 188"/>
                <a:gd name="T13" fmla="*/ 19 h 173"/>
                <a:gd name="T14" fmla="*/ 188 w 188"/>
                <a:gd name="T15" fmla="*/ 26 h 173"/>
                <a:gd name="T16" fmla="*/ 188 w 188"/>
                <a:gd name="T17" fmla="*/ 147 h 173"/>
                <a:gd name="T18" fmla="*/ 188 w 188"/>
                <a:gd name="T19" fmla="*/ 154 h 173"/>
                <a:gd name="T20" fmla="*/ 184 w 188"/>
                <a:gd name="T21" fmla="*/ 161 h 173"/>
                <a:gd name="T22" fmla="*/ 181 w 188"/>
                <a:gd name="T23" fmla="*/ 166 h 173"/>
                <a:gd name="T24" fmla="*/ 175 w 188"/>
                <a:gd name="T25" fmla="*/ 170 h 173"/>
                <a:gd name="T26" fmla="*/ 168 w 188"/>
                <a:gd name="T27" fmla="*/ 173 h 173"/>
                <a:gd name="T28" fmla="*/ 161 w 188"/>
                <a:gd name="T29" fmla="*/ 173 h 173"/>
                <a:gd name="T30" fmla="*/ 27 w 188"/>
                <a:gd name="T31" fmla="*/ 173 h 173"/>
                <a:gd name="T32" fmla="*/ 20 w 188"/>
                <a:gd name="T33" fmla="*/ 173 h 173"/>
                <a:gd name="T34" fmla="*/ 13 w 188"/>
                <a:gd name="T35" fmla="*/ 170 h 173"/>
                <a:gd name="T36" fmla="*/ 7 w 188"/>
                <a:gd name="T37" fmla="*/ 166 h 173"/>
                <a:gd name="T38" fmla="*/ 4 w 188"/>
                <a:gd name="T39" fmla="*/ 161 h 173"/>
                <a:gd name="T40" fmla="*/ 0 w 188"/>
                <a:gd name="T41" fmla="*/ 154 h 173"/>
                <a:gd name="T42" fmla="*/ 0 w 188"/>
                <a:gd name="T43" fmla="*/ 147 h 173"/>
                <a:gd name="T44" fmla="*/ 0 w 188"/>
                <a:gd name="T45" fmla="*/ 26 h 173"/>
                <a:gd name="T46" fmla="*/ 0 w 188"/>
                <a:gd name="T47" fmla="*/ 19 h 173"/>
                <a:gd name="T48" fmla="*/ 4 w 188"/>
                <a:gd name="T49" fmla="*/ 14 h 173"/>
                <a:gd name="T50" fmla="*/ 7 w 188"/>
                <a:gd name="T51" fmla="*/ 7 h 173"/>
                <a:gd name="T52" fmla="*/ 13 w 188"/>
                <a:gd name="T53" fmla="*/ 3 h 173"/>
                <a:gd name="T54" fmla="*/ 20 w 188"/>
                <a:gd name="T55" fmla="*/ 2 h 173"/>
                <a:gd name="T56" fmla="*/ 27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7" y="0"/>
                  </a:moveTo>
                  <a:lnTo>
                    <a:pt x="161" y="0"/>
                  </a:lnTo>
                  <a:lnTo>
                    <a:pt x="168" y="2"/>
                  </a:lnTo>
                  <a:lnTo>
                    <a:pt x="175" y="3"/>
                  </a:lnTo>
                  <a:lnTo>
                    <a:pt x="181" y="7"/>
                  </a:lnTo>
                  <a:lnTo>
                    <a:pt x="184" y="14"/>
                  </a:lnTo>
                  <a:lnTo>
                    <a:pt x="188" y="19"/>
                  </a:lnTo>
                  <a:lnTo>
                    <a:pt x="188" y="26"/>
                  </a:lnTo>
                  <a:lnTo>
                    <a:pt x="188" y="147"/>
                  </a:lnTo>
                  <a:lnTo>
                    <a:pt x="188" y="154"/>
                  </a:lnTo>
                  <a:lnTo>
                    <a:pt x="184" y="161"/>
                  </a:lnTo>
                  <a:lnTo>
                    <a:pt x="181" y="166"/>
                  </a:lnTo>
                  <a:lnTo>
                    <a:pt x="175" y="170"/>
                  </a:lnTo>
                  <a:lnTo>
                    <a:pt x="168" y="173"/>
                  </a:lnTo>
                  <a:lnTo>
                    <a:pt x="161" y="173"/>
                  </a:lnTo>
                  <a:lnTo>
                    <a:pt x="27" y="173"/>
                  </a:lnTo>
                  <a:lnTo>
                    <a:pt x="20" y="173"/>
                  </a:lnTo>
                  <a:lnTo>
                    <a:pt x="13" y="170"/>
                  </a:lnTo>
                  <a:lnTo>
                    <a:pt x="7" y="166"/>
                  </a:lnTo>
                  <a:lnTo>
                    <a:pt x="4" y="161"/>
                  </a:lnTo>
                  <a:lnTo>
                    <a:pt x="0" y="154"/>
                  </a:lnTo>
                  <a:lnTo>
                    <a:pt x="0" y="147"/>
                  </a:lnTo>
                  <a:lnTo>
                    <a:pt x="0" y="26"/>
                  </a:lnTo>
                  <a:lnTo>
                    <a:pt x="0" y="19"/>
                  </a:lnTo>
                  <a:lnTo>
                    <a:pt x="4" y="14"/>
                  </a:lnTo>
                  <a:lnTo>
                    <a:pt x="7" y="7"/>
                  </a:lnTo>
                  <a:lnTo>
                    <a:pt x="13" y="3"/>
                  </a:lnTo>
                  <a:lnTo>
                    <a:pt x="20" y="2"/>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19"/>
            <p:cNvSpPr>
              <a:spLocks/>
            </p:cNvSpPr>
            <p:nvPr/>
          </p:nvSpPr>
          <p:spPr bwMode="auto">
            <a:xfrm>
              <a:off x="6221349" y="3543699"/>
              <a:ext cx="245077" cy="226729"/>
            </a:xfrm>
            <a:custGeom>
              <a:avLst/>
              <a:gdLst>
                <a:gd name="T0" fmla="*/ 26 w 187"/>
                <a:gd name="T1" fmla="*/ 0 h 173"/>
                <a:gd name="T2" fmla="*/ 161 w 187"/>
                <a:gd name="T3" fmla="*/ 0 h 173"/>
                <a:gd name="T4" fmla="*/ 168 w 187"/>
                <a:gd name="T5" fmla="*/ 2 h 173"/>
                <a:gd name="T6" fmla="*/ 175 w 187"/>
                <a:gd name="T7" fmla="*/ 3 h 173"/>
                <a:gd name="T8" fmla="*/ 180 w 187"/>
                <a:gd name="T9" fmla="*/ 7 h 173"/>
                <a:gd name="T10" fmla="*/ 184 w 187"/>
                <a:gd name="T11" fmla="*/ 14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4 h 173"/>
                <a:gd name="T50" fmla="*/ 7 w 187"/>
                <a:gd name="T51" fmla="*/ 7 h 173"/>
                <a:gd name="T52" fmla="*/ 12 w 187"/>
                <a:gd name="T53" fmla="*/ 3 h 173"/>
                <a:gd name="T54" fmla="*/ 19 w 187"/>
                <a:gd name="T55" fmla="*/ 2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2"/>
                  </a:lnTo>
                  <a:lnTo>
                    <a:pt x="175" y="3"/>
                  </a:lnTo>
                  <a:lnTo>
                    <a:pt x="180" y="7"/>
                  </a:lnTo>
                  <a:lnTo>
                    <a:pt x="184" y="14"/>
                  </a:lnTo>
                  <a:lnTo>
                    <a:pt x="187" y="19"/>
                  </a:lnTo>
                  <a:lnTo>
                    <a:pt x="187" y="26"/>
                  </a:lnTo>
                  <a:lnTo>
                    <a:pt x="187" y="147"/>
                  </a:lnTo>
                  <a:lnTo>
                    <a:pt x="187" y="154"/>
                  </a:lnTo>
                  <a:lnTo>
                    <a:pt x="184"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6"/>
                  </a:lnTo>
                  <a:lnTo>
                    <a:pt x="0" y="19"/>
                  </a:lnTo>
                  <a:lnTo>
                    <a:pt x="3"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20"/>
            <p:cNvSpPr>
              <a:spLocks/>
            </p:cNvSpPr>
            <p:nvPr/>
          </p:nvSpPr>
          <p:spPr bwMode="auto">
            <a:xfrm>
              <a:off x="6501811" y="3543699"/>
              <a:ext cx="370892" cy="226729"/>
            </a:xfrm>
            <a:custGeom>
              <a:avLst/>
              <a:gdLst>
                <a:gd name="T0" fmla="*/ 26 w 283"/>
                <a:gd name="T1" fmla="*/ 0 h 173"/>
                <a:gd name="T2" fmla="*/ 257 w 283"/>
                <a:gd name="T3" fmla="*/ 0 h 173"/>
                <a:gd name="T4" fmla="*/ 264 w 283"/>
                <a:gd name="T5" fmla="*/ 2 h 173"/>
                <a:gd name="T6" fmla="*/ 271 w 283"/>
                <a:gd name="T7" fmla="*/ 3 h 173"/>
                <a:gd name="T8" fmla="*/ 276 w 283"/>
                <a:gd name="T9" fmla="*/ 7 h 173"/>
                <a:gd name="T10" fmla="*/ 280 w 283"/>
                <a:gd name="T11" fmla="*/ 14 h 173"/>
                <a:gd name="T12" fmla="*/ 283 w 283"/>
                <a:gd name="T13" fmla="*/ 19 h 173"/>
                <a:gd name="T14" fmla="*/ 283 w 283"/>
                <a:gd name="T15" fmla="*/ 26 h 173"/>
                <a:gd name="T16" fmla="*/ 283 w 283"/>
                <a:gd name="T17" fmla="*/ 147 h 173"/>
                <a:gd name="T18" fmla="*/ 283 w 283"/>
                <a:gd name="T19" fmla="*/ 154 h 173"/>
                <a:gd name="T20" fmla="*/ 280 w 283"/>
                <a:gd name="T21" fmla="*/ 161 h 173"/>
                <a:gd name="T22" fmla="*/ 276 w 283"/>
                <a:gd name="T23" fmla="*/ 166 h 173"/>
                <a:gd name="T24" fmla="*/ 271 w 283"/>
                <a:gd name="T25" fmla="*/ 170 h 173"/>
                <a:gd name="T26" fmla="*/ 264 w 283"/>
                <a:gd name="T27" fmla="*/ 173 h 173"/>
                <a:gd name="T28" fmla="*/ 257 w 283"/>
                <a:gd name="T29" fmla="*/ 173 h 173"/>
                <a:gd name="T30" fmla="*/ 26 w 283"/>
                <a:gd name="T31" fmla="*/ 173 h 173"/>
                <a:gd name="T32" fmla="*/ 19 w 283"/>
                <a:gd name="T33" fmla="*/ 173 h 173"/>
                <a:gd name="T34" fmla="*/ 12 w 283"/>
                <a:gd name="T35" fmla="*/ 170 h 173"/>
                <a:gd name="T36" fmla="*/ 7 w 283"/>
                <a:gd name="T37" fmla="*/ 166 h 173"/>
                <a:gd name="T38" fmla="*/ 3 w 283"/>
                <a:gd name="T39" fmla="*/ 161 h 173"/>
                <a:gd name="T40" fmla="*/ 0 w 283"/>
                <a:gd name="T41" fmla="*/ 154 h 173"/>
                <a:gd name="T42" fmla="*/ 0 w 283"/>
                <a:gd name="T43" fmla="*/ 147 h 173"/>
                <a:gd name="T44" fmla="*/ 0 w 283"/>
                <a:gd name="T45" fmla="*/ 26 h 173"/>
                <a:gd name="T46" fmla="*/ 0 w 283"/>
                <a:gd name="T47" fmla="*/ 19 h 173"/>
                <a:gd name="T48" fmla="*/ 3 w 283"/>
                <a:gd name="T49" fmla="*/ 14 h 173"/>
                <a:gd name="T50" fmla="*/ 7 w 283"/>
                <a:gd name="T51" fmla="*/ 7 h 173"/>
                <a:gd name="T52" fmla="*/ 12 w 283"/>
                <a:gd name="T53" fmla="*/ 3 h 173"/>
                <a:gd name="T54" fmla="*/ 19 w 283"/>
                <a:gd name="T55" fmla="*/ 2 h 173"/>
                <a:gd name="T56" fmla="*/ 26 w 283"/>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173">
                  <a:moveTo>
                    <a:pt x="26" y="0"/>
                  </a:moveTo>
                  <a:lnTo>
                    <a:pt x="257" y="0"/>
                  </a:lnTo>
                  <a:lnTo>
                    <a:pt x="264" y="2"/>
                  </a:lnTo>
                  <a:lnTo>
                    <a:pt x="271" y="3"/>
                  </a:lnTo>
                  <a:lnTo>
                    <a:pt x="276" y="7"/>
                  </a:lnTo>
                  <a:lnTo>
                    <a:pt x="280" y="14"/>
                  </a:lnTo>
                  <a:lnTo>
                    <a:pt x="283" y="19"/>
                  </a:lnTo>
                  <a:lnTo>
                    <a:pt x="283" y="26"/>
                  </a:lnTo>
                  <a:lnTo>
                    <a:pt x="283" y="147"/>
                  </a:lnTo>
                  <a:lnTo>
                    <a:pt x="283" y="154"/>
                  </a:lnTo>
                  <a:lnTo>
                    <a:pt x="280" y="161"/>
                  </a:lnTo>
                  <a:lnTo>
                    <a:pt x="276" y="166"/>
                  </a:lnTo>
                  <a:lnTo>
                    <a:pt x="271" y="170"/>
                  </a:lnTo>
                  <a:lnTo>
                    <a:pt x="264" y="173"/>
                  </a:lnTo>
                  <a:lnTo>
                    <a:pt x="257" y="173"/>
                  </a:lnTo>
                  <a:lnTo>
                    <a:pt x="26" y="173"/>
                  </a:lnTo>
                  <a:lnTo>
                    <a:pt x="19" y="173"/>
                  </a:lnTo>
                  <a:lnTo>
                    <a:pt x="12" y="170"/>
                  </a:lnTo>
                  <a:lnTo>
                    <a:pt x="7" y="166"/>
                  </a:lnTo>
                  <a:lnTo>
                    <a:pt x="3" y="161"/>
                  </a:lnTo>
                  <a:lnTo>
                    <a:pt x="0" y="154"/>
                  </a:lnTo>
                  <a:lnTo>
                    <a:pt x="0" y="147"/>
                  </a:lnTo>
                  <a:lnTo>
                    <a:pt x="0" y="26"/>
                  </a:lnTo>
                  <a:lnTo>
                    <a:pt x="0" y="19"/>
                  </a:lnTo>
                  <a:lnTo>
                    <a:pt x="3"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1"/>
            <p:cNvSpPr>
              <a:spLocks/>
            </p:cNvSpPr>
            <p:nvPr/>
          </p:nvSpPr>
          <p:spPr bwMode="auto">
            <a:xfrm>
              <a:off x="2858428" y="4354940"/>
              <a:ext cx="247698" cy="226729"/>
            </a:xfrm>
            <a:custGeom>
              <a:avLst/>
              <a:gdLst>
                <a:gd name="T0" fmla="*/ 26 w 189"/>
                <a:gd name="T1" fmla="*/ 0 h 173"/>
                <a:gd name="T2" fmla="*/ 161 w 189"/>
                <a:gd name="T3" fmla="*/ 0 h 173"/>
                <a:gd name="T4" fmla="*/ 168 w 189"/>
                <a:gd name="T5" fmla="*/ 0 h 173"/>
                <a:gd name="T6" fmla="*/ 175 w 189"/>
                <a:gd name="T7" fmla="*/ 4 h 173"/>
                <a:gd name="T8" fmla="*/ 180 w 189"/>
                <a:gd name="T9" fmla="*/ 7 h 173"/>
                <a:gd name="T10" fmla="*/ 185 w 189"/>
                <a:gd name="T11" fmla="*/ 12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68 w 189"/>
                <a:gd name="T27" fmla="*/ 173 h 173"/>
                <a:gd name="T28" fmla="*/ 161 w 189"/>
                <a:gd name="T29" fmla="*/ 173 h 173"/>
                <a:gd name="T30" fmla="*/ 26 w 189"/>
                <a:gd name="T31" fmla="*/ 173 h 173"/>
                <a:gd name="T32" fmla="*/ 19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2 h 173"/>
                <a:gd name="T50" fmla="*/ 8 w 189"/>
                <a:gd name="T51" fmla="*/ 7 h 173"/>
                <a:gd name="T52" fmla="*/ 14 w 189"/>
                <a:gd name="T53" fmla="*/ 4 h 173"/>
                <a:gd name="T54" fmla="*/ 19 w 189"/>
                <a:gd name="T55" fmla="*/ 0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1" y="0"/>
                  </a:lnTo>
                  <a:lnTo>
                    <a:pt x="168" y="0"/>
                  </a:lnTo>
                  <a:lnTo>
                    <a:pt x="175" y="4"/>
                  </a:lnTo>
                  <a:lnTo>
                    <a:pt x="180" y="7"/>
                  </a:lnTo>
                  <a:lnTo>
                    <a:pt x="185" y="12"/>
                  </a:lnTo>
                  <a:lnTo>
                    <a:pt x="187" y="19"/>
                  </a:lnTo>
                  <a:lnTo>
                    <a:pt x="189" y="26"/>
                  </a:lnTo>
                  <a:lnTo>
                    <a:pt x="189" y="147"/>
                  </a:lnTo>
                  <a:lnTo>
                    <a:pt x="187" y="154"/>
                  </a:lnTo>
                  <a:lnTo>
                    <a:pt x="185" y="161"/>
                  </a:lnTo>
                  <a:lnTo>
                    <a:pt x="180" y="166"/>
                  </a:lnTo>
                  <a:lnTo>
                    <a:pt x="175" y="170"/>
                  </a:lnTo>
                  <a:lnTo>
                    <a:pt x="168" y="173"/>
                  </a:lnTo>
                  <a:lnTo>
                    <a:pt x="161" y="173"/>
                  </a:lnTo>
                  <a:lnTo>
                    <a:pt x="26" y="173"/>
                  </a:lnTo>
                  <a:lnTo>
                    <a:pt x="19" y="173"/>
                  </a:lnTo>
                  <a:lnTo>
                    <a:pt x="14" y="170"/>
                  </a:lnTo>
                  <a:lnTo>
                    <a:pt x="8" y="166"/>
                  </a:lnTo>
                  <a:lnTo>
                    <a:pt x="3" y="161"/>
                  </a:lnTo>
                  <a:lnTo>
                    <a:pt x="1" y="154"/>
                  </a:lnTo>
                  <a:lnTo>
                    <a:pt x="0" y="147"/>
                  </a:lnTo>
                  <a:lnTo>
                    <a:pt x="0" y="26"/>
                  </a:lnTo>
                  <a:lnTo>
                    <a:pt x="1" y="19"/>
                  </a:lnTo>
                  <a:lnTo>
                    <a:pt x="3" y="12"/>
                  </a:lnTo>
                  <a:lnTo>
                    <a:pt x="8"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2"/>
            <p:cNvSpPr>
              <a:spLocks/>
            </p:cNvSpPr>
            <p:nvPr/>
          </p:nvSpPr>
          <p:spPr bwMode="auto">
            <a:xfrm>
              <a:off x="3137579" y="4354940"/>
              <a:ext cx="247698" cy="226729"/>
            </a:xfrm>
            <a:custGeom>
              <a:avLst/>
              <a:gdLst>
                <a:gd name="T0" fmla="*/ 28 w 189"/>
                <a:gd name="T1" fmla="*/ 0 h 173"/>
                <a:gd name="T2" fmla="*/ 161 w 189"/>
                <a:gd name="T3" fmla="*/ 0 h 173"/>
                <a:gd name="T4" fmla="*/ 170 w 189"/>
                <a:gd name="T5" fmla="*/ 0 h 173"/>
                <a:gd name="T6" fmla="*/ 175 w 189"/>
                <a:gd name="T7" fmla="*/ 4 h 173"/>
                <a:gd name="T8" fmla="*/ 180 w 189"/>
                <a:gd name="T9" fmla="*/ 7 h 173"/>
                <a:gd name="T10" fmla="*/ 186 w 189"/>
                <a:gd name="T11" fmla="*/ 12 h 173"/>
                <a:gd name="T12" fmla="*/ 187 w 189"/>
                <a:gd name="T13" fmla="*/ 19 h 173"/>
                <a:gd name="T14" fmla="*/ 189 w 189"/>
                <a:gd name="T15" fmla="*/ 26 h 173"/>
                <a:gd name="T16" fmla="*/ 189 w 189"/>
                <a:gd name="T17" fmla="*/ 147 h 173"/>
                <a:gd name="T18" fmla="*/ 187 w 189"/>
                <a:gd name="T19" fmla="*/ 154 h 173"/>
                <a:gd name="T20" fmla="*/ 186 w 189"/>
                <a:gd name="T21" fmla="*/ 161 h 173"/>
                <a:gd name="T22" fmla="*/ 180 w 189"/>
                <a:gd name="T23" fmla="*/ 166 h 173"/>
                <a:gd name="T24" fmla="*/ 175 w 189"/>
                <a:gd name="T25" fmla="*/ 170 h 173"/>
                <a:gd name="T26" fmla="*/ 170 w 189"/>
                <a:gd name="T27" fmla="*/ 173 h 173"/>
                <a:gd name="T28" fmla="*/ 161 w 189"/>
                <a:gd name="T29" fmla="*/ 173 h 173"/>
                <a:gd name="T30" fmla="*/ 28 w 189"/>
                <a:gd name="T31" fmla="*/ 173 h 173"/>
                <a:gd name="T32" fmla="*/ 21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2 h 173"/>
                <a:gd name="T50" fmla="*/ 9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70" y="0"/>
                  </a:lnTo>
                  <a:lnTo>
                    <a:pt x="175" y="4"/>
                  </a:lnTo>
                  <a:lnTo>
                    <a:pt x="180" y="7"/>
                  </a:lnTo>
                  <a:lnTo>
                    <a:pt x="186" y="12"/>
                  </a:lnTo>
                  <a:lnTo>
                    <a:pt x="187" y="19"/>
                  </a:lnTo>
                  <a:lnTo>
                    <a:pt x="189" y="26"/>
                  </a:lnTo>
                  <a:lnTo>
                    <a:pt x="189" y="147"/>
                  </a:lnTo>
                  <a:lnTo>
                    <a:pt x="187" y="154"/>
                  </a:lnTo>
                  <a:lnTo>
                    <a:pt x="186" y="161"/>
                  </a:lnTo>
                  <a:lnTo>
                    <a:pt x="180" y="166"/>
                  </a:lnTo>
                  <a:lnTo>
                    <a:pt x="175" y="170"/>
                  </a:lnTo>
                  <a:lnTo>
                    <a:pt x="170" y="173"/>
                  </a:lnTo>
                  <a:lnTo>
                    <a:pt x="161" y="173"/>
                  </a:lnTo>
                  <a:lnTo>
                    <a:pt x="28" y="173"/>
                  </a:lnTo>
                  <a:lnTo>
                    <a:pt x="21" y="173"/>
                  </a:lnTo>
                  <a:lnTo>
                    <a:pt x="14" y="170"/>
                  </a:lnTo>
                  <a:lnTo>
                    <a:pt x="9" y="166"/>
                  </a:lnTo>
                  <a:lnTo>
                    <a:pt x="4" y="161"/>
                  </a:lnTo>
                  <a:lnTo>
                    <a:pt x="2" y="154"/>
                  </a:lnTo>
                  <a:lnTo>
                    <a:pt x="0" y="147"/>
                  </a:lnTo>
                  <a:lnTo>
                    <a:pt x="0" y="26"/>
                  </a:lnTo>
                  <a:lnTo>
                    <a:pt x="2" y="19"/>
                  </a:lnTo>
                  <a:lnTo>
                    <a:pt x="4" y="12"/>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3"/>
            <p:cNvSpPr>
              <a:spLocks/>
            </p:cNvSpPr>
            <p:nvPr/>
          </p:nvSpPr>
          <p:spPr bwMode="auto">
            <a:xfrm>
              <a:off x="3418041" y="4354940"/>
              <a:ext cx="247698" cy="226729"/>
            </a:xfrm>
            <a:custGeom>
              <a:avLst/>
              <a:gdLst>
                <a:gd name="T0" fmla="*/ 28 w 189"/>
                <a:gd name="T1" fmla="*/ 0 h 173"/>
                <a:gd name="T2" fmla="*/ 163 w 189"/>
                <a:gd name="T3" fmla="*/ 0 h 173"/>
                <a:gd name="T4" fmla="*/ 170 w 189"/>
                <a:gd name="T5" fmla="*/ 0 h 173"/>
                <a:gd name="T6" fmla="*/ 175 w 189"/>
                <a:gd name="T7" fmla="*/ 4 h 173"/>
                <a:gd name="T8" fmla="*/ 180 w 189"/>
                <a:gd name="T9" fmla="*/ 7 h 173"/>
                <a:gd name="T10" fmla="*/ 185 w 189"/>
                <a:gd name="T11" fmla="*/ 12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2 h 173"/>
                <a:gd name="T50" fmla="*/ 8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0"/>
                  </a:lnTo>
                  <a:lnTo>
                    <a:pt x="175" y="4"/>
                  </a:lnTo>
                  <a:lnTo>
                    <a:pt x="180" y="7"/>
                  </a:lnTo>
                  <a:lnTo>
                    <a:pt x="185" y="12"/>
                  </a:lnTo>
                  <a:lnTo>
                    <a:pt x="187" y="19"/>
                  </a:lnTo>
                  <a:lnTo>
                    <a:pt x="189" y="26"/>
                  </a:lnTo>
                  <a:lnTo>
                    <a:pt x="189" y="147"/>
                  </a:lnTo>
                  <a:lnTo>
                    <a:pt x="187" y="154"/>
                  </a:lnTo>
                  <a:lnTo>
                    <a:pt x="185" y="161"/>
                  </a:lnTo>
                  <a:lnTo>
                    <a:pt x="180" y="166"/>
                  </a:lnTo>
                  <a:lnTo>
                    <a:pt x="175" y="170"/>
                  </a:lnTo>
                  <a:lnTo>
                    <a:pt x="170" y="173"/>
                  </a:lnTo>
                  <a:lnTo>
                    <a:pt x="163" y="173"/>
                  </a:lnTo>
                  <a:lnTo>
                    <a:pt x="28" y="173"/>
                  </a:lnTo>
                  <a:lnTo>
                    <a:pt x="21" y="173"/>
                  </a:lnTo>
                  <a:lnTo>
                    <a:pt x="14" y="170"/>
                  </a:lnTo>
                  <a:lnTo>
                    <a:pt x="8" y="166"/>
                  </a:lnTo>
                  <a:lnTo>
                    <a:pt x="3" y="161"/>
                  </a:lnTo>
                  <a:lnTo>
                    <a:pt x="1" y="154"/>
                  </a:lnTo>
                  <a:lnTo>
                    <a:pt x="0" y="147"/>
                  </a:lnTo>
                  <a:lnTo>
                    <a:pt x="0" y="26"/>
                  </a:lnTo>
                  <a:lnTo>
                    <a:pt x="1" y="19"/>
                  </a:lnTo>
                  <a:lnTo>
                    <a:pt x="3" y="12"/>
                  </a:lnTo>
                  <a:lnTo>
                    <a:pt x="8"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24"/>
            <p:cNvSpPr>
              <a:spLocks/>
            </p:cNvSpPr>
            <p:nvPr/>
          </p:nvSpPr>
          <p:spPr bwMode="auto">
            <a:xfrm>
              <a:off x="3699813" y="4354940"/>
              <a:ext cx="245077" cy="226729"/>
            </a:xfrm>
            <a:custGeom>
              <a:avLst/>
              <a:gdLst>
                <a:gd name="T0" fmla="*/ 26 w 187"/>
                <a:gd name="T1" fmla="*/ 0 h 173"/>
                <a:gd name="T2" fmla="*/ 161 w 187"/>
                <a:gd name="T3" fmla="*/ 0 h 173"/>
                <a:gd name="T4" fmla="*/ 168 w 187"/>
                <a:gd name="T5" fmla="*/ 0 h 173"/>
                <a:gd name="T6" fmla="*/ 173 w 187"/>
                <a:gd name="T7" fmla="*/ 4 h 173"/>
                <a:gd name="T8" fmla="*/ 180 w 187"/>
                <a:gd name="T9" fmla="*/ 7 h 173"/>
                <a:gd name="T10" fmla="*/ 184 w 187"/>
                <a:gd name="T11" fmla="*/ 12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3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4 w 187"/>
                <a:gd name="T39" fmla="*/ 161 h 173"/>
                <a:gd name="T40" fmla="*/ 0 w 187"/>
                <a:gd name="T41" fmla="*/ 154 h 173"/>
                <a:gd name="T42" fmla="*/ 0 w 187"/>
                <a:gd name="T43" fmla="*/ 147 h 173"/>
                <a:gd name="T44" fmla="*/ 0 w 187"/>
                <a:gd name="T45" fmla="*/ 26 h 173"/>
                <a:gd name="T46" fmla="*/ 0 w 187"/>
                <a:gd name="T47" fmla="*/ 19 h 173"/>
                <a:gd name="T48" fmla="*/ 4 w 187"/>
                <a:gd name="T49" fmla="*/ 12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3" y="4"/>
                  </a:lnTo>
                  <a:lnTo>
                    <a:pt x="180" y="7"/>
                  </a:lnTo>
                  <a:lnTo>
                    <a:pt x="184" y="12"/>
                  </a:lnTo>
                  <a:lnTo>
                    <a:pt x="187" y="19"/>
                  </a:lnTo>
                  <a:lnTo>
                    <a:pt x="187" y="26"/>
                  </a:lnTo>
                  <a:lnTo>
                    <a:pt x="187" y="147"/>
                  </a:lnTo>
                  <a:lnTo>
                    <a:pt x="187" y="154"/>
                  </a:lnTo>
                  <a:lnTo>
                    <a:pt x="184" y="161"/>
                  </a:lnTo>
                  <a:lnTo>
                    <a:pt x="180" y="166"/>
                  </a:lnTo>
                  <a:lnTo>
                    <a:pt x="173" y="170"/>
                  </a:lnTo>
                  <a:lnTo>
                    <a:pt x="168" y="173"/>
                  </a:lnTo>
                  <a:lnTo>
                    <a:pt x="161" y="173"/>
                  </a:lnTo>
                  <a:lnTo>
                    <a:pt x="26" y="173"/>
                  </a:lnTo>
                  <a:lnTo>
                    <a:pt x="19" y="173"/>
                  </a:lnTo>
                  <a:lnTo>
                    <a:pt x="12" y="170"/>
                  </a:lnTo>
                  <a:lnTo>
                    <a:pt x="7" y="166"/>
                  </a:lnTo>
                  <a:lnTo>
                    <a:pt x="4" y="161"/>
                  </a:lnTo>
                  <a:lnTo>
                    <a:pt x="0" y="154"/>
                  </a:lnTo>
                  <a:lnTo>
                    <a:pt x="0" y="147"/>
                  </a:lnTo>
                  <a:lnTo>
                    <a:pt x="0" y="26"/>
                  </a:lnTo>
                  <a:lnTo>
                    <a:pt x="0" y="19"/>
                  </a:lnTo>
                  <a:lnTo>
                    <a:pt x="4" y="12"/>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25"/>
            <p:cNvSpPr>
              <a:spLocks/>
            </p:cNvSpPr>
            <p:nvPr/>
          </p:nvSpPr>
          <p:spPr bwMode="auto">
            <a:xfrm>
              <a:off x="3980275" y="4354940"/>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3 w 187"/>
                <a:gd name="T11" fmla="*/ 12 h 173"/>
                <a:gd name="T12" fmla="*/ 187 w 187"/>
                <a:gd name="T13" fmla="*/ 19 h 173"/>
                <a:gd name="T14" fmla="*/ 187 w 187"/>
                <a:gd name="T15" fmla="*/ 26 h 173"/>
                <a:gd name="T16" fmla="*/ 187 w 187"/>
                <a:gd name="T17" fmla="*/ 147 h 173"/>
                <a:gd name="T18" fmla="*/ 187 w 187"/>
                <a:gd name="T19" fmla="*/ 154 h 173"/>
                <a:gd name="T20" fmla="*/ 183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2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3" y="12"/>
                  </a:lnTo>
                  <a:lnTo>
                    <a:pt x="187" y="19"/>
                  </a:lnTo>
                  <a:lnTo>
                    <a:pt x="187" y="26"/>
                  </a:lnTo>
                  <a:lnTo>
                    <a:pt x="187" y="147"/>
                  </a:lnTo>
                  <a:lnTo>
                    <a:pt x="187" y="154"/>
                  </a:lnTo>
                  <a:lnTo>
                    <a:pt x="183"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6"/>
                  </a:lnTo>
                  <a:lnTo>
                    <a:pt x="0" y="19"/>
                  </a:lnTo>
                  <a:lnTo>
                    <a:pt x="3" y="12"/>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26"/>
            <p:cNvSpPr>
              <a:spLocks/>
            </p:cNvSpPr>
            <p:nvPr/>
          </p:nvSpPr>
          <p:spPr bwMode="auto">
            <a:xfrm>
              <a:off x="4259427" y="4354940"/>
              <a:ext cx="246387" cy="226729"/>
            </a:xfrm>
            <a:custGeom>
              <a:avLst/>
              <a:gdLst>
                <a:gd name="T0" fmla="*/ 26 w 188"/>
                <a:gd name="T1" fmla="*/ 0 h 173"/>
                <a:gd name="T2" fmla="*/ 161 w 188"/>
                <a:gd name="T3" fmla="*/ 0 h 173"/>
                <a:gd name="T4" fmla="*/ 168 w 188"/>
                <a:gd name="T5" fmla="*/ 0 h 173"/>
                <a:gd name="T6" fmla="*/ 175 w 188"/>
                <a:gd name="T7" fmla="*/ 4 h 173"/>
                <a:gd name="T8" fmla="*/ 181 w 188"/>
                <a:gd name="T9" fmla="*/ 7 h 173"/>
                <a:gd name="T10" fmla="*/ 184 w 188"/>
                <a:gd name="T11" fmla="*/ 12 h 173"/>
                <a:gd name="T12" fmla="*/ 188 w 188"/>
                <a:gd name="T13" fmla="*/ 19 h 173"/>
                <a:gd name="T14" fmla="*/ 188 w 188"/>
                <a:gd name="T15" fmla="*/ 26 h 173"/>
                <a:gd name="T16" fmla="*/ 188 w 188"/>
                <a:gd name="T17" fmla="*/ 147 h 173"/>
                <a:gd name="T18" fmla="*/ 188 w 188"/>
                <a:gd name="T19" fmla="*/ 154 h 173"/>
                <a:gd name="T20" fmla="*/ 184 w 188"/>
                <a:gd name="T21" fmla="*/ 161 h 173"/>
                <a:gd name="T22" fmla="*/ 181 w 188"/>
                <a:gd name="T23" fmla="*/ 166 h 173"/>
                <a:gd name="T24" fmla="*/ 175 w 188"/>
                <a:gd name="T25" fmla="*/ 170 h 173"/>
                <a:gd name="T26" fmla="*/ 168 w 188"/>
                <a:gd name="T27" fmla="*/ 173 h 173"/>
                <a:gd name="T28" fmla="*/ 161 w 188"/>
                <a:gd name="T29" fmla="*/ 173 h 173"/>
                <a:gd name="T30" fmla="*/ 26 w 188"/>
                <a:gd name="T31" fmla="*/ 173 h 173"/>
                <a:gd name="T32" fmla="*/ 19 w 188"/>
                <a:gd name="T33" fmla="*/ 173 h 173"/>
                <a:gd name="T34" fmla="*/ 12 w 188"/>
                <a:gd name="T35" fmla="*/ 170 h 173"/>
                <a:gd name="T36" fmla="*/ 7 w 188"/>
                <a:gd name="T37" fmla="*/ 166 h 173"/>
                <a:gd name="T38" fmla="*/ 4 w 188"/>
                <a:gd name="T39" fmla="*/ 161 h 173"/>
                <a:gd name="T40" fmla="*/ 0 w 188"/>
                <a:gd name="T41" fmla="*/ 154 h 173"/>
                <a:gd name="T42" fmla="*/ 0 w 188"/>
                <a:gd name="T43" fmla="*/ 147 h 173"/>
                <a:gd name="T44" fmla="*/ 0 w 188"/>
                <a:gd name="T45" fmla="*/ 26 h 173"/>
                <a:gd name="T46" fmla="*/ 0 w 188"/>
                <a:gd name="T47" fmla="*/ 19 h 173"/>
                <a:gd name="T48" fmla="*/ 4 w 188"/>
                <a:gd name="T49" fmla="*/ 12 h 173"/>
                <a:gd name="T50" fmla="*/ 7 w 188"/>
                <a:gd name="T51" fmla="*/ 7 h 173"/>
                <a:gd name="T52" fmla="*/ 12 w 188"/>
                <a:gd name="T53" fmla="*/ 4 h 173"/>
                <a:gd name="T54" fmla="*/ 19 w 188"/>
                <a:gd name="T55" fmla="*/ 0 h 173"/>
                <a:gd name="T56" fmla="*/ 26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6" y="0"/>
                  </a:moveTo>
                  <a:lnTo>
                    <a:pt x="161" y="0"/>
                  </a:lnTo>
                  <a:lnTo>
                    <a:pt x="168" y="0"/>
                  </a:lnTo>
                  <a:lnTo>
                    <a:pt x="175" y="4"/>
                  </a:lnTo>
                  <a:lnTo>
                    <a:pt x="181" y="7"/>
                  </a:lnTo>
                  <a:lnTo>
                    <a:pt x="184" y="12"/>
                  </a:lnTo>
                  <a:lnTo>
                    <a:pt x="188" y="19"/>
                  </a:lnTo>
                  <a:lnTo>
                    <a:pt x="188" y="26"/>
                  </a:lnTo>
                  <a:lnTo>
                    <a:pt x="188" y="147"/>
                  </a:lnTo>
                  <a:lnTo>
                    <a:pt x="188" y="154"/>
                  </a:lnTo>
                  <a:lnTo>
                    <a:pt x="184" y="161"/>
                  </a:lnTo>
                  <a:lnTo>
                    <a:pt x="181" y="166"/>
                  </a:lnTo>
                  <a:lnTo>
                    <a:pt x="175" y="170"/>
                  </a:lnTo>
                  <a:lnTo>
                    <a:pt x="168" y="173"/>
                  </a:lnTo>
                  <a:lnTo>
                    <a:pt x="161" y="173"/>
                  </a:lnTo>
                  <a:lnTo>
                    <a:pt x="26" y="173"/>
                  </a:lnTo>
                  <a:lnTo>
                    <a:pt x="19" y="173"/>
                  </a:lnTo>
                  <a:lnTo>
                    <a:pt x="12" y="170"/>
                  </a:lnTo>
                  <a:lnTo>
                    <a:pt x="7" y="166"/>
                  </a:lnTo>
                  <a:lnTo>
                    <a:pt x="4" y="161"/>
                  </a:lnTo>
                  <a:lnTo>
                    <a:pt x="0" y="154"/>
                  </a:lnTo>
                  <a:lnTo>
                    <a:pt x="0" y="147"/>
                  </a:lnTo>
                  <a:lnTo>
                    <a:pt x="0" y="26"/>
                  </a:lnTo>
                  <a:lnTo>
                    <a:pt x="0" y="19"/>
                  </a:lnTo>
                  <a:lnTo>
                    <a:pt x="4" y="12"/>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27"/>
            <p:cNvSpPr>
              <a:spLocks/>
            </p:cNvSpPr>
            <p:nvPr/>
          </p:nvSpPr>
          <p:spPr bwMode="auto">
            <a:xfrm>
              <a:off x="4539889" y="4354940"/>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4 w 187"/>
                <a:gd name="T11" fmla="*/ 12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4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2 h 173"/>
                <a:gd name="T50" fmla="*/ 7 w 187"/>
                <a:gd name="T51" fmla="*/ 7 h 173"/>
                <a:gd name="T52" fmla="*/ 14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4" y="12"/>
                  </a:lnTo>
                  <a:lnTo>
                    <a:pt x="187" y="19"/>
                  </a:lnTo>
                  <a:lnTo>
                    <a:pt x="187" y="26"/>
                  </a:lnTo>
                  <a:lnTo>
                    <a:pt x="187" y="147"/>
                  </a:lnTo>
                  <a:lnTo>
                    <a:pt x="187" y="154"/>
                  </a:lnTo>
                  <a:lnTo>
                    <a:pt x="184" y="161"/>
                  </a:lnTo>
                  <a:lnTo>
                    <a:pt x="180" y="166"/>
                  </a:lnTo>
                  <a:lnTo>
                    <a:pt x="175" y="170"/>
                  </a:lnTo>
                  <a:lnTo>
                    <a:pt x="168" y="173"/>
                  </a:lnTo>
                  <a:lnTo>
                    <a:pt x="161" y="173"/>
                  </a:lnTo>
                  <a:lnTo>
                    <a:pt x="26" y="173"/>
                  </a:lnTo>
                  <a:lnTo>
                    <a:pt x="19" y="173"/>
                  </a:lnTo>
                  <a:lnTo>
                    <a:pt x="14" y="170"/>
                  </a:lnTo>
                  <a:lnTo>
                    <a:pt x="7" y="166"/>
                  </a:lnTo>
                  <a:lnTo>
                    <a:pt x="3" y="161"/>
                  </a:lnTo>
                  <a:lnTo>
                    <a:pt x="0" y="154"/>
                  </a:lnTo>
                  <a:lnTo>
                    <a:pt x="0" y="147"/>
                  </a:lnTo>
                  <a:lnTo>
                    <a:pt x="0" y="26"/>
                  </a:lnTo>
                  <a:lnTo>
                    <a:pt x="0" y="19"/>
                  </a:lnTo>
                  <a:lnTo>
                    <a:pt x="3" y="12"/>
                  </a:lnTo>
                  <a:lnTo>
                    <a:pt x="7"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28"/>
            <p:cNvSpPr>
              <a:spLocks/>
            </p:cNvSpPr>
            <p:nvPr/>
          </p:nvSpPr>
          <p:spPr bwMode="auto">
            <a:xfrm>
              <a:off x="4819040" y="4354940"/>
              <a:ext cx="247698" cy="226729"/>
            </a:xfrm>
            <a:custGeom>
              <a:avLst/>
              <a:gdLst>
                <a:gd name="T0" fmla="*/ 27 w 189"/>
                <a:gd name="T1" fmla="*/ 0 h 173"/>
                <a:gd name="T2" fmla="*/ 161 w 189"/>
                <a:gd name="T3" fmla="*/ 0 h 173"/>
                <a:gd name="T4" fmla="*/ 168 w 189"/>
                <a:gd name="T5" fmla="*/ 0 h 173"/>
                <a:gd name="T6" fmla="*/ 175 w 189"/>
                <a:gd name="T7" fmla="*/ 4 h 173"/>
                <a:gd name="T8" fmla="*/ 181 w 189"/>
                <a:gd name="T9" fmla="*/ 7 h 173"/>
                <a:gd name="T10" fmla="*/ 186 w 189"/>
                <a:gd name="T11" fmla="*/ 12 h 173"/>
                <a:gd name="T12" fmla="*/ 188 w 189"/>
                <a:gd name="T13" fmla="*/ 19 h 173"/>
                <a:gd name="T14" fmla="*/ 189 w 189"/>
                <a:gd name="T15" fmla="*/ 26 h 173"/>
                <a:gd name="T16" fmla="*/ 189 w 189"/>
                <a:gd name="T17" fmla="*/ 147 h 173"/>
                <a:gd name="T18" fmla="*/ 188 w 189"/>
                <a:gd name="T19" fmla="*/ 154 h 173"/>
                <a:gd name="T20" fmla="*/ 186 w 189"/>
                <a:gd name="T21" fmla="*/ 161 h 173"/>
                <a:gd name="T22" fmla="*/ 181 w 189"/>
                <a:gd name="T23" fmla="*/ 166 h 173"/>
                <a:gd name="T24" fmla="*/ 175 w 189"/>
                <a:gd name="T25" fmla="*/ 170 h 173"/>
                <a:gd name="T26" fmla="*/ 168 w 189"/>
                <a:gd name="T27" fmla="*/ 173 h 173"/>
                <a:gd name="T28" fmla="*/ 161 w 189"/>
                <a:gd name="T29" fmla="*/ 173 h 173"/>
                <a:gd name="T30" fmla="*/ 27 w 189"/>
                <a:gd name="T31" fmla="*/ 173 h 173"/>
                <a:gd name="T32" fmla="*/ 20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2 h 173"/>
                <a:gd name="T50" fmla="*/ 9 w 189"/>
                <a:gd name="T51" fmla="*/ 7 h 173"/>
                <a:gd name="T52" fmla="*/ 14 w 189"/>
                <a:gd name="T53" fmla="*/ 4 h 173"/>
                <a:gd name="T54" fmla="*/ 20 w 189"/>
                <a:gd name="T55" fmla="*/ 0 h 173"/>
                <a:gd name="T56" fmla="*/ 27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7" y="0"/>
                  </a:moveTo>
                  <a:lnTo>
                    <a:pt x="161" y="0"/>
                  </a:lnTo>
                  <a:lnTo>
                    <a:pt x="168" y="0"/>
                  </a:lnTo>
                  <a:lnTo>
                    <a:pt x="175" y="4"/>
                  </a:lnTo>
                  <a:lnTo>
                    <a:pt x="181" y="7"/>
                  </a:lnTo>
                  <a:lnTo>
                    <a:pt x="186" y="12"/>
                  </a:lnTo>
                  <a:lnTo>
                    <a:pt x="188" y="19"/>
                  </a:lnTo>
                  <a:lnTo>
                    <a:pt x="189" y="26"/>
                  </a:lnTo>
                  <a:lnTo>
                    <a:pt x="189" y="147"/>
                  </a:lnTo>
                  <a:lnTo>
                    <a:pt x="188" y="154"/>
                  </a:lnTo>
                  <a:lnTo>
                    <a:pt x="186" y="161"/>
                  </a:lnTo>
                  <a:lnTo>
                    <a:pt x="181" y="166"/>
                  </a:lnTo>
                  <a:lnTo>
                    <a:pt x="175" y="170"/>
                  </a:lnTo>
                  <a:lnTo>
                    <a:pt x="168" y="173"/>
                  </a:lnTo>
                  <a:lnTo>
                    <a:pt x="161" y="173"/>
                  </a:lnTo>
                  <a:lnTo>
                    <a:pt x="27" y="173"/>
                  </a:lnTo>
                  <a:lnTo>
                    <a:pt x="20" y="173"/>
                  </a:lnTo>
                  <a:lnTo>
                    <a:pt x="14" y="170"/>
                  </a:lnTo>
                  <a:lnTo>
                    <a:pt x="9" y="166"/>
                  </a:lnTo>
                  <a:lnTo>
                    <a:pt x="4" y="161"/>
                  </a:lnTo>
                  <a:lnTo>
                    <a:pt x="2" y="154"/>
                  </a:lnTo>
                  <a:lnTo>
                    <a:pt x="0" y="147"/>
                  </a:lnTo>
                  <a:lnTo>
                    <a:pt x="0" y="26"/>
                  </a:lnTo>
                  <a:lnTo>
                    <a:pt x="2" y="19"/>
                  </a:lnTo>
                  <a:lnTo>
                    <a:pt x="4" y="12"/>
                  </a:lnTo>
                  <a:lnTo>
                    <a:pt x="9" y="7"/>
                  </a:lnTo>
                  <a:lnTo>
                    <a:pt x="14" y="4"/>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29"/>
            <p:cNvSpPr>
              <a:spLocks/>
            </p:cNvSpPr>
            <p:nvPr/>
          </p:nvSpPr>
          <p:spPr bwMode="auto">
            <a:xfrm>
              <a:off x="5099502" y="4354940"/>
              <a:ext cx="247698" cy="226729"/>
            </a:xfrm>
            <a:custGeom>
              <a:avLst/>
              <a:gdLst>
                <a:gd name="T0" fmla="*/ 28 w 189"/>
                <a:gd name="T1" fmla="*/ 0 h 173"/>
                <a:gd name="T2" fmla="*/ 161 w 189"/>
                <a:gd name="T3" fmla="*/ 0 h 173"/>
                <a:gd name="T4" fmla="*/ 170 w 189"/>
                <a:gd name="T5" fmla="*/ 0 h 173"/>
                <a:gd name="T6" fmla="*/ 175 w 189"/>
                <a:gd name="T7" fmla="*/ 4 h 173"/>
                <a:gd name="T8" fmla="*/ 180 w 189"/>
                <a:gd name="T9" fmla="*/ 7 h 173"/>
                <a:gd name="T10" fmla="*/ 185 w 189"/>
                <a:gd name="T11" fmla="*/ 12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70 w 189"/>
                <a:gd name="T27" fmla="*/ 173 h 173"/>
                <a:gd name="T28" fmla="*/ 161 w 189"/>
                <a:gd name="T29" fmla="*/ 173 h 173"/>
                <a:gd name="T30" fmla="*/ 28 w 189"/>
                <a:gd name="T31" fmla="*/ 173 h 173"/>
                <a:gd name="T32" fmla="*/ 19 w 189"/>
                <a:gd name="T33" fmla="*/ 173 h 173"/>
                <a:gd name="T34" fmla="*/ 14 w 189"/>
                <a:gd name="T35" fmla="*/ 170 h 173"/>
                <a:gd name="T36" fmla="*/ 9 w 189"/>
                <a:gd name="T37" fmla="*/ 166 h 173"/>
                <a:gd name="T38" fmla="*/ 3 w 189"/>
                <a:gd name="T39" fmla="*/ 161 h 173"/>
                <a:gd name="T40" fmla="*/ 2 w 189"/>
                <a:gd name="T41" fmla="*/ 154 h 173"/>
                <a:gd name="T42" fmla="*/ 0 w 189"/>
                <a:gd name="T43" fmla="*/ 147 h 173"/>
                <a:gd name="T44" fmla="*/ 0 w 189"/>
                <a:gd name="T45" fmla="*/ 26 h 173"/>
                <a:gd name="T46" fmla="*/ 2 w 189"/>
                <a:gd name="T47" fmla="*/ 19 h 173"/>
                <a:gd name="T48" fmla="*/ 3 w 189"/>
                <a:gd name="T49" fmla="*/ 12 h 173"/>
                <a:gd name="T50" fmla="*/ 9 w 189"/>
                <a:gd name="T51" fmla="*/ 7 h 173"/>
                <a:gd name="T52" fmla="*/ 14 w 189"/>
                <a:gd name="T53" fmla="*/ 4 h 173"/>
                <a:gd name="T54" fmla="*/ 19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70" y="0"/>
                  </a:lnTo>
                  <a:lnTo>
                    <a:pt x="175" y="4"/>
                  </a:lnTo>
                  <a:lnTo>
                    <a:pt x="180" y="7"/>
                  </a:lnTo>
                  <a:lnTo>
                    <a:pt x="185" y="12"/>
                  </a:lnTo>
                  <a:lnTo>
                    <a:pt x="187" y="19"/>
                  </a:lnTo>
                  <a:lnTo>
                    <a:pt x="189" y="26"/>
                  </a:lnTo>
                  <a:lnTo>
                    <a:pt x="189" y="147"/>
                  </a:lnTo>
                  <a:lnTo>
                    <a:pt x="187" y="154"/>
                  </a:lnTo>
                  <a:lnTo>
                    <a:pt x="185" y="161"/>
                  </a:lnTo>
                  <a:lnTo>
                    <a:pt x="180" y="166"/>
                  </a:lnTo>
                  <a:lnTo>
                    <a:pt x="175" y="170"/>
                  </a:lnTo>
                  <a:lnTo>
                    <a:pt x="170" y="173"/>
                  </a:lnTo>
                  <a:lnTo>
                    <a:pt x="161" y="173"/>
                  </a:lnTo>
                  <a:lnTo>
                    <a:pt x="28" y="173"/>
                  </a:lnTo>
                  <a:lnTo>
                    <a:pt x="19" y="173"/>
                  </a:lnTo>
                  <a:lnTo>
                    <a:pt x="14" y="170"/>
                  </a:lnTo>
                  <a:lnTo>
                    <a:pt x="9" y="166"/>
                  </a:lnTo>
                  <a:lnTo>
                    <a:pt x="3" y="161"/>
                  </a:lnTo>
                  <a:lnTo>
                    <a:pt x="2" y="154"/>
                  </a:lnTo>
                  <a:lnTo>
                    <a:pt x="0" y="147"/>
                  </a:lnTo>
                  <a:lnTo>
                    <a:pt x="0" y="26"/>
                  </a:lnTo>
                  <a:lnTo>
                    <a:pt x="2" y="19"/>
                  </a:lnTo>
                  <a:lnTo>
                    <a:pt x="3" y="12"/>
                  </a:lnTo>
                  <a:lnTo>
                    <a:pt x="9" y="7"/>
                  </a:lnTo>
                  <a:lnTo>
                    <a:pt x="14" y="4"/>
                  </a:lnTo>
                  <a:lnTo>
                    <a:pt x="19"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9" name="Freeform 30"/>
            <p:cNvSpPr>
              <a:spLocks/>
            </p:cNvSpPr>
            <p:nvPr/>
          </p:nvSpPr>
          <p:spPr bwMode="auto">
            <a:xfrm>
              <a:off x="5379964" y="4354940"/>
              <a:ext cx="247698" cy="226729"/>
            </a:xfrm>
            <a:custGeom>
              <a:avLst/>
              <a:gdLst>
                <a:gd name="T0" fmla="*/ 28 w 189"/>
                <a:gd name="T1" fmla="*/ 0 h 173"/>
                <a:gd name="T2" fmla="*/ 162 w 189"/>
                <a:gd name="T3" fmla="*/ 0 h 173"/>
                <a:gd name="T4" fmla="*/ 169 w 189"/>
                <a:gd name="T5" fmla="*/ 0 h 173"/>
                <a:gd name="T6" fmla="*/ 175 w 189"/>
                <a:gd name="T7" fmla="*/ 4 h 173"/>
                <a:gd name="T8" fmla="*/ 180 w 189"/>
                <a:gd name="T9" fmla="*/ 7 h 173"/>
                <a:gd name="T10" fmla="*/ 185 w 189"/>
                <a:gd name="T11" fmla="*/ 12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69 w 189"/>
                <a:gd name="T27" fmla="*/ 173 h 173"/>
                <a:gd name="T28" fmla="*/ 162 w 189"/>
                <a:gd name="T29" fmla="*/ 173 h 173"/>
                <a:gd name="T30" fmla="*/ 28 w 189"/>
                <a:gd name="T31" fmla="*/ 173 h 173"/>
                <a:gd name="T32" fmla="*/ 21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2 h 173"/>
                <a:gd name="T50" fmla="*/ 8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2" y="0"/>
                  </a:lnTo>
                  <a:lnTo>
                    <a:pt x="169" y="0"/>
                  </a:lnTo>
                  <a:lnTo>
                    <a:pt x="175" y="4"/>
                  </a:lnTo>
                  <a:lnTo>
                    <a:pt x="180" y="7"/>
                  </a:lnTo>
                  <a:lnTo>
                    <a:pt x="185" y="12"/>
                  </a:lnTo>
                  <a:lnTo>
                    <a:pt x="187" y="19"/>
                  </a:lnTo>
                  <a:lnTo>
                    <a:pt x="189" y="26"/>
                  </a:lnTo>
                  <a:lnTo>
                    <a:pt x="189" y="147"/>
                  </a:lnTo>
                  <a:lnTo>
                    <a:pt x="187" y="154"/>
                  </a:lnTo>
                  <a:lnTo>
                    <a:pt x="185" y="161"/>
                  </a:lnTo>
                  <a:lnTo>
                    <a:pt x="180" y="166"/>
                  </a:lnTo>
                  <a:lnTo>
                    <a:pt x="175" y="170"/>
                  </a:lnTo>
                  <a:lnTo>
                    <a:pt x="169" y="173"/>
                  </a:lnTo>
                  <a:lnTo>
                    <a:pt x="162" y="173"/>
                  </a:lnTo>
                  <a:lnTo>
                    <a:pt x="28" y="173"/>
                  </a:lnTo>
                  <a:lnTo>
                    <a:pt x="21" y="173"/>
                  </a:lnTo>
                  <a:lnTo>
                    <a:pt x="14" y="170"/>
                  </a:lnTo>
                  <a:lnTo>
                    <a:pt x="8" y="166"/>
                  </a:lnTo>
                  <a:lnTo>
                    <a:pt x="3" y="161"/>
                  </a:lnTo>
                  <a:lnTo>
                    <a:pt x="1" y="154"/>
                  </a:lnTo>
                  <a:lnTo>
                    <a:pt x="0" y="147"/>
                  </a:lnTo>
                  <a:lnTo>
                    <a:pt x="0" y="26"/>
                  </a:lnTo>
                  <a:lnTo>
                    <a:pt x="1" y="19"/>
                  </a:lnTo>
                  <a:lnTo>
                    <a:pt x="3" y="12"/>
                  </a:lnTo>
                  <a:lnTo>
                    <a:pt x="8"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0" name="Freeform 31"/>
            <p:cNvSpPr>
              <a:spLocks/>
            </p:cNvSpPr>
            <p:nvPr/>
          </p:nvSpPr>
          <p:spPr bwMode="auto">
            <a:xfrm>
              <a:off x="5659115" y="4354940"/>
              <a:ext cx="247698" cy="226729"/>
            </a:xfrm>
            <a:custGeom>
              <a:avLst/>
              <a:gdLst>
                <a:gd name="T0" fmla="*/ 28 w 189"/>
                <a:gd name="T1" fmla="*/ 0 h 173"/>
                <a:gd name="T2" fmla="*/ 163 w 189"/>
                <a:gd name="T3" fmla="*/ 0 h 173"/>
                <a:gd name="T4" fmla="*/ 170 w 189"/>
                <a:gd name="T5" fmla="*/ 0 h 173"/>
                <a:gd name="T6" fmla="*/ 175 w 189"/>
                <a:gd name="T7" fmla="*/ 4 h 173"/>
                <a:gd name="T8" fmla="*/ 182 w 189"/>
                <a:gd name="T9" fmla="*/ 7 h 173"/>
                <a:gd name="T10" fmla="*/ 186 w 189"/>
                <a:gd name="T11" fmla="*/ 12 h 173"/>
                <a:gd name="T12" fmla="*/ 187 w 189"/>
                <a:gd name="T13" fmla="*/ 19 h 173"/>
                <a:gd name="T14" fmla="*/ 189 w 189"/>
                <a:gd name="T15" fmla="*/ 26 h 173"/>
                <a:gd name="T16" fmla="*/ 189 w 189"/>
                <a:gd name="T17" fmla="*/ 147 h 173"/>
                <a:gd name="T18" fmla="*/ 187 w 189"/>
                <a:gd name="T19" fmla="*/ 154 h 173"/>
                <a:gd name="T20" fmla="*/ 186 w 189"/>
                <a:gd name="T21" fmla="*/ 161 h 173"/>
                <a:gd name="T22" fmla="*/ 182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9 w 189"/>
                <a:gd name="T37" fmla="*/ 166 h 173"/>
                <a:gd name="T38" fmla="*/ 5 w 189"/>
                <a:gd name="T39" fmla="*/ 161 h 173"/>
                <a:gd name="T40" fmla="*/ 2 w 189"/>
                <a:gd name="T41" fmla="*/ 154 h 173"/>
                <a:gd name="T42" fmla="*/ 0 w 189"/>
                <a:gd name="T43" fmla="*/ 147 h 173"/>
                <a:gd name="T44" fmla="*/ 0 w 189"/>
                <a:gd name="T45" fmla="*/ 26 h 173"/>
                <a:gd name="T46" fmla="*/ 2 w 189"/>
                <a:gd name="T47" fmla="*/ 19 h 173"/>
                <a:gd name="T48" fmla="*/ 5 w 189"/>
                <a:gd name="T49" fmla="*/ 12 h 173"/>
                <a:gd name="T50" fmla="*/ 9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0"/>
                  </a:lnTo>
                  <a:lnTo>
                    <a:pt x="175" y="4"/>
                  </a:lnTo>
                  <a:lnTo>
                    <a:pt x="182" y="7"/>
                  </a:lnTo>
                  <a:lnTo>
                    <a:pt x="186" y="12"/>
                  </a:lnTo>
                  <a:lnTo>
                    <a:pt x="187" y="19"/>
                  </a:lnTo>
                  <a:lnTo>
                    <a:pt x="189" y="26"/>
                  </a:lnTo>
                  <a:lnTo>
                    <a:pt x="189" y="147"/>
                  </a:lnTo>
                  <a:lnTo>
                    <a:pt x="187" y="154"/>
                  </a:lnTo>
                  <a:lnTo>
                    <a:pt x="186" y="161"/>
                  </a:lnTo>
                  <a:lnTo>
                    <a:pt x="182" y="166"/>
                  </a:lnTo>
                  <a:lnTo>
                    <a:pt x="175" y="170"/>
                  </a:lnTo>
                  <a:lnTo>
                    <a:pt x="170" y="173"/>
                  </a:lnTo>
                  <a:lnTo>
                    <a:pt x="163" y="173"/>
                  </a:lnTo>
                  <a:lnTo>
                    <a:pt x="28" y="173"/>
                  </a:lnTo>
                  <a:lnTo>
                    <a:pt x="21" y="173"/>
                  </a:lnTo>
                  <a:lnTo>
                    <a:pt x="14" y="170"/>
                  </a:lnTo>
                  <a:lnTo>
                    <a:pt x="9" y="166"/>
                  </a:lnTo>
                  <a:lnTo>
                    <a:pt x="5" y="161"/>
                  </a:lnTo>
                  <a:lnTo>
                    <a:pt x="2" y="154"/>
                  </a:lnTo>
                  <a:lnTo>
                    <a:pt x="0" y="147"/>
                  </a:lnTo>
                  <a:lnTo>
                    <a:pt x="0" y="26"/>
                  </a:lnTo>
                  <a:lnTo>
                    <a:pt x="2" y="19"/>
                  </a:lnTo>
                  <a:lnTo>
                    <a:pt x="5" y="12"/>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1" name="Freeform 32"/>
            <p:cNvSpPr>
              <a:spLocks/>
            </p:cNvSpPr>
            <p:nvPr/>
          </p:nvSpPr>
          <p:spPr bwMode="auto">
            <a:xfrm>
              <a:off x="5940887" y="4354940"/>
              <a:ext cx="246387" cy="226729"/>
            </a:xfrm>
            <a:custGeom>
              <a:avLst/>
              <a:gdLst>
                <a:gd name="T0" fmla="*/ 27 w 188"/>
                <a:gd name="T1" fmla="*/ 0 h 173"/>
                <a:gd name="T2" fmla="*/ 161 w 188"/>
                <a:gd name="T3" fmla="*/ 0 h 173"/>
                <a:gd name="T4" fmla="*/ 168 w 188"/>
                <a:gd name="T5" fmla="*/ 0 h 173"/>
                <a:gd name="T6" fmla="*/ 175 w 188"/>
                <a:gd name="T7" fmla="*/ 4 h 173"/>
                <a:gd name="T8" fmla="*/ 181 w 188"/>
                <a:gd name="T9" fmla="*/ 7 h 173"/>
                <a:gd name="T10" fmla="*/ 184 w 188"/>
                <a:gd name="T11" fmla="*/ 12 h 173"/>
                <a:gd name="T12" fmla="*/ 188 w 188"/>
                <a:gd name="T13" fmla="*/ 19 h 173"/>
                <a:gd name="T14" fmla="*/ 188 w 188"/>
                <a:gd name="T15" fmla="*/ 26 h 173"/>
                <a:gd name="T16" fmla="*/ 188 w 188"/>
                <a:gd name="T17" fmla="*/ 147 h 173"/>
                <a:gd name="T18" fmla="*/ 188 w 188"/>
                <a:gd name="T19" fmla="*/ 154 h 173"/>
                <a:gd name="T20" fmla="*/ 184 w 188"/>
                <a:gd name="T21" fmla="*/ 161 h 173"/>
                <a:gd name="T22" fmla="*/ 181 w 188"/>
                <a:gd name="T23" fmla="*/ 166 h 173"/>
                <a:gd name="T24" fmla="*/ 175 w 188"/>
                <a:gd name="T25" fmla="*/ 170 h 173"/>
                <a:gd name="T26" fmla="*/ 168 w 188"/>
                <a:gd name="T27" fmla="*/ 173 h 173"/>
                <a:gd name="T28" fmla="*/ 161 w 188"/>
                <a:gd name="T29" fmla="*/ 173 h 173"/>
                <a:gd name="T30" fmla="*/ 27 w 188"/>
                <a:gd name="T31" fmla="*/ 173 h 173"/>
                <a:gd name="T32" fmla="*/ 20 w 188"/>
                <a:gd name="T33" fmla="*/ 173 h 173"/>
                <a:gd name="T34" fmla="*/ 13 w 188"/>
                <a:gd name="T35" fmla="*/ 170 h 173"/>
                <a:gd name="T36" fmla="*/ 7 w 188"/>
                <a:gd name="T37" fmla="*/ 166 h 173"/>
                <a:gd name="T38" fmla="*/ 4 w 188"/>
                <a:gd name="T39" fmla="*/ 161 h 173"/>
                <a:gd name="T40" fmla="*/ 0 w 188"/>
                <a:gd name="T41" fmla="*/ 154 h 173"/>
                <a:gd name="T42" fmla="*/ 0 w 188"/>
                <a:gd name="T43" fmla="*/ 147 h 173"/>
                <a:gd name="T44" fmla="*/ 0 w 188"/>
                <a:gd name="T45" fmla="*/ 26 h 173"/>
                <a:gd name="T46" fmla="*/ 0 w 188"/>
                <a:gd name="T47" fmla="*/ 19 h 173"/>
                <a:gd name="T48" fmla="*/ 4 w 188"/>
                <a:gd name="T49" fmla="*/ 12 h 173"/>
                <a:gd name="T50" fmla="*/ 7 w 188"/>
                <a:gd name="T51" fmla="*/ 7 h 173"/>
                <a:gd name="T52" fmla="*/ 13 w 188"/>
                <a:gd name="T53" fmla="*/ 4 h 173"/>
                <a:gd name="T54" fmla="*/ 20 w 188"/>
                <a:gd name="T55" fmla="*/ 0 h 173"/>
                <a:gd name="T56" fmla="*/ 27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7" y="0"/>
                  </a:moveTo>
                  <a:lnTo>
                    <a:pt x="161" y="0"/>
                  </a:lnTo>
                  <a:lnTo>
                    <a:pt x="168" y="0"/>
                  </a:lnTo>
                  <a:lnTo>
                    <a:pt x="175" y="4"/>
                  </a:lnTo>
                  <a:lnTo>
                    <a:pt x="181" y="7"/>
                  </a:lnTo>
                  <a:lnTo>
                    <a:pt x="184" y="12"/>
                  </a:lnTo>
                  <a:lnTo>
                    <a:pt x="188" y="19"/>
                  </a:lnTo>
                  <a:lnTo>
                    <a:pt x="188" y="26"/>
                  </a:lnTo>
                  <a:lnTo>
                    <a:pt x="188" y="147"/>
                  </a:lnTo>
                  <a:lnTo>
                    <a:pt x="188" y="154"/>
                  </a:lnTo>
                  <a:lnTo>
                    <a:pt x="184" y="161"/>
                  </a:lnTo>
                  <a:lnTo>
                    <a:pt x="181" y="166"/>
                  </a:lnTo>
                  <a:lnTo>
                    <a:pt x="175" y="170"/>
                  </a:lnTo>
                  <a:lnTo>
                    <a:pt x="168" y="173"/>
                  </a:lnTo>
                  <a:lnTo>
                    <a:pt x="161" y="173"/>
                  </a:lnTo>
                  <a:lnTo>
                    <a:pt x="27" y="173"/>
                  </a:lnTo>
                  <a:lnTo>
                    <a:pt x="20" y="173"/>
                  </a:lnTo>
                  <a:lnTo>
                    <a:pt x="13" y="170"/>
                  </a:lnTo>
                  <a:lnTo>
                    <a:pt x="7" y="166"/>
                  </a:lnTo>
                  <a:lnTo>
                    <a:pt x="4" y="161"/>
                  </a:lnTo>
                  <a:lnTo>
                    <a:pt x="0" y="154"/>
                  </a:lnTo>
                  <a:lnTo>
                    <a:pt x="0" y="147"/>
                  </a:lnTo>
                  <a:lnTo>
                    <a:pt x="0" y="26"/>
                  </a:lnTo>
                  <a:lnTo>
                    <a:pt x="0" y="19"/>
                  </a:lnTo>
                  <a:lnTo>
                    <a:pt x="4" y="12"/>
                  </a:lnTo>
                  <a:lnTo>
                    <a:pt x="7" y="7"/>
                  </a:lnTo>
                  <a:lnTo>
                    <a:pt x="13" y="4"/>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2" name="Freeform 33"/>
            <p:cNvSpPr>
              <a:spLocks/>
            </p:cNvSpPr>
            <p:nvPr/>
          </p:nvSpPr>
          <p:spPr bwMode="auto">
            <a:xfrm>
              <a:off x="6221349" y="4354940"/>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4 w 187"/>
                <a:gd name="T11" fmla="*/ 12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2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4" y="12"/>
                  </a:lnTo>
                  <a:lnTo>
                    <a:pt x="187" y="19"/>
                  </a:lnTo>
                  <a:lnTo>
                    <a:pt x="187" y="26"/>
                  </a:lnTo>
                  <a:lnTo>
                    <a:pt x="187" y="147"/>
                  </a:lnTo>
                  <a:lnTo>
                    <a:pt x="187" y="154"/>
                  </a:lnTo>
                  <a:lnTo>
                    <a:pt x="184"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6"/>
                  </a:lnTo>
                  <a:lnTo>
                    <a:pt x="0" y="19"/>
                  </a:lnTo>
                  <a:lnTo>
                    <a:pt x="3" y="12"/>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34"/>
            <p:cNvSpPr>
              <a:spLocks/>
            </p:cNvSpPr>
            <p:nvPr/>
          </p:nvSpPr>
          <p:spPr bwMode="auto">
            <a:xfrm>
              <a:off x="2858428" y="3813676"/>
              <a:ext cx="361717" cy="226729"/>
            </a:xfrm>
            <a:custGeom>
              <a:avLst/>
              <a:gdLst>
                <a:gd name="T0" fmla="*/ 26 w 276"/>
                <a:gd name="T1" fmla="*/ 0 h 173"/>
                <a:gd name="T2" fmla="*/ 248 w 276"/>
                <a:gd name="T3" fmla="*/ 0 h 173"/>
                <a:gd name="T4" fmla="*/ 255 w 276"/>
                <a:gd name="T5" fmla="*/ 0 h 173"/>
                <a:gd name="T6" fmla="*/ 262 w 276"/>
                <a:gd name="T7" fmla="*/ 4 h 173"/>
                <a:gd name="T8" fmla="*/ 267 w 276"/>
                <a:gd name="T9" fmla="*/ 7 h 173"/>
                <a:gd name="T10" fmla="*/ 273 w 276"/>
                <a:gd name="T11" fmla="*/ 14 h 173"/>
                <a:gd name="T12" fmla="*/ 274 w 276"/>
                <a:gd name="T13" fmla="*/ 20 h 173"/>
                <a:gd name="T14" fmla="*/ 276 w 276"/>
                <a:gd name="T15" fmla="*/ 27 h 173"/>
                <a:gd name="T16" fmla="*/ 276 w 276"/>
                <a:gd name="T17" fmla="*/ 147 h 173"/>
                <a:gd name="T18" fmla="*/ 274 w 276"/>
                <a:gd name="T19" fmla="*/ 154 h 173"/>
                <a:gd name="T20" fmla="*/ 273 w 276"/>
                <a:gd name="T21" fmla="*/ 161 h 173"/>
                <a:gd name="T22" fmla="*/ 267 w 276"/>
                <a:gd name="T23" fmla="*/ 166 h 173"/>
                <a:gd name="T24" fmla="*/ 262 w 276"/>
                <a:gd name="T25" fmla="*/ 170 h 173"/>
                <a:gd name="T26" fmla="*/ 255 w 276"/>
                <a:gd name="T27" fmla="*/ 173 h 173"/>
                <a:gd name="T28" fmla="*/ 248 w 276"/>
                <a:gd name="T29" fmla="*/ 173 h 173"/>
                <a:gd name="T30" fmla="*/ 26 w 276"/>
                <a:gd name="T31" fmla="*/ 173 h 173"/>
                <a:gd name="T32" fmla="*/ 19 w 276"/>
                <a:gd name="T33" fmla="*/ 173 h 173"/>
                <a:gd name="T34" fmla="*/ 14 w 276"/>
                <a:gd name="T35" fmla="*/ 170 h 173"/>
                <a:gd name="T36" fmla="*/ 8 w 276"/>
                <a:gd name="T37" fmla="*/ 166 h 173"/>
                <a:gd name="T38" fmla="*/ 3 w 276"/>
                <a:gd name="T39" fmla="*/ 161 h 173"/>
                <a:gd name="T40" fmla="*/ 1 w 276"/>
                <a:gd name="T41" fmla="*/ 154 h 173"/>
                <a:gd name="T42" fmla="*/ 0 w 276"/>
                <a:gd name="T43" fmla="*/ 147 h 173"/>
                <a:gd name="T44" fmla="*/ 0 w 276"/>
                <a:gd name="T45" fmla="*/ 27 h 173"/>
                <a:gd name="T46" fmla="*/ 1 w 276"/>
                <a:gd name="T47" fmla="*/ 20 h 173"/>
                <a:gd name="T48" fmla="*/ 3 w 276"/>
                <a:gd name="T49" fmla="*/ 14 h 173"/>
                <a:gd name="T50" fmla="*/ 8 w 276"/>
                <a:gd name="T51" fmla="*/ 7 h 173"/>
                <a:gd name="T52" fmla="*/ 14 w 276"/>
                <a:gd name="T53" fmla="*/ 4 h 173"/>
                <a:gd name="T54" fmla="*/ 19 w 276"/>
                <a:gd name="T55" fmla="*/ 0 h 173"/>
                <a:gd name="T56" fmla="*/ 26 w 276"/>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6" h="173">
                  <a:moveTo>
                    <a:pt x="26" y="0"/>
                  </a:moveTo>
                  <a:lnTo>
                    <a:pt x="248" y="0"/>
                  </a:lnTo>
                  <a:lnTo>
                    <a:pt x="255" y="0"/>
                  </a:lnTo>
                  <a:lnTo>
                    <a:pt x="262" y="4"/>
                  </a:lnTo>
                  <a:lnTo>
                    <a:pt x="267" y="7"/>
                  </a:lnTo>
                  <a:lnTo>
                    <a:pt x="273" y="14"/>
                  </a:lnTo>
                  <a:lnTo>
                    <a:pt x="274" y="20"/>
                  </a:lnTo>
                  <a:lnTo>
                    <a:pt x="276" y="27"/>
                  </a:lnTo>
                  <a:lnTo>
                    <a:pt x="276" y="147"/>
                  </a:lnTo>
                  <a:lnTo>
                    <a:pt x="274" y="154"/>
                  </a:lnTo>
                  <a:lnTo>
                    <a:pt x="273" y="161"/>
                  </a:lnTo>
                  <a:lnTo>
                    <a:pt x="267" y="166"/>
                  </a:lnTo>
                  <a:lnTo>
                    <a:pt x="262" y="170"/>
                  </a:lnTo>
                  <a:lnTo>
                    <a:pt x="255" y="173"/>
                  </a:lnTo>
                  <a:lnTo>
                    <a:pt x="248" y="173"/>
                  </a:lnTo>
                  <a:lnTo>
                    <a:pt x="26" y="173"/>
                  </a:lnTo>
                  <a:lnTo>
                    <a:pt x="19" y="173"/>
                  </a:lnTo>
                  <a:lnTo>
                    <a:pt x="14" y="170"/>
                  </a:lnTo>
                  <a:lnTo>
                    <a:pt x="8" y="166"/>
                  </a:lnTo>
                  <a:lnTo>
                    <a:pt x="3" y="161"/>
                  </a:lnTo>
                  <a:lnTo>
                    <a:pt x="1" y="154"/>
                  </a:lnTo>
                  <a:lnTo>
                    <a:pt x="0" y="147"/>
                  </a:lnTo>
                  <a:lnTo>
                    <a:pt x="0" y="27"/>
                  </a:lnTo>
                  <a:lnTo>
                    <a:pt x="1" y="20"/>
                  </a:lnTo>
                  <a:lnTo>
                    <a:pt x="3" y="14"/>
                  </a:lnTo>
                  <a:lnTo>
                    <a:pt x="8"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35"/>
            <p:cNvSpPr>
              <a:spLocks/>
            </p:cNvSpPr>
            <p:nvPr/>
          </p:nvSpPr>
          <p:spPr bwMode="auto">
            <a:xfrm>
              <a:off x="3252910" y="3813676"/>
              <a:ext cx="247698" cy="226729"/>
            </a:xfrm>
            <a:custGeom>
              <a:avLst/>
              <a:gdLst>
                <a:gd name="T0" fmla="*/ 28 w 189"/>
                <a:gd name="T1" fmla="*/ 0 h 173"/>
                <a:gd name="T2" fmla="*/ 161 w 189"/>
                <a:gd name="T3" fmla="*/ 0 h 173"/>
                <a:gd name="T4" fmla="*/ 170 w 189"/>
                <a:gd name="T5" fmla="*/ 0 h 173"/>
                <a:gd name="T6" fmla="*/ 175 w 189"/>
                <a:gd name="T7" fmla="*/ 4 h 173"/>
                <a:gd name="T8" fmla="*/ 180 w 189"/>
                <a:gd name="T9" fmla="*/ 7 h 173"/>
                <a:gd name="T10" fmla="*/ 185 w 189"/>
                <a:gd name="T11" fmla="*/ 14 h 173"/>
                <a:gd name="T12" fmla="*/ 187 w 189"/>
                <a:gd name="T13" fmla="*/ 20 h 173"/>
                <a:gd name="T14" fmla="*/ 189 w 189"/>
                <a:gd name="T15" fmla="*/ 27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70 w 189"/>
                <a:gd name="T27" fmla="*/ 173 h 173"/>
                <a:gd name="T28" fmla="*/ 161 w 189"/>
                <a:gd name="T29" fmla="*/ 173 h 173"/>
                <a:gd name="T30" fmla="*/ 28 w 189"/>
                <a:gd name="T31" fmla="*/ 173 h 173"/>
                <a:gd name="T32" fmla="*/ 19 w 189"/>
                <a:gd name="T33" fmla="*/ 173 h 173"/>
                <a:gd name="T34" fmla="*/ 14 w 189"/>
                <a:gd name="T35" fmla="*/ 170 h 173"/>
                <a:gd name="T36" fmla="*/ 8 w 189"/>
                <a:gd name="T37" fmla="*/ 166 h 173"/>
                <a:gd name="T38" fmla="*/ 3 w 189"/>
                <a:gd name="T39" fmla="*/ 161 h 173"/>
                <a:gd name="T40" fmla="*/ 1 w 189"/>
                <a:gd name="T41" fmla="*/ 154 h 173"/>
                <a:gd name="T42" fmla="*/ 0 w 189"/>
                <a:gd name="T43" fmla="*/ 147 h 173"/>
                <a:gd name="T44" fmla="*/ 0 w 189"/>
                <a:gd name="T45" fmla="*/ 27 h 173"/>
                <a:gd name="T46" fmla="*/ 1 w 189"/>
                <a:gd name="T47" fmla="*/ 20 h 173"/>
                <a:gd name="T48" fmla="*/ 3 w 189"/>
                <a:gd name="T49" fmla="*/ 14 h 173"/>
                <a:gd name="T50" fmla="*/ 8 w 189"/>
                <a:gd name="T51" fmla="*/ 7 h 173"/>
                <a:gd name="T52" fmla="*/ 14 w 189"/>
                <a:gd name="T53" fmla="*/ 4 h 173"/>
                <a:gd name="T54" fmla="*/ 19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70" y="0"/>
                  </a:lnTo>
                  <a:lnTo>
                    <a:pt x="175" y="4"/>
                  </a:lnTo>
                  <a:lnTo>
                    <a:pt x="180" y="7"/>
                  </a:lnTo>
                  <a:lnTo>
                    <a:pt x="185" y="14"/>
                  </a:lnTo>
                  <a:lnTo>
                    <a:pt x="187" y="20"/>
                  </a:lnTo>
                  <a:lnTo>
                    <a:pt x="189" y="27"/>
                  </a:lnTo>
                  <a:lnTo>
                    <a:pt x="189" y="147"/>
                  </a:lnTo>
                  <a:lnTo>
                    <a:pt x="187" y="154"/>
                  </a:lnTo>
                  <a:lnTo>
                    <a:pt x="185" y="161"/>
                  </a:lnTo>
                  <a:lnTo>
                    <a:pt x="180" y="166"/>
                  </a:lnTo>
                  <a:lnTo>
                    <a:pt x="175" y="170"/>
                  </a:lnTo>
                  <a:lnTo>
                    <a:pt x="170" y="173"/>
                  </a:lnTo>
                  <a:lnTo>
                    <a:pt x="161" y="173"/>
                  </a:lnTo>
                  <a:lnTo>
                    <a:pt x="28" y="173"/>
                  </a:lnTo>
                  <a:lnTo>
                    <a:pt x="19" y="173"/>
                  </a:lnTo>
                  <a:lnTo>
                    <a:pt x="14" y="170"/>
                  </a:lnTo>
                  <a:lnTo>
                    <a:pt x="8" y="166"/>
                  </a:lnTo>
                  <a:lnTo>
                    <a:pt x="3" y="161"/>
                  </a:lnTo>
                  <a:lnTo>
                    <a:pt x="1" y="154"/>
                  </a:lnTo>
                  <a:lnTo>
                    <a:pt x="0" y="147"/>
                  </a:lnTo>
                  <a:lnTo>
                    <a:pt x="0" y="27"/>
                  </a:lnTo>
                  <a:lnTo>
                    <a:pt x="1" y="20"/>
                  </a:lnTo>
                  <a:lnTo>
                    <a:pt x="3" y="14"/>
                  </a:lnTo>
                  <a:lnTo>
                    <a:pt x="8" y="7"/>
                  </a:lnTo>
                  <a:lnTo>
                    <a:pt x="14" y="4"/>
                  </a:lnTo>
                  <a:lnTo>
                    <a:pt x="19"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36"/>
            <p:cNvSpPr>
              <a:spLocks/>
            </p:cNvSpPr>
            <p:nvPr/>
          </p:nvSpPr>
          <p:spPr bwMode="auto">
            <a:xfrm>
              <a:off x="3532060" y="3813676"/>
              <a:ext cx="247698" cy="226729"/>
            </a:xfrm>
            <a:custGeom>
              <a:avLst/>
              <a:gdLst>
                <a:gd name="T0" fmla="*/ 28 w 189"/>
                <a:gd name="T1" fmla="*/ 0 h 173"/>
                <a:gd name="T2" fmla="*/ 163 w 189"/>
                <a:gd name="T3" fmla="*/ 0 h 173"/>
                <a:gd name="T4" fmla="*/ 170 w 189"/>
                <a:gd name="T5" fmla="*/ 0 h 173"/>
                <a:gd name="T6" fmla="*/ 175 w 189"/>
                <a:gd name="T7" fmla="*/ 4 h 173"/>
                <a:gd name="T8" fmla="*/ 181 w 189"/>
                <a:gd name="T9" fmla="*/ 7 h 173"/>
                <a:gd name="T10" fmla="*/ 186 w 189"/>
                <a:gd name="T11" fmla="*/ 14 h 173"/>
                <a:gd name="T12" fmla="*/ 188 w 189"/>
                <a:gd name="T13" fmla="*/ 20 h 173"/>
                <a:gd name="T14" fmla="*/ 189 w 189"/>
                <a:gd name="T15" fmla="*/ 27 h 173"/>
                <a:gd name="T16" fmla="*/ 189 w 189"/>
                <a:gd name="T17" fmla="*/ 147 h 173"/>
                <a:gd name="T18" fmla="*/ 188 w 189"/>
                <a:gd name="T19" fmla="*/ 154 h 173"/>
                <a:gd name="T20" fmla="*/ 186 w 189"/>
                <a:gd name="T21" fmla="*/ 161 h 173"/>
                <a:gd name="T22" fmla="*/ 181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7 h 173"/>
                <a:gd name="T46" fmla="*/ 2 w 189"/>
                <a:gd name="T47" fmla="*/ 20 h 173"/>
                <a:gd name="T48" fmla="*/ 4 w 189"/>
                <a:gd name="T49" fmla="*/ 14 h 173"/>
                <a:gd name="T50" fmla="*/ 9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0"/>
                  </a:lnTo>
                  <a:lnTo>
                    <a:pt x="175" y="4"/>
                  </a:lnTo>
                  <a:lnTo>
                    <a:pt x="181" y="7"/>
                  </a:lnTo>
                  <a:lnTo>
                    <a:pt x="186" y="14"/>
                  </a:lnTo>
                  <a:lnTo>
                    <a:pt x="188" y="20"/>
                  </a:lnTo>
                  <a:lnTo>
                    <a:pt x="189" y="27"/>
                  </a:lnTo>
                  <a:lnTo>
                    <a:pt x="189" y="147"/>
                  </a:lnTo>
                  <a:lnTo>
                    <a:pt x="188" y="154"/>
                  </a:lnTo>
                  <a:lnTo>
                    <a:pt x="186" y="161"/>
                  </a:lnTo>
                  <a:lnTo>
                    <a:pt x="181" y="166"/>
                  </a:lnTo>
                  <a:lnTo>
                    <a:pt x="175" y="170"/>
                  </a:lnTo>
                  <a:lnTo>
                    <a:pt x="170" y="173"/>
                  </a:lnTo>
                  <a:lnTo>
                    <a:pt x="163" y="173"/>
                  </a:lnTo>
                  <a:lnTo>
                    <a:pt x="28" y="173"/>
                  </a:lnTo>
                  <a:lnTo>
                    <a:pt x="21" y="173"/>
                  </a:lnTo>
                  <a:lnTo>
                    <a:pt x="14" y="170"/>
                  </a:lnTo>
                  <a:lnTo>
                    <a:pt x="9" y="166"/>
                  </a:lnTo>
                  <a:lnTo>
                    <a:pt x="4" y="161"/>
                  </a:lnTo>
                  <a:lnTo>
                    <a:pt x="2" y="154"/>
                  </a:lnTo>
                  <a:lnTo>
                    <a:pt x="0" y="147"/>
                  </a:lnTo>
                  <a:lnTo>
                    <a:pt x="0" y="27"/>
                  </a:lnTo>
                  <a:lnTo>
                    <a:pt x="2" y="20"/>
                  </a:lnTo>
                  <a:lnTo>
                    <a:pt x="4" y="14"/>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37"/>
            <p:cNvSpPr>
              <a:spLocks/>
            </p:cNvSpPr>
            <p:nvPr/>
          </p:nvSpPr>
          <p:spPr bwMode="auto">
            <a:xfrm>
              <a:off x="3812522" y="3813676"/>
              <a:ext cx="247698" cy="226729"/>
            </a:xfrm>
            <a:custGeom>
              <a:avLst/>
              <a:gdLst>
                <a:gd name="T0" fmla="*/ 28 w 189"/>
                <a:gd name="T1" fmla="*/ 0 h 173"/>
                <a:gd name="T2" fmla="*/ 163 w 189"/>
                <a:gd name="T3" fmla="*/ 0 h 173"/>
                <a:gd name="T4" fmla="*/ 170 w 189"/>
                <a:gd name="T5" fmla="*/ 0 h 173"/>
                <a:gd name="T6" fmla="*/ 175 w 189"/>
                <a:gd name="T7" fmla="*/ 4 h 173"/>
                <a:gd name="T8" fmla="*/ 182 w 189"/>
                <a:gd name="T9" fmla="*/ 7 h 173"/>
                <a:gd name="T10" fmla="*/ 185 w 189"/>
                <a:gd name="T11" fmla="*/ 14 h 173"/>
                <a:gd name="T12" fmla="*/ 187 w 189"/>
                <a:gd name="T13" fmla="*/ 20 h 173"/>
                <a:gd name="T14" fmla="*/ 189 w 189"/>
                <a:gd name="T15" fmla="*/ 27 h 173"/>
                <a:gd name="T16" fmla="*/ 189 w 189"/>
                <a:gd name="T17" fmla="*/ 147 h 173"/>
                <a:gd name="T18" fmla="*/ 187 w 189"/>
                <a:gd name="T19" fmla="*/ 154 h 173"/>
                <a:gd name="T20" fmla="*/ 185 w 189"/>
                <a:gd name="T21" fmla="*/ 161 h 173"/>
                <a:gd name="T22" fmla="*/ 182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9 w 189"/>
                <a:gd name="T37" fmla="*/ 166 h 173"/>
                <a:gd name="T38" fmla="*/ 5 w 189"/>
                <a:gd name="T39" fmla="*/ 161 h 173"/>
                <a:gd name="T40" fmla="*/ 2 w 189"/>
                <a:gd name="T41" fmla="*/ 154 h 173"/>
                <a:gd name="T42" fmla="*/ 0 w 189"/>
                <a:gd name="T43" fmla="*/ 147 h 173"/>
                <a:gd name="T44" fmla="*/ 0 w 189"/>
                <a:gd name="T45" fmla="*/ 27 h 173"/>
                <a:gd name="T46" fmla="*/ 2 w 189"/>
                <a:gd name="T47" fmla="*/ 20 h 173"/>
                <a:gd name="T48" fmla="*/ 5 w 189"/>
                <a:gd name="T49" fmla="*/ 14 h 173"/>
                <a:gd name="T50" fmla="*/ 9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0"/>
                  </a:lnTo>
                  <a:lnTo>
                    <a:pt x="175" y="4"/>
                  </a:lnTo>
                  <a:lnTo>
                    <a:pt x="182" y="7"/>
                  </a:lnTo>
                  <a:lnTo>
                    <a:pt x="185" y="14"/>
                  </a:lnTo>
                  <a:lnTo>
                    <a:pt x="187" y="20"/>
                  </a:lnTo>
                  <a:lnTo>
                    <a:pt x="189" y="27"/>
                  </a:lnTo>
                  <a:lnTo>
                    <a:pt x="189" y="147"/>
                  </a:lnTo>
                  <a:lnTo>
                    <a:pt x="187" y="154"/>
                  </a:lnTo>
                  <a:lnTo>
                    <a:pt x="185" y="161"/>
                  </a:lnTo>
                  <a:lnTo>
                    <a:pt x="182" y="166"/>
                  </a:lnTo>
                  <a:lnTo>
                    <a:pt x="175" y="170"/>
                  </a:lnTo>
                  <a:lnTo>
                    <a:pt x="170" y="173"/>
                  </a:lnTo>
                  <a:lnTo>
                    <a:pt x="163" y="173"/>
                  </a:lnTo>
                  <a:lnTo>
                    <a:pt x="28" y="173"/>
                  </a:lnTo>
                  <a:lnTo>
                    <a:pt x="21" y="173"/>
                  </a:lnTo>
                  <a:lnTo>
                    <a:pt x="14" y="170"/>
                  </a:lnTo>
                  <a:lnTo>
                    <a:pt x="9" y="166"/>
                  </a:lnTo>
                  <a:lnTo>
                    <a:pt x="5" y="161"/>
                  </a:lnTo>
                  <a:lnTo>
                    <a:pt x="2" y="154"/>
                  </a:lnTo>
                  <a:lnTo>
                    <a:pt x="0" y="147"/>
                  </a:lnTo>
                  <a:lnTo>
                    <a:pt x="0" y="27"/>
                  </a:lnTo>
                  <a:lnTo>
                    <a:pt x="2" y="20"/>
                  </a:lnTo>
                  <a:lnTo>
                    <a:pt x="5" y="14"/>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38"/>
            <p:cNvSpPr>
              <a:spLocks/>
            </p:cNvSpPr>
            <p:nvPr/>
          </p:nvSpPr>
          <p:spPr bwMode="auto">
            <a:xfrm>
              <a:off x="4094295" y="3813676"/>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4 w 187"/>
                <a:gd name="T11" fmla="*/ 14 h 173"/>
                <a:gd name="T12" fmla="*/ 187 w 187"/>
                <a:gd name="T13" fmla="*/ 20 h 173"/>
                <a:gd name="T14" fmla="*/ 187 w 187"/>
                <a:gd name="T15" fmla="*/ 27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4 w 187"/>
                <a:gd name="T39" fmla="*/ 161 h 173"/>
                <a:gd name="T40" fmla="*/ 0 w 187"/>
                <a:gd name="T41" fmla="*/ 154 h 173"/>
                <a:gd name="T42" fmla="*/ 0 w 187"/>
                <a:gd name="T43" fmla="*/ 147 h 173"/>
                <a:gd name="T44" fmla="*/ 0 w 187"/>
                <a:gd name="T45" fmla="*/ 27 h 173"/>
                <a:gd name="T46" fmla="*/ 0 w 187"/>
                <a:gd name="T47" fmla="*/ 20 h 173"/>
                <a:gd name="T48" fmla="*/ 4 w 187"/>
                <a:gd name="T49" fmla="*/ 14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4" y="14"/>
                  </a:lnTo>
                  <a:lnTo>
                    <a:pt x="187" y="20"/>
                  </a:lnTo>
                  <a:lnTo>
                    <a:pt x="187" y="27"/>
                  </a:lnTo>
                  <a:lnTo>
                    <a:pt x="187" y="147"/>
                  </a:lnTo>
                  <a:lnTo>
                    <a:pt x="187" y="154"/>
                  </a:lnTo>
                  <a:lnTo>
                    <a:pt x="184" y="161"/>
                  </a:lnTo>
                  <a:lnTo>
                    <a:pt x="180" y="166"/>
                  </a:lnTo>
                  <a:lnTo>
                    <a:pt x="175" y="170"/>
                  </a:lnTo>
                  <a:lnTo>
                    <a:pt x="168" y="173"/>
                  </a:lnTo>
                  <a:lnTo>
                    <a:pt x="161" y="173"/>
                  </a:lnTo>
                  <a:lnTo>
                    <a:pt x="26" y="173"/>
                  </a:lnTo>
                  <a:lnTo>
                    <a:pt x="19" y="173"/>
                  </a:lnTo>
                  <a:lnTo>
                    <a:pt x="12" y="170"/>
                  </a:lnTo>
                  <a:lnTo>
                    <a:pt x="7" y="166"/>
                  </a:lnTo>
                  <a:lnTo>
                    <a:pt x="4" y="161"/>
                  </a:lnTo>
                  <a:lnTo>
                    <a:pt x="0" y="154"/>
                  </a:lnTo>
                  <a:lnTo>
                    <a:pt x="0" y="147"/>
                  </a:lnTo>
                  <a:lnTo>
                    <a:pt x="0" y="27"/>
                  </a:lnTo>
                  <a:lnTo>
                    <a:pt x="0" y="20"/>
                  </a:lnTo>
                  <a:lnTo>
                    <a:pt x="4" y="14"/>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39"/>
            <p:cNvSpPr>
              <a:spLocks/>
            </p:cNvSpPr>
            <p:nvPr/>
          </p:nvSpPr>
          <p:spPr bwMode="auto">
            <a:xfrm>
              <a:off x="4374757" y="3813676"/>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4 w 187"/>
                <a:gd name="T11" fmla="*/ 14 h 173"/>
                <a:gd name="T12" fmla="*/ 187 w 187"/>
                <a:gd name="T13" fmla="*/ 20 h 173"/>
                <a:gd name="T14" fmla="*/ 187 w 187"/>
                <a:gd name="T15" fmla="*/ 27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7 h 173"/>
                <a:gd name="T46" fmla="*/ 0 w 187"/>
                <a:gd name="T47" fmla="*/ 20 h 173"/>
                <a:gd name="T48" fmla="*/ 3 w 187"/>
                <a:gd name="T49" fmla="*/ 14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4" y="14"/>
                  </a:lnTo>
                  <a:lnTo>
                    <a:pt x="187" y="20"/>
                  </a:lnTo>
                  <a:lnTo>
                    <a:pt x="187" y="27"/>
                  </a:lnTo>
                  <a:lnTo>
                    <a:pt x="187" y="147"/>
                  </a:lnTo>
                  <a:lnTo>
                    <a:pt x="187" y="154"/>
                  </a:lnTo>
                  <a:lnTo>
                    <a:pt x="184"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7"/>
                  </a:lnTo>
                  <a:lnTo>
                    <a:pt x="0" y="20"/>
                  </a:lnTo>
                  <a:lnTo>
                    <a:pt x="3" y="14"/>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40"/>
            <p:cNvSpPr>
              <a:spLocks/>
            </p:cNvSpPr>
            <p:nvPr/>
          </p:nvSpPr>
          <p:spPr bwMode="auto">
            <a:xfrm>
              <a:off x="4653908" y="3813676"/>
              <a:ext cx="246387" cy="226729"/>
            </a:xfrm>
            <a:custGeom>
              <a:avLst/>
              <a:gdLst>
                <a:gd name="T0" fmla="*/ 27 w 188"/>
                <a:gd name="T1" fmla="*/ 0 h 173"/>
                <a:gd name="T2" fmla="*/ 161 w 188"/>
                <a:gd name="T3" fmla="*/ 0 h 173"/>
                <a:gd name="T4" fmla="*/ 168 w 188"/>
                <a:gd name="T5" fmla="*/ 0 h 173"/>
                <a:gd name="T6" fmla="*/ 175 w 188"/>
                <a:gd name="T7" fmla="*/ 4 h 173"/>
                <a:gd name="T8" fmla="*/ 181 w 188"/>
                <a:gd name="T9" fmla="*/ 7 h 173"/>
                <a:gd name="T10" fmla="*/ 184 w 188"/>
                <a:gd name="T11" fmla="*/ 14 h 173"/>
                <a:gd name="T12" fmla="*/ 188 w 188"/>
                <a:gd name="T13" fmla="*/ 20 h 173"/>
                <a:gd name="T14" fmla="*/ 188 w 188"/>
                <a:gd name="T15" fmla="*/ 27 h 173"/>
                <a:gd name="T16" fmla="*/ 188 w 188"/>
                <a:gd name="T17" fmla="*/ 147 h 173"/>
                <a:gd name="T18" fmla="*/ 188 w 188"/>
                <a:gd name="T19" fmla="*/ 154 h 173"/>
                <a:gd name="T20" fmla="*/ 184 w 188"/>
                <a:gd name="T21" fmla="*/ 161 h 173"/>
                <a:gd name="T22" fmla="*/ 181 w 188"/>
                <a:gd name="T23" fmla="*/ 166 h 173"/>
                <a:gd name="T24" fmla="*/ 175 w 188"/>
                <a:gd name="T25" fmla="*/ 170 h 173"/>
                <a:gd name="T26" fmla="*/ 168 w 188"/>
                <a:gd name="T27" fmla="*/ 173 h 173"/>
                <a:gd name="T28" fmla="*/ 161 w 188"/>
                <a:gd name="T29" fmla="*/ 173 h 173"/>
                <a:gd name="T30" fmla="*/ 27 w 188"/>
                <a:gd name="T31" fmla="*/ 173 h 173"/>
                <a:gd name="T32" fmla="*/ 20 w 188"/>
                <a:gd name="T33" fmla="*/ 173 h 173"/>
                <a:gd name="T34" fmla="*/ 14 w 188"/>
                <a:gd name="T35" fmla="*/ 170 h 173"/>
                <a:gd name="T36" fmla="*/ 7 w 188"/>
                <a:gd name="T37" fmla="*/ 166 h 173"/>
                <a:gd name="T38" fmla="*/ 4 w 188"/>
                <a:gd name="T39" fmla="*/ 161 h 173"/>
                <a:gd name="T40" fmla="*/ 0 w 188"/>
                <a:gd name="T41" fmla="*/ 154 h 173"/>
                <a:gd name="T42" fmla="*/ 0 w 188"/>
                <a:gd name="T43" fmla="*/ 147 h 173"/>
                <a:gd name="T44" fmla="*/ 0 w 188"/>
                <a:gd name="T45" fmla="*/ 27 h 173"/>
                <a:gd name="T46" fmla="*/ 0 w 188"/>
                <a:gd name="T47" fmla="*/ 20 h 173"/>
                <a:gd name="T48" fmla="*/ 4 w 188"/>
                <a:gd name="T49" fmla="*/ 14 h 173"/>
                <a:gd name="T50" fmla="*/ 7 w 188"/>
                <a:gd name="T51" fmla="*/ 7 h 173"/>
                <a:gd name="T52" fmla="*/ 14 w 188"/>
                <a:gd name="T53" fmla="*/ 4 h 173"/>
                <a:gd name="T54" fmla="*/ 20 w 188"/>
                <a:gd name="T55" fmla="*/ 0 h 173"/>
                <a:gd name="T56" fmla="*/ 27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7" y="0"/>
                  </a:moveTo>
                  <a:lnTo>
                    <a:pt x="161" y="0"/>
                  </a:lnTo>
                  <a:lnTo>
                    <a:pt x="168" y="0"/>
                  </a:lnTo>
                  <a:lnTo>
                    <a:pt x="175" y="4"/>
                  </a:lnTo>
                  <a:lnTo>
                    <a:pt x="181" y="7"/>
                  </a:lnTo>
                  <a:lnTo>
                    <a:pt x="184" y="14"/>
                  </a:lnTo>
                  <a:lnTo>
                    <a:pt x="188" y="20"/>
                  </a:lnTo>
                  <a:lnTo>
                    <a:pt x="188" y="27"/>
                  </a:lnTo>
                  <a:lnTo>
                    <a:pt x="188" y="147"/>
                  </a:lnTo>
                  <a:lnTo>
                    <a:pt x="188" y="154"/>
                  </a:lnTo>
                  <a:lnTo>
                    <a:pt x="184" y="161"/>
                  </a:lnTo>
                  <a:lnTo>
                    <a:pt x="181" y="166"/>
                  </a:lnTo>
                  <a:lnTo>
                    <a:pt x="175" y="170"/>
                  </a:lnTo>
                  <a:lnTo>
                    <a:pt x="168" y="173"/>
                  </a:lnTo>
                  <a:lnTo>
                    <a:pt x="161" y="173"/>
                  </a:lnTo>
                  <a:lnTo>
                    <a:pt x="27" y="173"/>
                  </a:lnTo>
                  <a:lnTo>
                    <a:pt x="20" y="173"/>
                  </a:lnTo>
                  <a:lnTo>
                    <a:pt x="14" y="170"/>
                  </a:lnTo>
                  <a:lnTo>
                    <a:pt x="7" y="166"/>
                  </a:lnTo>
                  <a:lnTo>
                    <a:pt x="4" y="161"/>
                  </a:lnTo>
                  <a:lnTo>
                    <a:pt x="0" y="154"/>
                  </a:lnTo>
                  <a:lnTo>
                    <a:pt x="0" y="147"/>
                  </a:lnTo>
                  <a:lnTo>
                    <a:pt x="0" y="27"/>
                  </a:lnTo>
                  <a:lnTo>
                    <a:pt x="0" y="20"/>
                  </a:lnTo>
                  <a:lnTo>
                    <a:pt x="4" y="14"/>
                  </a:lnTo>
                  <a:lnTo>
                    <a:pt x="7" y="7"/>
                  </a:lnTo>
                  <a:lnTo>
                    <a:pt x="14" y="4"/>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41"/>
            <p:cNvSpPr>
              <a:spLocks/>
            </p:cNvSpPr>
            <p:nvPr/>
          </p:nvSpPr>
          <p:spPr bwMode="auto">
            <a:xfrm>
              <a:off x="4934370" y="3813676"/>
              <a:ext cx="247698" cy="226729"/>
            </a:xfrm>
            <a:custGeom>
              <a:avLst/>
              <a:gdLst>
                <a:gd name="T0" fmla="*/ 26 w 189"/>
                <a:gd name="T1" fmla="*/ 0 h 173"/>
                <a:gd name="T2" fmla="*/ 161 w 189"/>
                <a:gd name="T3" fmla="*/ 0 h 173"/>
                <a:gd name="T4" fmla="*/ 168 w 189"/>
                <a:gd name="T5" fmla="*/ 0 h 173"/>
                <a:gd name="T6" fmla="*/ 175 w 189"/>
                <a:gd name="T7" fmla="*/ 4 h 173"/>
                <a:gd name="T8" fmla="*/ 180 w 189"/>
                <a:gd name="T9" fmla="*/ 7 h 173"/>
                <a:gd name="T10" fmla="*/ 184 w 189"/>
                <a:gd name="T11" fmla="*/ 14 h 173"/>
                <a:gd name="T12" fmla="*/ 187 w 189"/>
                <a:gd name="T13" fmla="*/ 20 h 173"/>
                <a:gd name="T14" fmla="*/ 189 w 189"/>
                <a:gd name="T15" fmla="*/ 27 h 173"/>
                <a:gd name="T16" fmla="*/ 189 w 189"/>
                <a:gd name="T17" fmla="*/ 147 h 173"/>
                <a:gd name="T18" fmla="*/ 187 w 189"/>
                <a:gd name="T19" fmla="*/ 154 h 173"/>
                <a:gd name="T20" fmla="*/ 184 w 189"/>
                <a:gd name="T21" fmla="*/ 161 h 173"/>
                <a:gd name="T22" fmla="*/ 180 w 189"/>
                <a:gd name="T23" fmla="*/ 166 h 173"/>
                <a:gd name="T24" fmla="*/ 175 w 189"/>
                <a:gd name="T25" fmla="*/ 170 h 173"/>
                <a:gd name="T26" fmla="*/ 168 w 189"/>
                <a:gd name="T27" fmla="*/ 173 h 173"/>
                <a:gd name="T28" fmla="*/ 161 w 189"/>
                <a:gd name="T29" fmla="*/ 173 h 173"/>
                <a:gd name="T30" fmla="*/ 26 w 189"/>
                <a:gd name="T31" fmla="*/ 173 h 173"/>
                <a:gd name="T32" fmla="*/ 19 w 189"/>
                <a:gd name="T33" fmla="*/ 173 h 173"/>
                <a:gd name="T34" fmla="*/ 14 w 189"/>
                <a:gd name="T35" fmla="*/ 170 h 173"/>
                <a:gd name="T36" fmla="*/ 9 w 189"/>
                <a:gd name="T37" fmla="*/ 166 h 173"/>
                <a:gd name="T38" fmla="*/ 3 w 189"/>
                <a:gd name="T39" fmla="*/ 161 h 173"/>
                <a:gd name="T40" fmla="*/ 2 w 189"/>
                <a:gd name="T41" fmla="*/ 154 h 173"/>
                <a:gd name="T42" fmla="*/ 0 w 189"/>
                <a:gd name="T43" fmla="*/ 147 h 173"/>
                <a:gd name="T44" fmla="*/ 0 w 189"/>
                <a:gd name="T45" fmla="*/ 27 h 173"/>
                <a:gd name="T46" fmla="*/ 2 w 189"/>
                <a:gd name="T47" fmla="*/ 20 h 173"/>
                <a:gd name="T48" fmla="*/ 3 w 189"/>
                <a:gd name="T49" fmla="*/ 14 h 173"/>
                <a:gd name="T50" fmla="*/ 9 w 189"/>
                <a:gd name="T51" fmla="*/ 7 h 173"/>
                <a:gd name="T52" fmla="*/ 14 w 189"/>
                <a:gd name="T53" fmla="*/ 4 h 173"/>
                <a:gd name="T54" fmla="*/ 19 w 189"/>
                <a:gd name="T55" fmla="*/ 0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1" y="0"/>
                  </a:lnTo>
                  <a:lnTo>
                    <a:pt x="168" y="0"/>
                  </a:lnTo>
                  <a:lnTo>
                    <a:pt x="175" y="4"/>
                  </a:lnTo>
                  <a:lnTo>
                    <a:pt x="180" y="7"/>
                  </a:lnTo>
                  <a:lnTo>
                    <a:pt x="184" y="14"/>
                  </a:lnTo>
                  <a:lnTo>
                    <a:pt x="187" y="20"/>
                  </a:lnTo>
                  <a:lnTo>
                    <a:pt x="189" y="27"/>
                  </a:lnTo>
                  <a:lnTo>
                    <a:pt x="189" y="147"/>
                  </a:lnTo>
                  <a:lnTo>
                    <a:pt x="187" y="154"/>
                  </a:lnTo>
                  <a:lnTo>
                    <a:pt x="184" y="161"/>
                  </a:lnTo>
                  <a:lnTo>
                    <a:pt x="180" y="166"/>
                  </a:lnTo>
                  <a:lnTo>
                    <a:pt x="175" y="170"/>
                  </a:lnTo>
                  <a:lnTo>
                    <a:pt x="168" y="173"/>
                  </a:lnTo>
                  <a:lnTo>
                    <a:pt x="161" y="173"/>
                  </a:lnTo>
                  <a:lnTo>
                    <a:pt x="26" y="173"/>
                  </a:lnTo>
                  <a:lnTo>
                    <a:pt x="19" y="173"/>
                  </a:lnTo>
                  <a:lnTo>
                    <a:pt x="14" y="170"/>
                  </a:lnTo>
                  <a:lnTo>
                    <a:pt x="9" y="166"/>
                  </a:lnTo>
                  <a:lnTo>
                    <a:pt x="3" y="161"/>
                  </a:lnTo>
                  <a:lnTo>
                    <a:pt x="2" y="154"/>
                  </a:lnTo>
                  <a:lnTo>
                    <a:pt x="0" y="147"/>
                  </a:lnTo>
                  <a:lnTo>
                    <a:pt x="0" y="27"/>
                  </a:lnTo>
                  <a:lnTo>
                    <a:pt x="2" y="20"/>
                  </a:lnTo>
                  <a:lnTo>
                    <a:pt x="3" y="14"/>
                  </a:lnTo>
                  <a:lnTo>
                    <a:pt x="9"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42"/>
            <p:cNvSpPr>
              <a:spLocks/>
            </p:cNvSpPr>
            <p:nvPr/>
          </p:nvSpPr>
          <p:spPr bwMode="auto">
            <a:xfrm>
              <a:off x="5213522" y="3813676"/>
              <a:ext cx="249008" cy="226729"/>
            </a:xfrm>
            <a:custGeom>
              <a:avLst/>
              <a:gdLst>
                <a:gd name="T0" fmla="*/ 27 w 190"/>
                <a:gd name="T1" fmla="*/ 0 h 173"/>
                <a:gd name="T2" fmla="*/ 162 w 190"/>
                <a:gd name="T3" fmla="*/ 0 h 173"/>
                <a:gd name="T4" fmla="*/ 169 w 190"/>
                <a:gd name="T5" fmla="*/ 0 h 173"/>
                <a:gd name="T6" fmla="*/ 176 w 190"/>
                <a:gd name="T7" fmla="*/ 4 h 173"/>
                <a:gd name="T8" fmla="*/ 181 w 190"/>
                <a:gd name="T9" fmla="*/ 7 h 173"/>
                <a:gd name="T10" fmla="*/ 186 w 190"/>
                <a:gd name="T11" fmla="*/ 14 h 173"/>
                <a:gd name="T12" fmla="*/ 188 w 190"/>
                <a:gd name="T13" fmla="*/ 20 h 173"/>
                <a:gd name="T14" fmla="*/ 190 w 190"/>
                <a:gd name="T15" fmla="*/ 27 h 173"/>
                <a:gd name="T16" fmla="*/ 190 w 190"/>
                <a:gd name="T17" fmla="*/ 147 h 173"/>
                <a:gd name="T18" fmla="*/ 188 w 190"/>
                <a:gd name="T19" fmla="*/ 154 h 173"/>
                <a:gd name="T20" fmla="*/ 186 w 190"/>
                <a:gd name="T21" fmla="*/ 161 h 173"/>
                <a:gd name="T22" fmla="*/ 181 w 190"/>
                <a:gd name="T23" fmla="*/ 166 h 173"/>
                <a:gd name="T24" fmla="*/ 176 w 190"/>
                <a:gd name="T25" fmla="*/ 170 h 173"/>
                <a:gd name="T26" fmla="*/ 169 w 190"/>
                <a:gd name="T27" fmla="*/ 173 h 173"/>
                <a:gd name="T28" fmla="*/ 162 w 190"/>
                <a:gd name="T29" fmla="*/ 173 h 173"/>
                <a:gd name="T30" fmla="*/ 27 w 190"/>
                <a:gd name="T31" fmla="*/ 173 h 173"/>
                <a:gd name="T32" fmla="*/ 20 w 190"/>
                <a:gd name="T33" fmla="*/ 173 h 173"/>
                <a:gd name="T34" fmla="*/ 14 w 190"/>
                <a:gd name="T35" fmla="*/ 170 h 173"/>
                <a:gd name="T36" fmla="*/ 9 w 190"/>
                <a:gd name="T37" fmla="*/ 166 h 173"/>
                <a:gd name="T38" fmla="*/ 4 w 190"/>
                <a:gd name="T39" fmla="*/ 161 h 173"/>
                <a:gd name="T40" fmla="*/ 2 w 190"/>
                <a:gd name="T41" fmla="*/ 154 h 173"/>
                <a:gd name="T42" fmla="*/ 0 w 190"/>
                <a:gd name="T43" fmla="*/ 147 h 173"/>
                <a:gd name="T44" fmla="*/ 0 w 190"/>
                <a:gd name="T45" fmla="*/ 27 h 173"/>
                <a:gd name="T46" fmla="*/ 2 w 190"/>
                <a:gd name="T47" fmla="*/ 20 h 173"/>
                <a:gd name="T48" fmla="*/ 4 w 190"/>
                <a:gd name="T49" fmla="*/ 14 h 173"/>
                <a:gd name="T50" fmla="*/ 9 w 190"/>
                <a:gd name="T51" fmla="*/ 7 h 173"/>
                <a:gd name="T52" fmla="*/ 14 w 190"/>
                <a:gd name="T53" fmla="*/ 4 h 173"/>
                <a:gd name="T54" fmla="*/ 20 w 190"/>
                <a:gd name="T55" fmla="*/ 0 h 173"/>
                <a:gd name="T56" fmla="*/ 27 w 190"/>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173">
                  <a:moveTo>
                    <a:pt x="27" y="0"/>
                  </a:moveTo>
                  <a:lnTo>
                    <a:pt x="162" y="0"/>
                  </a:lnTo>
                  <a:lnTo>
                    <a:pt x="169" y="0"/>
                  </a:lnTo>
                  <a:lnTo>
                    <a:pt x="176" y="4"/>
                  </a:lnTo>
                  <a:lnTo>
                    <a:pt x="181" y="7"/>
                  </a:lnTo>
                  <a:lnTo>
                    <a:pt x="186" y="14"/>
                  </a:lnTo>
                  <a:lnTo>
                    <a:pt x="188" y="20"/>
                  </a:lnTo>
                  <a:lnTo>
                    <a:pt x="190" y="27"/>
                  </a:lnTo>
                  <a:lnTo>
                    <a:pt x="190" y="147"/>
                  </a:lnTo>
                  <a:lnTo>
                    <a:pt x="188" y="154"/>
                  </a:lnTo>
                  <a:lnTo>
                    <a:pt x="186" y="161"/>
                  </a:lnTo>
                  <a:lnTo>
                    <a:pt x="181" y="166"/>
                  </a:lnTo>
                  <a:lnTo>
                    <a:pt x="176" y="170"/>
                  </a:lnTo>
                  <a:lnTo>
                    <a:pt x="169" y="173"/>
                  </a:lnTo>
                  <a:lnTo>
                    <a:pt x="162" y="173"/>
                  </a:lnTo>
                  <a:lnTo>
                    <a:pt x="27" y="173"/>
                  </a:lnTo>
                  <a:lnTo>
                    <a:pt x="20" y="173"/>
                  </a:lnTo>
                  <a:lnTo>
                    <a:pt x="14" y="170"/>
                  </a:lnTo>
                  <a:lnTo>
                    <a:pt x="9" y="166"/>
                  </a:lnTo>
                  <a:lnTo>
                    <a:pt x="4" y="161"/>
                  </a:lnTo>
                  <a:lnTo>
                    <a:pt x="2" y="154"/>
                  </a:lnTo>
                  <a:lnTo>
                    <a:pt x="0" y="147"/>
                  </a:lnTo>
                  <a:lnTo>
                    <a:pt x="0" y="27"/>
                  </a:lnTo>
                  <a:lnTo>
                    <a:pt x="2" y="20"/>
                  </a:lnTo>
                  <a:lnTo>
                    <a:pt x="4" y="14"/>
                  </a:lnTo>
                  <a:lnTo>
                    <a:pt x="9" y="7"/>
                  </a:lnTo>
                  <a:lnTo>
                    <a:pt x="14" y="4"/>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 name="Freeform 43"/>
            <p:cNvSpPr>
              <a:spLocks/>
            </p:cNvSpPr>
            <p:nvPr/>
          </p:nvSpPr>
          <p:spPr bwMode="auto">
            <a:xfrm>
              <a:off x="5493984" y="3813676"/>
              <a:ext cx="247698" cy="226729"/>
            </a:xfrm>
            <a:custGeom>
              <a:avLst/>
              <a:gdLst>
                <a:gd name="T0" fmla="*/ 28 w 189"/>
                <a:gd name="T1" fmla="*/ 0 h 173"/>
                <a:gd name="T2" fmla="*/ 163 w 189"/>
                <a:gd name="T3" fmla="*/ 0 h 173"/>
                <a:gd name="T4" fmla="*/ 170 w 189"/>
                <a:gd name="T5" fmla="*/ 0 h 173"/>
                <a:gd name="T6" fmla="*/ 175 w 189"/>
                <a:gd name="T7" fmla="*/ 4 h 173"/>
                <a:gd name="T8" fmla="*/ 180 w 189"/>
                <a:gd name="T9" fmla="*/ 7 h 173"/>
                <a:gd name="T10" fmla="*/ 186 w 189"/>
                <a:gd name="T11" fmla="*/ 14 h 173"/>
                <a:gd name="T12" fmla="*/ 187 w 189"/>
                <a:gd name="T13" fmla="*/ 20 h 173"/>
                <a:gd name="T14" fmla="*/ 189 w 189"/>
                <a:gd name="T15" fmla="*/ 27 h 173"/>
                <a:gd name="T16" fmla="*/ 189 w 189"/>
                <a:gd name="T17" fmla="*/ 147 h 173"/>
                <a:gd name="T18" fmla="*/ 187 w 189"/>
                <a:gd name="T19" fmla="*/ 154 h 173"/>
                <a:gd name="T20" fmla="*/ 186 w 189"/>
                <a:gd name="T21" fmla="*/ 161 h 173"/>
                <a:gd name="T22" fmla="*/ 180 w 189"/>
                <a:gd name="T23" fmla="*/ 166 h 173"/>
                <a:gd name="T24" fmla="*/ 175 w 189"/>
                <a:gd name="T25" fmla="*/ 170 h 173"/>
                <a:gd name="T26" fmla="*/ 170 w 189"/>
                <a:gd name="T27" fmla="*/ 173 h 173"/>
                <a:gd name="T28" fmla="*/ 163 w 189"/>
                <a:gd name="T29" fmla="*/ 173 h 173"/>
                <a:gd name="T30" fmla="*/ 28 w 189"/>
                <a:gd name="T31" fmla="*/ 173 h 173"/>
                <a:gd name="T32" fmla="*/ 21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7 h 173"/>
                <a:gd name="T46" fmla="*/ 2 w 189"/>
                <a:gd name="T47" fmla="*/ 20 h 173"/>
                <a:gd name="T48" fmla="*/ 4 w 189"/>
                <a:gd name="T49" fmla="*/ 14 h 173"/>
                <a:gd name="T50" fmla="*/ 9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0"/>
                  </a:lnTo>
                  <a:lnTo>
                    <a:pt x="175" y="4"/>
                  </a:lnTo>
                  <a:lnTo>
                    <a:pt x="180" y="7"/>
                  </a:lnTo>
                  <a:lnTo>
                    <a:pt x="186" y="14"/>
                  </a:lnTo>
                  <a:lnTo>
                    <a:pt x="187" y="20"/>
                  </a:lnTo>
                  <a:lnTo>
                    <a:pt x="189" y="27"/>
                  </a:lnTo>
                  <a:lnTo>
                    <a:pt x="189" y="147"/>
                  </a:lnTo>
                  <a:lnTo>
                    <a:pt x="187" y="154"/>
                  </a:lnTo>
                  <a:lnTo>
                    <a:pt x="186" y="161"/>
                  </a:lnTo>
                  <a:lnTo>
                    <a:pt x="180" y="166"/>
                  </a:lnTo>
                  <a:lnTo>
                    <a:pt x="175" y="170"/>
                  </a:lnTo>
                  <a:lnTo>
                    <a:pt x="170" y="173"/>
                  </a:lnTo>
                  <a:lnTo>
                    <a:pt x="163" y="173"/>
                  </a:lnTo>
                  <a:lnTo>
                    <a:pt x="28" y="173"/>
                  </a:lnTo>
                  <a:lnTo>
                    <a:pt x="21" y="173"/>
                  </a:lnTo>
                  <a:lnTo>
                    <a:pt x="14" y="170"/>
                  </a:lnTo>
                  <a:lnTo>
                    <a:pt x="9" y="166"/>
                  </a:lnTo>
                  <a:lnTo>
                    <a:pt x="4" y="161"/>
                  </a:lnTo>
                  <a:lnTo>
                    <a:pt x="2" y="154"/>
                  </a:lnTo>
                  <a:lnTo>
                    <a:pt x="0" y="147"/>
                  </a:lnTo>
                  <a:lnTo>
                    <a:pt x="0" y="27"/>
                  </a:lnTo>
                  <a:lnTo>
                    <a:pt x="2" y="20"/>
                  </a:lnTo>
                  <a:lnTo>
                    <a:pt x="4" y="14"/>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44"/>
            <p:cNvSpPr>
              <a:spLocks/>
            </p:cNvSpPr>
            <p:nvPr/>
          </p:nvSpPr>
          <p:spPr bwMode="auto">
            <a:xfrm>
              <a:off x="5774446" y="3813676"/>
              <a:ext cx="247698" cy="226729"/>
            </a:xfrm>
            <a:custGeom>
              <a:avLst/>
              <a:gdLst>
                <a:gd name="T0" fmla="*/ 28 w 189"/>
                <a:gd name="T1" fmla="*/ 0 h 173"/>
                <a:gd name="T2" fmla="*/ 162 w 189"/>
                <a:gd name="T3" fmla="*/ 0 h 173"/>
                <a:gd name="T4" fmla="*/ 169 w 189"/>
                <a:gd name="T5" fmla="*/ 0 h 173"/>
                <a:gd name="T6" fmla="*/ 175 w 189"/>
                <a:gd name="T7" fmla="*/ 4 h 173"/>
                <a:gd name="T8" fmla="*/ 182 w 189"/>
                <a:gd name="T9" fmla="*/ 7 h 173"/>
                <a:gd name="T10" fmla="*/ 185 w 189"/>
                <a:gd name="T11" fmla="*/ 14 h 173"/>
                <a:gd name="T12" fmla="*/ 187 w 189"/>
                <a:gd name="T13" fmla="*/ 20 h 173"/>
                <a:gd name="T14" fmla="*/ 189 w 189"/>
                <a:gd name="T15" fmla="*/ 27 h 173"/>
                <a:gd name="T16" fmla="*/ 189 w 189"/>
                <a:gd name="T17" fmla="*/ 147 h 173"/>
                <a:gd name="T18" fmla="*/ 187 w 189"/>
                <a:gd name="T19" fmla="*/ 154 h 173"/>
                <a:gd name="T20" fmla="*/ 185 w 189"/>
                <a:gd name="T21" fmla="*/ 161 h 173"/>
                <a:gd name="T22" fmla="*/ 182 w 189"/>
                <a:gd name="T23" fmla="*/ 166 h 173"/>
                <a:gd name="T24" fmla="*/ 175 w 189"/>
                <a:gd name="T25" fmla="*/ 170 h 173"/>
                <a:gd name="T26" fmla="*/ 169 w 189"/>
                <a:gd name="T27" fmla="*/ 173 h 173"/>
                <a:gd name="T28" fmla="*/ 162 w 189"/>
                <a:gd name="T29" fmla="*/ 173 h 173"/>
                <a:gd name="T30" fmla="*/ 28 w 189"/>
                <a:gd name="T31" fmla="*/ 173 h 173"/>
                <a:gd name="T32" fmla="*/ 21 w 189"/>
                <a:gd name="T33" fmla="*/ 173 h 173"/>
                <a:gd name="T34" fmla="*/ 14 w 189"/>
                <a:gd name="T35" fmla="*/ 170 h 173"/>
                <a:gd name="T36" fmla="*/ 8 w 189"/>
                <a:gd name="T37" fmla="*/ 166 h 173"/>
                <a:gd name="T38" fmla="*/ 5 w 189"/>
                <a:gd name="T39" fmla="*/ 161 h 173"/>
                <a:gd name="T40" fmla="*/ 1 w 189"/>
                <a:gd name="T41" fmla="*/ 154 h 173"/>
                <a:gd name="T42" fmla="*/ 0 w 189"/>
                <a:gd name="T43" fmla="*/ 147 h 173"/>
                <a:gd name="T44" fmla="*/ 0 w 189"/>
                <a:gd name="T45" fmla="*/ 27 h 173"/>
                <a:gd name="T46" fmla="*/ 1 w 189"/>
                <a:gd name="T47" fmla="*/ 20 h 173"/>
                <a:gd name="T48" fmla="*/ 5 w 189"/>
                <a:gd name="T49" fmla="*/ 14 h 173"/>
                <a:gd name="T50" fmla="*/ 8 w 189"/>
                <a:gd name="T51" fmla="*/ 7 h 173"/>
                <a:gd name="T52" fmla="*/ 14 w 189"/>
                <a:gd name="T53" fmla="*/ 4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2" y="0"/>
                  </a:lnTo>
                  <a:lnTo>
                    <a:pt x="169" y="0"/>
                  </a:lnTo>
                  <a:lnTo>
                    <a:pt x="175" y="4"/>
                  </a:lnTo>
                  <a:lnTo>
                    <a:pt x="182" y="7"/>
                  </a:lnTo>
                  <a:lnTo>
                    <a:pt x="185" y="14"/>
                  </a:lnTo>
                  <a:lnTo>
                    <a:pt x="187" y="20"/>
                  </a:lnTo>
                  <a:lnTo>
                    <a:pt x="189" y="27"/>
                  </a:lnTo>
                  <a:lnTo>
                    <a:pt x="189" y="147"/>
                  </a:lnTo>
                  <a:lnTo>
                    <a:pt x="187" y="154"/>
                  </a:lnTo>
                  <a:lnTo>
                    <a:pt x="185" y="161"/>
                  </a:lnTo>
                  <a:lnTo>
                    <a:pt x="182" y="166"/>
                  </a:lnTo>
                  <a:lnTo>
                    <a:pt x="175" y="170"/>
                  </a:lnTo>
                  <a:lnTo>
                    <a:pt x="169" y="173"/>
                  </a:lnTo>
                  <a:lnTo>
                    <a:pt x="162" y="173"/>
                  </a:lnTo>
                  <a:lnTo>
                    <a:pt x="28" y="173"/>
                  </a:lnTo>
                  <a:lnTo>
                    <a:pt x="21" y="173"/>
                  </a:lnTo>
                  <a:lnTo>
                    <a:pt x="14" y="170"/>
                  </a:lnTo>
                  <a:lnTo>
                    <a:pt x="8" y="166"/>
                  </a:lnTo>
                  <a:lnTo>
                    <a:pt x="5" y="161"/>
                  </a:lnTo>
                  <a:lnTo>
                    <a:pt x="1" y="154"/>
                  </a:lnTo>
                  <a:lnTo>
                    <a:pt x="0" y="147"/>
                  </a:lnTo>
                  <a:lnTo>
                    <a:pt x="0" y="27"/>
                  </a:lnTo>
                  <a:lnTo>
                    <a:pt x="1" y="20"/>
                  </a:lnTo>
                  <a:lnTo>
                    <a:pt x="5" y="14"/>
                  </a:lnTo>
                  <a:lnTo>
                    <a:pt x="8"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45"/>
            <p:cNvSpPr>
              <a:spLocks/>
            </p:cNvSpPr>
            <p:nvPr/>
          </p:nvSpPr>
          <p:spPr bwMode="auto">
            <a:xfrm>
              <a:off x="6056218" y="3813676"/>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4 w 187"/>
                <a:gd name="T11" fmla="*/ 14 h 173"/>
                <a:gd name="T12" fmla="*/ 187 w 187"/>
                <a:gd name="T13" fmla="*/ 20 h 173"/>
                <a:gd name="T14" fmla="*/ 187 w 187"/>
                <a:gd name="T15" fmla="*/ 27 h 173"/>
                <a:gd name="T16" fmla="*/ 187 w 187"/>
                <a:gd name="T17" fmla="*/ 147 h 173"/>
                <a:gd name="T18" fmla="*/ 187 w 187"/>
                <a:gd name="T19" fmla="*/ 154 h 173"/>
                <a:gd name="T20" fmla="*/ 184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7 h 173"/>
                <a:gd name="T46" fmla="*/ 0 w 187"/>
                <a:gd name="T47" fmla="*/ 20 h 173"/>
                <a:gd name="T48" fmla="*/ 3 w 187"/>
                <a:gd name="T49" fmla="*/ 14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4" y="14"/>
                  </a:lnTo>
                  <a:lnTo>
                    <a:pt x="187" y="20"/>
                  </a:lnTo>
                  <a:lnTo>
                    <a:pt x="187" y="27"/>
                  </a:lnTo>
                  <a:lnTo>
                    <a:pt x="187" y="147"/>
                  </a:lnTo>
                  <a:lnTo>
                    <a:pt x="187" y="154"/>
                  </a:lnTo>
                  <a:lnTo>
                    <a:pt x="184"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7"/>
                  </a:lnTo>
                  <a:lnTo>
                    <a:pt x="0" y="20"/>
                  </a:lnTo>
                  <a:lnTo>
                    <a:pt x="3" y="14"/>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46"/>
            <p:cNvSpPr>
              <a:spLocks/>
            </p:cNvSpPr>
            <p:nvPr/>
          </p:nvSpPr>
          <p:spPr bwMode="auto">
            <a:xfrm>
              <a:off x="6336680" y="3813676"/>
              <a:ext cx="245077" cy="226729"/>
            </a:xfrm>
            <a:custGeom>
              <a:avLst/>
              <a:gdLst>
                <a:gd name="T0" fmla="*/ 26 w 187"/>
                <a:gd name="T1" fmla="*/ 0 h 173"/>
                <a:gd name="T2" fmla="*/ 161 w 187"/>
                <a:gd name="T3" fmla="*/ 0 h 173"/>
                <a:gd name="T4" fmla="*/ 168 w 187"/>
                <a:gd name="T5" fmla="*/ 0 h 173"/>
                <a:gd name="T6" fmla="*/ 175 w 187"/>
                <a:gd name="T7" fmla="*/ 4 h 173"/>
                <a:gd name="T8" fmla="*/ 180 w 187"/>
                <a:gd name="T9" fmla="*/ 7 h 173"/>
                <a:gd name="T10" fmla="*/ 183 w 187"/>
                <a:gd name="T11" fmla="*/ 14 h 173"/>
                <a:gd name="T12" fmla="*/ 187 w 187"/>
                <a:gd name="T13" fmla="*/ 20 h 173"/>
                <a:gd name="T14" fmla="*/ 187 w 187"/>
                <a:gd name="T15" fmla="*/ 27 h 173"/>
                <a:gd name="T16" fmla="*/ 187 w 187"/>
                <a:gd name="T17" fmla="*/ 147 h 173"/>
                <a:gd name="T18" fmla="*/ 187 w 187"/>
                <a:gd name="T19" fmla="*/ 154 h 173"/>
                <a:gd name="T20" fmla="*/ 183 w 187"/>
                <a:gd name="T21" fmla="*/ 161 h 173"/>
                <a:gd name="T22" fmla="*/ 180 w 187"/>
                <a:gd name="T23" fmla="*/ 166 h 173"/>
                <a:gd name="T24" fmla="*/ 175 w 187"/>
                <a:gd name="T25" fmla="*/ 170 h 173"/>
                <a:gd name="T26" fmla="*/ 168 w 187"/>
                <a:gd name="T27" fmla="*/ 173 h 173"/>
                <a:gd name="T28" fmla="*/ 161 w 187"/>
                <a:gd name="T29" fmla="*/ 173 h 173"/>
                <a:gd name="T30" fmla="*/ 26 w 187"/>
                <a:gd name="T31" fmla="*/ 173 h 173"/>
                <a:gd name="T32" fmla="*/ 19 w 187"/>
                <a:gd name="T33" fmla="*/ 173 h 173"/>
                <a:gd name="T34" fmla="*/ 12 w 187"/>
                <a:gd name="T35" fmla="*/ 170 h 173"/>
                <a:gd name="T36" fmla="*/ 7 w 187"/>
                <a:gd name="T37" fmla="*/ 166 h 173"/>
                <a:gd name="T38" fmla="*/ 3 w 187"/>
                <a:gd name="T39" fmla="*/ 161 h 173"/>
                <a:gd name="T40" fmla="*/ 0 w 187"/>
                <a:gd name="T41" fmla="*/ 154 h 173"/>
                <a:gd name="T42" fmla="*/ 0 w 187"/>
                <a:gd name="T43" fmla="*/ 147 h 173"/>
                <a:gd name="T44" fmla="*/ 0 w 187"/>
                <a:gd name="T45" fmla="*/ 27 h 173"/>
                <a:gd name="T46" fmla="*/ 0 w 187"/>
                <a:gd name="T47" fmla="*/ 20 h 173"/>
                <a:gd name="T48" fmla="*/ 3 w 187"/>
                <a:gd name="T49" fmla="*/ 14 h 173"/>
                <a:gd name="T50" fmla="*/ 7 w 187"/>
                <a:gd name="T51" fmla="*/ 7 h 173"/>
                <a:gd name="T52" fmla="*/ 12 w 187"/>
                <a:gd name="T53" fmla="*/ 4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4"/>
                  </a:lnTo>
                  <a:lnTo>
                    <a:pt x="180" y="7"/>
                  </a:lnTo>
                  <a:lnTo>
                    <a:pt x="183" y="14"/>
                  </a:lnTo>
                  <a:lnTo>
                    <a:pt x="187" y="20"/>
                  </a:lnTo>
                  <a:lnTo>
                    <a:pt x="187" y="27"/>
                  </a:lnTo>
                  <a:lnTo>
                    <a:pt x="187" y="147"/>
                  </a:lnTo>
                  <a:lnTo>
                    <a:pt x="187" y="154"/>
                  </a:lnTo>
                  <a:lnTo>
                    <a:pt x="183" y="161"/>
                  </a:lnTo>
                  <a:lnTo>
                    <a:pt x="180" y="166"/>
                  </a:lnTo>
                  <a:lnTo>
                    <a:pt x="175" y="170"/>
                  </a:lnTo>
                  <a:lnTo>
                    <a:pt x="168" y="173"/>
                  </a:lnTo>
                  <a:lnTo>
                    <a:pt x="161" y="173"/>
                  </a:lnTo>
                  <a:lnTo>
                    <a:pt x="26" y="173"/>
                  </a:lnTo>
                  <a:lnTo>
                    <a:pt x="19" y="173"/>
                  </a:lnTo>
                  <a:lnTo>
                    <a:pt x="12" y="170"/>
                  </a:lnTo>
                  <a:lnTo>
                    <a:pt x="7" y="166"/>
                  </a:lnTo>
                  <a:lnTo>
                    <a:pt x="3" y="161"/>
                  </a:lnTo>
                  <a:lnTo>
                    <a:pt x="0" y="154"/>
                  </a:lnTo>
                  <a:lnTo>
                    <a:pt x="0" y="147"/>
                  </a:lnTo>
                  <a:lnTo>
                    <a:pt x="0" y="27"/>
                  </a:lnTo>
                  <a:lnTo>
                    <a:pt x="0" y="20"/>
                  </a:lnTo>
                  <a:lnTo>
                    <a:pt x="3" y="14"/>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47"/>
            <p:cNvSpPr>
              <a:spLocks/>
            </p:cNvSpPr>
            <p:nvPr/>
          </p:nvSpPr>
          <p:spPr bwMode="auto">
            <a:xfrm>
              <a:off x="6615831" y="3813676"/>
              <a:ext cx="256872" cy="226729"/>
            </a:xfrm>
            <a:custGeom>
              <a:avLst/>
              <a:gdLst>
                <a:gd name="T0" fmla="*/ 26 w 196"/>
                <a:gd name="T1" fmla="*/ 0 h 173"/>
                <a:gd name="T2" fmla="*/ 170 w 196"/>
                <a:gd name="T3" fmla="*/ 0 h 173"/>
                <a:gd name="T4" fmla="*/ 177 w 196"/>
                <a:gd name="T5" fmla="*/ 0 h 173"/>
                <a:gd name="T6" fmla="*/ 184 w 196"/>
                <a:gd name="T7" fmla="*/ 4 h 173"/>
                <a:gd name="T8" fmla="*/ 189 w 196"/>
                <a:gd name="T9" fmla="*/ 7 h 173"/>
                <a:gd name="T10" fmla="*/ 193 w 196"/>
                <a:gd name="T11" fmla="*/ 14 h 173"/>
                <a:gd name="T12" fmla="*/ 196 w 196"/>
                <a:gd name="T13" fmla="*/ 20 h 173"/>
                <a:gd name="T14" fmla="*/ 196 w 196"/>
                <a:gd name="T15" fmla="*/ 27 h 173"/>
                <a:gd name="T16" fmla="*/ 196 w 196"/>
                <a:gd name="T17" fmla="*/ 147 h 173"/>
                <a:gd name="T18" fmla="*/ 196 w 196"/>
                <a:gd name="T19" fmla="*/ 154 h 173"/>
                <a:gd name="T20" fmla="*/ 193 w 196"/>
                <a:gd name="T21" fmla="*/ 161 h 173"/>
                <a:gd name="T22" fmla="*/ 189 w 196"/>
                <a:gd name="T23" fmla="*/ 166 h 173"/>
                <a:gd name="T24" fmla="*/ 184 w 196"/>
                <a:gd name="T25" fmla="*/ 170 h 173"/>
                <a:gd name="T26" fmla="*/ 177 w 196"/>
                <a:gd name="T27" fmla="*/ 173 h 173"/>
                <a:gd name="T28" fmla="*/ 170 w 196"/>
                <a:gd name="T29" fmla="*/ 173 h 173"/>
                <a:gd name="T30" fmla="*/ 26 w 196"/>
                <a:gd name="T31" fmla="*/ 173 h 173"/>
                <a:gd name="T32" fmla="*/ 19 w 196"/>
                <a:gd name="T33" fmla="*/ 173 h 173"/>
                <a:gd name="T34" fmla="*/ 12 w 196"/>
                <a:gd name="T35" fmla="*/ 170 h 173"/>
                <a:gd name="T36" fmla="*/ 7 w 196"/>
                <a:gd name="T37" fmla="*/ 166 h 173"/>
                <a:gd name="T38" fmla="*/ 4 w 196"/>
                <a:gd name="T39" fmla="*/ 161 h 173"/>
                <a:gd name="T40" fmla="*/ 0 w 196"/>
                <a:gd name="T41" fmla="*/ 154 h 173"/>
                <a:gd name="T42" fmla="*/ 0 w 196"/>
                <a:gd name="T43" fmla="*/ 147 h 173"/>
                <a:gd name="T44" fmla="*/ 0 w 196"/>
                <a:gd name="T45" fmla="*/ 27 h 173"/>
                <a:gd name="T46" fmla="*/ 0 w 196"/>
                <a:gd name="T47" fmla="*/ 20 h 173"/>
                <a:gd name="T48" fmla="*/ 4 w 196"/>
                <a:gd name="T49" fmla="*/ 14 h 173"/>
                <a:gd name="T50" fmla="*/ 7 w 196"/>
                <a:gd name="T51" fmla="*/ 7 h 173"/>
                <a:gd name="T52" fmla="*/ 12 w 196"/>
                <a:gd name="T53" fmla="*/ 4 h 173"/>
                <a:gd name="T54" fmla="*/ 19 w 196"/>
                <a:gd name="T55" fmla="*/ 0 h 173"/>
                <a:gd name="T56" fmla="*/ 26 w 196"/>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3">
                  <a:moveTo>
                    <a:pt x="26" y="0"/>
                  </a:moveTo>
                  <a:lnTo>
                    <a:pt x="170" y="0"/>
                  </a:lnTo>
                  <a:lnTo>
                    <a:pt x="177" y="0"/>
                  </a:lnTo>
                  <a:lnTo>
                    <a:pt x="184" y="4"/>
                  </a:lnTo>
                  <a:lnTo>
                    <a:pt x="189" y="7"/>
                  </a:lnTo>
                  <a:lnTo>
                    <a:pt x="193" y="14"/>
                  </a:lnTo>
                  <a:lnTo>
                    <a:pt x="196" y="20"/>
                  </a:lnTo>
                  <a:lnTo>
                    <a:pt x="196" y="27"/>
                  </a:lnTo>
                  <a:lnTo>
                    <a:pt x="196" y="147"/>
                  </a:lnTo>
                  <a:lnTo>
                    <a:pt x="196" y="154"/>
                  </a:lnTo>
                  <a:lnTo>
                    <a:pt x="193" y="161"/>
                  </a:lnTo>
                  <a:lnTo>
                    <a:pt x="189" y="166"/>
                  </a:lnTo>
                  <a:lnTo>
                    <a:pt x="184" y="170"/>
                  </a:lnTo>
                  <a:lnTo>
                    <a:pt x="177" y="173"/>
                  </a:lnTo>
                  <a:lnTo>
                    <a:pt x="170" y="173"/>
                  </a:lnTo>
                  <a:lnTo>
                    <a:pt x="26" y="173"/>
                  </a:lnTo>
                  <a:lnTo>
                    <a:pt x="19" y="173"/>
                  </a:lnTo>
                  <a:lnTo>
                    <a:pt x="12" y="170"/>
                  </a:lnTo>
                  <a:lnTo>
                    <a:pt x="7" y="166"/>
                  </a:lnTo>
                  <a:lnTo>
                    <a:pt x="4" y="161"/>
                  </a:lnTo>
                  <a:lnTo>
                    <a:pt x="0" y="154"/>
                  </a:lnTo>
                  <a:lnTo>
                    <a:pt x="0" y="147"/>
                  </a:lnTo>
                  <a:lnTo>
                    <a:pt x="0" y="27"/>
                  </a:lnTo>
                  <a:lnTo>
                    <a:pt x="0" y="20"/>
                  </a:lnTo>
                  <a:lnTo>
                    <a:pt x="4" y="14"/>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48"/>
            <p:cNvSpPr>
              <a:spLocks/>
            </p:cNvSpPr>
            <p:nvPr/>
          </p:nvSpPr>
          <p:spPr bwMode="auto">
            <a:xfrm>
              <a:off x="2858428" y="4084963"/>
              <a:ext cx="441662" cy="226729"/>
            </a:xfrm>
            <a:custGeom>
              <a:avLst/>
              <a:gdLst>
                <a:gd name="T0" fmla="*/ 26 w 337"/>
                <a:gd name="T1" fmla="*/ 0 h 173"/>
                <a:gd name="T2" fmla="*/ 311 w 337"/>
                <a:gd name="T3" fmla="*/ 0 h 173"/>
                <a:gd name="T4" fmla="*/ 318 w 337"/>
                <a:gd name="T5" fmla="*/ 0 h 173"/>
                <a:gd name="T6" fmla="*/ 325 w 337"/>
                <a:gd name="T7" fmla="*/ 3 h 173"/>
                <a:gd name="T8" fmla="*/ 330 w 337"/>
                <a:gd name="T9" fmla="*/ 7 h 173"/>
                <a:gd name="T10" fmla="*/ 334 w 337"/>
                <a:gd name="T11" fmla="*/ 12 h 173"/>
                <a:gd name="T12" fmla="*/ 337 w 337"/>
                <a:gd name="T13" fmla="*/ 19 h 173"/>
                <a:gd name="T14" fmla="*/ 337 w 337"/>
                <a:gd name="T15" fmla="*/ 26 h 173"/>
                <a:gd name="T16" fmla="*/ 337 w 337"/>
                <a:gd name="T17" fmla="*/ 147 h 173"/>
                <a:gd name="T18" fmla="*/ 337 w 337"/>
                <a:gd name="T19" fmla="*/ 154 h 173"/>
                <a:gd name="T20" fmla="*/ 334 w 337"/>
                <a:gd name="T21" fmla="*/ 161 h 173"/>
                <a:gd name="T22" fmla="*/ 330 w 337"/>
                <a:gd name="T23" fmla="*/ 166 h 173"/>
                <a:gd name="T24" fmla="*/ 325 w 337"/>
                <a:gd name="T25" fmla="*/ 169 h 173"/>
                <a:gd name="T26" fmla="*/ 318 w 337"/>
                <a:gd name="T27" fmla="*/ 173 h 173"/>
                <a:gd name="T28" fmla="*/ 311 w 337"/>
                <a:gd name="T29" fmla="*/ 173 h 173"/>
                <a:gd name="T30" fmla="*/ 26 w 337"/>
                <a:gd name="T31" fmla="*/ 173 h 173"/>
                <a:gd name="T32" fmla="*/ 19 w 337"/>
                <a:gd name="T33" fmla="*/ 173 h 173"/>
                <a:gd name="T34" fmla="*/ 14 w 337"/>
                <a:gd name="T35" fmla="*/ 169 h 173"/>
                <a:gd name="T36" fmla="*/ 8 w 337"/>
                <a:gd name="T37" fmla="*/ 166 h 173"/>
                <a:gd name="T38" fmla="*/ 3 w 337"/>
                <a:gd name="T39" fmla="*/ 161 h 173"/>
                <a:gd name="T40" fmla="*/ 1 w 337"/>
                <a:gd name="T41" fmla="*/ 154 h 173"/>
                <a:gd name="T42" fmla="*/ 0 w 337"/>
                <a:gd name="T43" fmla="*/ 147 h 173"/>
                <a:gd name="T44" fmla="*/ 0 w 337"/>
                <a:gd name="T45" fmla="*/ 26 h 173"/>
                <a:gd name="T46" fmla="*/ 1 w 337"/>
                <a:gd name="T47" fmla="*/ 19 h 173"/>
                <a:gd name="T48" fmla="*/ 3 w 337"/>
                <a:gd name="T49" fmla="*/ 12 h 173"/>
                <a:gd name="T50" fmla="*/ 8 w 337"/>
                <a:gd name="T51" fmla="*/ 7 h 173"/>
                <a:gd name="T52" fmla="*/ 14 w 337"/>
                <a:gd name="T53" fmla="*/ 3 h 173"/>
                <a:gd name="T54" fmla="*/ 19 w 337"/>
                <a:gd name="T55" fmla="*/ 0 h 173"/>
                <a:gd name="T56" fmla="*/ 26 w 33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7" h="173">
                  <a:moveTo>
                    <a:pt x="26" y="0"/>
                  </a:moveTo>
                  <a:lnTo>
                    <a:pt x="311" y="0"/>
                  </a:lnTo>
                  <a:lnTo>
                    <a:pt x="318" y="0"/>
                  </a:lnTo>
                  <a:lnTo>
                    <a:pt x="325" y="3"/>
                  </a:lnTo>
                  <a:lnTo>
                    <a:pt x="330" y="7"/>
                  </a:lnTo>
                  <a:lnTo>
                    <a:pt x="334" y="12"/>
                  </a:lnTo>
                  <a:lnTo>
                    <a:pt x="337" y="19"/>
                  </a:lnTo>
                  <a:lnTo>
                    <a:pt x="337" y="26"/>
                  </a:lnTo>
                  <a:lnTo>
                    <a:pt x="337" y="147"/>
                  </a:lnTo>
                  <a:lnTo>
                    <a:pt x="337" y="154"/>
                  </a:lnTo>
                  <a:lnTo>
                    <a:pt x="334" y="161"/>
                  </a:lnTo>
                  <a:lnTo>
                    <a:pt x="330" y="166"/>
                  </a:lnTo>
                  <a:lnTo>
                    <a:pt x="325" y="169"/>
                  </a:lnTo>
                  <a:lnTo>
                    <a:pt x="318" y="173"/>
                  </a:lnTo>
                  <a:lnTo>
                    <a:pt x="311" y="173"/>
                  </a:lnTo>
                  <a:lnTo>
                    <a:pt x="26" y="173"/>
                  </a:lnTo>
                  <a:lnTo>
                    <a:pt x="19" y="173"/>
                  </a:lnTo>
                  <a:lnTo>
                    <a:pt x="14" y="169"/>
                  </a:lnTo>
                  <a:lnTo>
                    <a:pt x="8" y="166"/>
                  </a:lnTo>
                  <a:lnTo>
                    <a:pt x="3" y="161"/>
                  </a:lnTo>
                  <a:lnTo>
                    <a:pt x="1" y="154"/>
                  </a:lnTo>
                  <a:lnTo>
                    <a:pt x="0" y="147"/>
                  </a:lnTo>
                  <a:lnTo>
                    <a:pt x="0" y="26"/>
                  </a:lnTo>
                  <a:lnTo>
                    <a:pt x="1" y="19"/>
                  </a:lnTo>
                  <a:lnTo>
                    <a:pt x="3" y="12"/>
                  </a:lnTo>
                  <a:lnTo>
                    <a:pt x="8" y="7"/>
                  </a:lnTo>
                  <a:lnTo>
                    <a:pt x="14"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49"/>
            <p:cNvSpPr>
              <a:spLocks/>
            </p:cNvSpPr>
            <p:nvPr/>
          </p:nvSpPr>
          <p:spPr bwMode="auto">
            <a:xfrm>
              <a:off x="3335475" y="4084963"/>
              <a:ext cx="247698" cy="226729"/>
            </a:xfrm>
            <a:custGeom>
              <a:avLst/>
              <a:gdLst>
                <a:gd name="T0" fmla="*/ 26 w 189"/>
                <a:gd name="T1" fmla="*/ 0 h 173"/>
                <a:gd name="T2" fmla="*/ 161 w 189"/>
                <a:gd name="T3" fmla="*/ 0 h 173"/>
                <a:gd name="T4" fmla="*/ 168 w 189"/>
                <a:gd name="T5" fmla="*/ 0 h 173"/>
                <a:gd name="T6" fmla="*/ 175 w 189"/>
                <a:gd name="T7" fmla="*/ 3 h 173"/>
                <a:gd name="T8" fmla="*/ 180 w 189"/>
                <a:gd name="T9" fmla="*/ 7 h 173"/>
                <a:gd name="T10" fmla="*/ 184 w 189"/>
                <a:gd name="T11" fmla="*/ 12 h 173"/>
                <a:gd name="T12" fmla="*/ 187 w 189"/>
                <a:gd name="T13" fmla="*/ 19 h 173"/>
                <a:gd name="T14" fmla="*/ 189 w 189"/>
                <a:gd name="T15" fmla="*/ 26 h 173"/>
                <a:gd name="T16" fmla="*/ 189 w 189"/>
                <a:gd name="T17" fmla="*/ 147 h 173"/>
                <a:gd name="T18" fmla="*/ 187 w 189"/>
                <a:gd name="T19" fmla="*/ 154 h 173"/>
                <a:gd name="T20" fmla="*/ 184 w 189"/>
                <a:gd name="T21" fmla="*/ 161 h 173"/>
                <a:gd name="T22" fmla="*/ 180 w 189"/>
                <a:gd name="T23" fmla="*/ 166 h 173"/>
                <a:gd name="T24" fmla="*/ 175 w 189"/>
                <a:gd name="T25" fmla="*/ 169 h 173"/>
                <a:gd name="T26" fmla="*/ 168 w 189"/>
                <a:gd name="T27" fmla="*/ 173 h 173"/>
                <a:gd name="T28" fmla="*/ 161 w 189"/>
                <a:gd name="T29" fmla="*/ 173 h 173"/>
                <a:gd name="T30" fmla="*/ 26 w 189"/>
                <a:gd name="T31" fmla="*/ 173 h 173"/>
                <a:gd name="T32" fmla="*/ 19 w 189"/>
                <a:gd name="T33" fmla="*/ 173 h 173"/>
                <a:gd name="T34" fmla="*/ 14 w 189"/>
                <a:gd name="T35" fmla="*/ 169 h 173"/>
                <a:gd name="T36" fmla="*/ 7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2 h 173"/>
                <a:gd name="T50" fmla="*/ 7 w 189"/>
                <a:gd name="T51" fmla="*/ 7 h 173"/>
                <a:gd name="T52" fmla="*/ 14 w 189"/>
                <a:gd name="T53" fmla="*/ 3 h 173"/>
                <a:gd name="T54" fmla="*/ 19 w 189"/>
                <a:gd name="T55" fmla="*/ 0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1" y="0"/>
                  </a:lnTo>
                  <a:lnTo>
                    <a:pt x="168" y="0"/>
                  </a:lnTo>
                  <a:lnTo>
                    <a:pt x="175" y="3"/>
                  </a:lnTo>
                  <a:lnTo>
                    <a:pt x="180" y="7"/>
                  </a:lnTo>
                  <a:lnTo>
                    <a:pt x="184" y="12"/>
                  </a:lnTo>
                  <a:lnTo>
                    <a:pt x="187" y="19"/>
                  </a:lnTo>
                  <a:lnTo>
                    <a:pt x="189" y="26"/>
                  </a:lnTo>
                  <a:lnTo>
                    <a:pt x="189" y="147"/>
                  </a:lnTo>
                  <a:lnTo>
                    <a:pt x="187" y="154"/>
                  </a:lnTo>
                  <a:lnTo>
                    <a:pt x="184" y="161"/>
                  </a:lnTo>
                  <a:lnTo>
                    <a:pt x="180" y="166"/>
                  </a:lnTo>
                  <a:lnTo>
                    <a:pt x="175" y="169"/>
                  </a:lnTo>
                  <a:lnTo>
                    <a:pt x="168" y="173"/>
                  </a:lnTo>
                  <a:lnTo>
                    <a:pt x="161" y="173"/>
                  </a:lnTo>
                  <a:lnTo>
                    <a:pt x="26" y="173"/>
                  </a:lnTo>
                  <a:lnTo>
                    <a:pt x="19" y="173"/>
                  </a:lnTo>
                  <a:lnTo>
                    <a:pt x="14" y="169"/>
                  </a:lnTo>
                  <a:lnTo>
                    <a:pt x="7" y="166"/>
                  </a:lnTo>
                  <a:lnTo>
                    <a:pt x="3" y="161"/>
                  </a:lnTo>
                  <a:lnTo>
                    <a:pt x="1" y="154"/>
                  </a:lnTo>
                  <a:lnTo>
                    <a:pt x="0" y="147"/>
                  </a:lnTo>
                  <a:lnTo>
                    <a:pt x="0" y="26"/>
                  </a:lnTo>
                  <a:lnTo>
                    <a:pt x="1" y="19"/>
                  </a:lnTo>
                  <a:lnTo>
                    <a:pt x="3" y="12"/>
                  </a:lnTo>
                  <a:lnTo>
                    <a:pt x="7" y="7"/>
                  </a:lnTo>
                  <a:lnTo>
                    <a:pt x="14"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9" name="Freeform 50"/>
            <p:cNvSpPr>
              <a:spLocks/>
            </p:cNvSpPr>
            <p:nvPr/>
          </p:nvSpPr>
          <p:spPr bwMode="auto">
            <a:xfrm>
              <a:off x="3614627" y="4084963"/>
              <a:ext cx="247698" cy="226729"/>
            </a:xfrm>
            <a:custGeom>
              <a:avLst/>
              <a:gdLst>
                <a:gd name="T0" fmla="*/ 27 w 189"/>
                <a:gd name="T1" fmla="*/ 0 h 173"/>
                <a:gd name="T2" fmla="*/ 161 w 189"/>
                <a:gd name="T3" fmla="*/ 0 h 173"/>
                <a:gd name="T4" fmla="*/ 168 w 189"/>
                <a:gd name="T5" fmla="*/ 0 h 173"/>
                <a:gd name="T6" fmla="*/ 175 w 189"/>
                <a:gd name="T7" fmla="*/ 3 h 173"/>
                <a:gd name="T8" fmla="*/ 181 w 189"/>
                <a:gd name="T9" fmla="*/ 7 h 173"/>
                <a:gd name="T10" fmla="*/ 186 w 189"/>
                <a:gd name="T11" fmla="*/ 12 h 173"/>
                <a:gd name="T12" fmla="*/ 188 w 189"/>
                <a:gd name="T13" fmla="*/ 19 h 173"/>
                <a:gd name="T14" fmla="*/ 189 w 189"/>
                <a:gd name="T15" fmla="*/ 26 h 173"/>
                <a:gd name="T16" fmla="*/ 189 w 189"/>
                <a:gd name="T17" fmla="*/ 147 h 173"/>
                <a:gd name="T18" fmla="*/ 188 w 189"/>
                <a:gd name="T19" fmla="*/ 154 h 173"/>
                <a:gd name="T20" fmla="*/ 186 w 189"/>
                <a:gd name="T21" fmla="*/ 161 h 173"/>
                <a:gd name="T22" fmla="*/ 181 w 189"/>
                <a:gd name="T23" fmla="*/ 166 h 173"/>
                <a:gd name="T24" fmla="*/ 175 w 189"/>
                <a:gd name="T25" fmla="*/ 169 h 173"/>
                <a:gd name="T26" fmla="*/ 168 w 189"/>
                <a:gd name="T27" fmla="*/ 173 h 173"/>
                <a:gd name="T28" fmla="*/ 161 w 189"/>
                <a:gd name="T29" fmla="*/ 173 h 173"/>
                <a:gd name="T30" fmla="*/ 27 w 189"/>
                <a:gd name="T31" fmla="*/ 173 h 173"/>
                <a:gd name="T32" fmla="*/ 20 w 189"/>
                <a:gd name="T33" fmla="*/ 173 h 173"/>
                <a:gd name="T34" fmla="*/ 14 w 189"/>
                <a:gd name="T35" fmla="*/ 169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2 h 173"/>
                <a:gd name="T50" fmla="*/ 9 w 189"/>
                <a:gd name="T51" fmla="*/ 7 h 173"/>
                <a:gd name="T52" fmla="*/ 14 w 189"/>
                <a:gd name="T53" fmla="*/ 3 h 173"/>
                <a:gd name="T54" fmla="*/ 20 w 189"/>
                <a:gd name="T55" fmla="*/ 0 h 173"/>
                <a:gd name="T56" fmla="*/ 27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7" y="0"/>
                  </a:moveTo>
                  <a:lnTo>
                    <a:pt x="161" y="0"/>
                  </a:lnTo>
                  <a:lnTo>
                    <a:pt x="168" y="0"/>
                  </a:lnTo>
                  <a:lnTo>
                    <a:pt x="175" y="3"/>
                  </a:lnTo>
                  <a:lnTo>
                    <a:pt x="181" y="7"/>
                  </a:lnTo>
                  <a:lnTo>
                    <a:pt x="186" y="12"/>
                  </a:lnTo>
                  <a:lnTo>
                    <a:pt x="188" y="19"/>
                  </a:lnTo>
                  <a:lnTo>
                    <a:pt x="189" y="26"/>
                  </a:lnTo>
                  <a:lnTo>
                    <a:pt x="189" y="147"/>
                  </a:lnTo>
                  <a:lnTo>
                    <a:pt x="188" y="154"/>
                  </a:lnTo>
                  <a:lnTo>
                    <a:pt x="186" y="161"/>
                  </a:lnTo>
                  <a:lnTo>
                    <a:pt x="181" y="166"/>
                  </a:lnTo>
                  <a:lnTo>
                    <a:pt x="175" y="169"/>
                  </a:lnTo>
                  <a:lnTo>
                    <a:pt x="168" y="173"/>
                  </a:lnTo>
                  <a:lnTo>
                    <a:pt x="161" y="173"/>
                  </a:lnTo>
                  <a:lnTo>
                    <a:pt x="27" y="173"/>
                  </a:lnTo>
                  <a:lnTo>
                    <a:pt x="20" y="173"/>
                  </a:lnTo>
                  <a:lnTo>
                    <a:pt x="14" y="169"/>
                  </a:lnTo>
                  <a:lnTo>
                    <a:pt x="9" y="166"/>
                  </a:lnTo>
                  <a:lnTo>
                    <a:pt x="4" y="161"/>
                  </a:lnTo>
                  <a:lnTo>
                    <a:pt x="2" y="154"/>
                  </a:lnTo>
                  <a:lnTo>
                    <a:pt x="0" y="147"/>
                  </a:lnTo>
                  <a:lnTo>
                    <a:pt x="0" y="26"/>
                  </a:lnTo>
                  <a:lnTo>
                    <a:pt x="2" y="19"/>
                  </a:lnTo>
                  <a:lnTo>
                    <a:pt x="4" y="12"/>
                  </a:lnTo>
                  <a:lnTo>
                    <a:pt x="9" y="7"/>
                  </a:lnTo>
                  <a:lnTo>
                    <a:pt x="14" y="3"/>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0" name="Freeform 51"/>
            <p:cNvSpPr>
              <a:spLocks/>
            </p:cNvSpPr>
            <p:nvPr/>
          </p:nvSpPr>
          <p:spPr bwMode="auto">
            <a:xfrm>
              <a:off x="3895089" y="4084963"/>
              <a:ext cx="247698" cy="226729"/>
            </a:xfrm>
            <a:custGeom>
              <a:avLst/>
              <a:gdLst>
                <a:gd name="T0" fmla="*/ 28 w 189"/>
                <a:gd name="T1" fmla="*/ 0 h 173"/>
                <a:gd name="T2" fmla="*/ 161 w 189"/>
                <a:gd name="T3" fmla="*/ 0 h 173"/>
                <a:gd name="T4" fmla="*/ 170 w 189"/>
                <a:gd name="T5" fmla="*/ 0 h 173"/>
                <a:gd name="T6" fmla="*/ 175 w 189"/>
                <a:gd name="T7" fmla="*/ 3 h 173"/>
                <a:gd name="T8" fmla="*/ 180 w 189"/>
                <a:gd name="T9" fmla="*/ 7 h 173"/>
                <a:gd name="T10" fmla="*/ 185 w 189"/>
                <a:gd name="T11" fmla="*/ 12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69 h 173"/>
                <a:gd name="T26" fmla="*/ 170 w 189"/>
                <a:gd name="T27" fmla="*/ 173 h 173"/>
                <a:gd name="T28" fmla="*/ 161 w 189"/>
                <a:gd name="T29" fmla="*/ 173 h 173"/>
                <a:gd name="T30" fmla="*/ 28 w 189"/>
                <a:gd name="T31" fmla="*/ 173 h 173"/>
                <a:gd name="T32" fmla="*/ 21 w 189"/>
                <a:gd name="T33" fmla="*/ 173 h 173"/>
                <a:gd name="T34" fmla="*/ 14 w 189"/>
                <a:gd name="T35" fmla="*/ 169 h 173"/>
                <a:gd name="T36" fmla="*/ 9 w 189"/>
                <a:gd name="T37" fmla="*/ 166 h 173"/>
                <a:gd name="T38" fmla="*/ 3 w 189"/>
                <a:gd name="T39" fmla="*/ 161 h 173"/>
                <a:gd name="T40" fmla="*/ 2 w 189"/>
                <a:gd name="T41" fmla="*/ 154 h 173"/>
                <a:gd name="T42" fmla="*/ 0 w 189"/>
                <a:gd name="T43" fmla="*/ 147 h 173"/>
                <a:gd name="T44" fmla="*/ 0 w 189"/>
                <a:gd name="T45" fmla="*/ 26 h 173"/>
                <a:gd name="T46" fmla="*/ 2 w 189"/>
                <a:gd name="T47" fmla="*/ 19 h 173"/>
                <a:gd name="T48" fmla="*/ 3 w 189"/>
                <a:gd name="T49" fmla="*/ 12 h 173"/>
                <a:gd name="T50" fmla="*/ 9 w 189"/>
                <a:gd name="T51" fmla="*/ 7 h 173"/>
                <a:gd name="T52" fmla="*/ 14 w 189"/>
                <a:gd name="T53" fmla="*/ 3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70" y="0"/>
                  </a:lnTo>
                  <a:lnTo>
                    <a:pt x="175" y="3"/>
                  </a:lnTo>
                  <a:lnTo>
                    <a:pt x="180" y="7"/>
                  </a:lnTo>
                  <a:lnTo>
                    <a:pt x="185" y="12"/>
                  </a:lnTo>
                  <a:lnTo>
                    <a:pt x="187" y="19"/>
                  </a:lnTo>
                  <a:lnTo>
                    <a:pt x="189" y="26"/>
                  </a:lnTo>
                  <a:lnTo>
                    <a:pt x="189" y="147"/>
                  </a:lnTo>
                  <a:lnTo>
                    <a:pt x="187" y="154"/>
                  </a:lnTo>
                  <a:lnTo>
                    <a:pt x="185" y="161"/>
                  </a:lnTo>
                  <a:lnTo>
                    <a:pt x="180" y="166"/>
                  </a:lnTo>
                  <a:lnTo>
                    <a:pt x="175" y="169"/>
                  </a:lnTo>
                  <a:lnTo>
                    <a:pt x="170" y="173"/>
                  </a:lnTo>
                  <a:lnTo>
                    <a:pt x="161" y="173"/>
                  </a:lnTo>
                  <a:lnTo>
                    <a:pt x="28" y="173"/>
                  </a:lnTo>
                  <a:lnTo>
                    <a:pt x="21" y="173"/>
                  </a:lnTo>
                  <a:lnTo>
                    <a:pt x="14" y="169"/>
                  </a:lnTo>
                  <a:lnTo>
                    <a:pt x="9" y="166"/>
                  </a:lnTo>
                  <a:lnTo>
                    <a:pt x="3" y="161"/>
                  </a:lnTo>
                  <a:lnTo>
                    <a:pt x="2" y="154"/>
                  </a:lnTo>
                  <a:lnTo>
                    <a:pt x="0" y="147"/>
                  </a:lnTo>
                  <a:lnTo>
                    <a:pt x="0" y="26"/>
                  </a:lnTo>
                  <a:lnTo>
                    <a:pt x="2" y="19"/>
                  </a:lnTo>
                  <a:lnTo>
                    <a:pt x="3" y="12"/>
                  </a:lnTo>
                  <a:lnTo>
                    <a:pt x="9" y="7"/>
                  </a:lnTo>
                  <a:lnTo>
                    <a:pt x="14" y="3"/>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1" name="Freeform 52"/>
            <p:cNvSpPr>
              <a:spLocks/>
            </p:cNvSpPr>
            <p:nvPr/>
          </p:nvSpPr>
          <p:spPr bwMode="auto">
            <a:xfrm>
              <a:off x="4174240" y="4084963"/>
              <a:ext cx="249008" cy="226729"/>
            </a:xfrm>
            <a:custGeom>
              <a:avLst/>
              <a:gdLst>
                <a:gd name="T0" fmla="*/ 28 w 190"/>
                <a:gd name="T1" fmla="*/ 0 h 173"/>
                <a:gd name="T2" fmla="*/ 163 w 190"/>
                <a:gd name="T3" fmla="*/ 0 h 173"/>
                <a:gd name="T4" fmla="*/ 170 w 190"/>
                <a:gd name="T5" fmla="*/ 0 h 173"/>
                <a:gd name="T6" fmla="*/ 175 w 190"/>
                <a:gd name="T7" fmla="*/ 3 h 173"/>
                <a:gd name="T8" fmla="*/ 181 w 190"/>
                <a:gd name="T9" fmla="*/ 7 h 173"/>
                <a:gd name="T10" fmla="*/ 186 w 190"/>
                <a:gd name="T11" fmla="*/ 12 h 173"/>
                <a:gd name="T12" fmla="*/ 188 w 190"/>
                <a:gd name="T13" fmla="*/ 19 h 173"/>
                <a:gd name="T14" fmla="*/ 190 w 190"/>
                <a:gd name="T15" fmla="*/ 26 h 173"/>
                <a:gd name="T16" fmla="*/ 190 w 190"/>
                <a:gd name="T17" fmla="*/ 147 h 173"/>
                <a:gd name="T18" fmla="*/ 188 w 190"/>
                <a:gd name="T19" fmla="*/ 154 h 173"/>
                <a:gd name="T20" fmla="*/ 186 w 190"/>
                <a:gd name="T21" fmla="*/ 161 h 173"/>
                <a:gd name="T22" fmla="*/ 181 w 190"/>
                <a:gd name="T23" fmla="*/ 166 h 173"/>
                <a:gd name="T24" fmla="*/ 175 w 190"/>
                <a:gd name="T25" fmla="*/ 169 h 173"/>
                <a:gd name="T26" fmla="*/ 170 w 190"/>
                <a:gd name="T27" fmla="*/ 173 h 173"/>
                <a:gd name="T28" fmla="*/ 163 w 190"/>
                <a:gd name="T29" fmla="*/ 173 h 173"/>
                <a:gd name="T30" fmla="*/ 28 w 190"/>
                <a:gd name="T31" fmla="*/ 173 h 173"/>
                <a:gd name="T32" fmla="*/ 21 w 190"/>
                <a:gd name="T33" fmla="*/ 173 h 173"/>
                <a:gd name="T34" fmla="*/ 14 w 190"/>
                <a:gd name="T35" fmla="*/ 169 h 173"/>
                <a:gd name="T36" fmla="*/ 9 w 190"/>
                <a:gd name="T37" fmla="*/ 166 h 173"/>
                <a:gd name="T38" fmla="*/ 6 w 190"/>
                <a:gd name="T39" fmla="*/ 161 h 173"/>
                <a:gd name="T40" fmla="*/ 2 w 190"/>
                <a:gd name="T41" fmla="*/ 154 h 173"/>
                <a:gd name="T42" fmla="*/ 0 w 190"/>
                <a:gd name="T43" fmla="*/ 147 h 173"/>
                <a:gd name="T44" fmla="*/ 0 w 190"/>
                <a:gd name="T45" fmla="*/ 26 h 173"/>
                <a:gd name="T46" fmla="*/ 2 w 190"/>
                <a:gd name="T47" fmla="*/ 19 h 173"/>
                <a:gd name="T48" fmla="*/ 6 w 190"/>
                <a:gd name="T49" fmla="*/ 12 h 173"/>
                <a:gd name="T50" fmla="*/ 9 w 190"/>
                <a:gd name="T51" fmla="*/ 7 h 173"/>
                <a:gd name="T52" fmla="*/ 14 w 190"/>
                <a:gd name="T53" fmla="*/ 3 h 173"/>
                <a:gd name="T54" fmla="*/ 21 w 190"/>
                <a:gd name="T55" fmla="*/ 0 h 173"/>
                <a:gd name="T56" fmla="*/ 28 w 190"/>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173">
                  <a:moveTo>
                    <a:pt x="28" y="0"/>
                  </a:moveTo>
                  <a:lnTo>
                    <a:pt x="163" y="0"/>
                  </a:lnTo>
                  <a:lnTo>
                    <a:pt x="170" y="0"/>
                  </a:lnTo>
                  <a:lnTo>
                    <a:pt x="175" y="3"/>
                  </a:lnTo>
                  <a:lnTo>
                    <a:pt x="181" y="7"/>
                  </a:lnTo>
                  <a:lnTo>
                    <a:pt x="186" y="12"/>
                  </a:lnTo>
                  <a:lnTo>
                    <a:pt x="188" y="19"/>
                  </a:lnTo>
                  <a:lnTo>
                    <a:pt x="190" y="26"/>
                  </a:lnTo>
                  <a:lnTo>
                    <a:pt x="190" y="147"/>
                  </a:lnTo>
                  <a:lnTo>
                    <a:pt x="188" y="154"/>
                  </a:lnTo>
                  <a:lnTo>
                    <a:pt x="186" y="161"/>
                  </a:lnTo>
                  <a:lnTo>
                    <a:pt x="181" y="166"/>
                  </a:lnTo>
                  <a:lnTo>
                    <a:pt x="175" y="169"/>
                  </a:lnTo>
                  <a:lnTo>
                    <a:pt x="170" y="173"/>
                  </a:lnTo>
                  <a:lnTo>
                    <a:pt x="163" y="173"/>
                  </a:lnTo>
                  <a:lnTo>
                    <a:pt x="28" y="173"/>
                  </a:lnTo>
                  <a:lnTo>
                    <a:pt x="21" y="173"/>
                  </a:lnTo>
                  <a:lnTo>
                    <a:pt x="14" y="169"/>
                  </a:lnTo>
                  <a:lnTo>
                    <a:pt x="9" y="166"/>
                  </a:lnTo>
                  <a:lnTo>
                    <a:pt x="6" y="161"/>
                  </a:lnTo>
                  <a:lnTo>
                    <a:pt x="2" y="154"/>
                  </a:lnTo>
                  <a:lnTo>
                    <a:pt x="0" y="147"/>
                  </a:lnTo>
                  <a:lnTo>
                    <a:pt x="0" y="26"/>
                  </a:lnTo>
                  <a:lnTo>
                    <a:pt x="2" y="19"/>
                  </a:lnTo>
                  <a:lnTo>
                    <a:pt x="6" y="12"/>
                  </a:lnTo>
                  <a:lnTo>
                    <a:pt x="9" y="7"/>
                  </a:lnTo>
                  <a:lnTo>
                    <a:pt x="14" y="3"/>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2" name="Freeform 53"/>
            <p:cNvSpPr>
              <a:spLocks/>
            </p:cNvSpPr>
            <p:nvPr/>
          </p:nvSpPr>
          <p:spPr bwMode="auto">
            <a:xfrm>
              <a:off x="4457323" y="4084963"/>
              <a:ext cx="245077" cy="226729"/>
            </a:xfrm>
            <a:custGeom>
              <a:avLst/>
              <a:gdLst>
                <a:gd name="T0" fmla="*/ 26 w 187"/>
                <a:gd name="T1" fmla="*/ 0 h 173"/>
                <a:gd name="T2" fmla="*/ 161 w 187"/>
                <a:gd name="T3" fmla="*/ 0 h 173"/>
                <a:gd name="T4" fmla="*/ 168 w 187"/>
                <a:gd name="T5" fmla="*/ 0 h 173"/>
                <a:gd name="T6" fmla="*/ 173 w 187"/>
                <a:gd name="T7" fmla="*/ 3 h 173"/>
                <a:gd name="T8" fmla="*/ 180 w 187"/>
                <a:gd name="T9" fmla="*/ 7 h 173"/>
                <a:gd name="T10" fmla="*/ 184 w 187"/>
                <a:gd name="T11" fmla="*/ 12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3 w 187"/>
                <a:gd name="T25" fmla="*/ 169 h 173"/>
                <a:gd name="T26" fmla="*/ 168 w 187"/>
                <a:gd name="T27" fmla="*/ 173 h 173"/>
                <a:gd name="T28" fmla="*/ 161 w 187"/>
                <a:gd name="T29" fmla="*/ 173 h 173"/>
                <a:gd name="T30" fmla="*/ 26 w 187"/>
                <a:gd name="T31" fmla="*/ 173 h 173"/>
                <a:gd name="T32" fmla="*/ 19 w 187"/>
                <a:gd name="T33" fmla="*/ 173 h 173"/>
                <a:gd name="T34" fmla="*/ 12 w 187"/>
                <a:gd name="T35" fmla="*/ 169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2 h 173"/>
                <a:gd name="T50" fmla="*/ 7 w 187"/>
                <a:gd name="T51" fmla="*/ 7 h 173"/>
                <a:gd name="T52" fmla="*/ 12 w 187"/>
                <a:gd name="T53" fmla="*/ 3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3" y="3"/>
                  </a:lnTo>
                  <a:lnTo>
                    <a:pt x="180" y="7"/>
                  </a:lnTo>
                  <a:lnTo>
                    <a:pt x="184" y="12"/>
                  </a:lnTo>
                  <a:lnTo>
                    <a:pt x="187" y="19"/>
                  </a:lnTo>
                  <a:lnTo>
                    <a:pt x="187" y="26"/>
                  </a:lnTo>
                  <a:lnTo>
                    <a:pt x="187" y="147"/>
                  </a:lnTo>
                  <a:lnTo>
                    <a:pt x="187" y="154"/>
                  </a:lnTo>
                  <a:lnTo>
                    <a:pt x="184" y="161"/>
                  </a:lnTo>
                  <a:lnTo>
                    <a:pt x="180" y="166"/>
                  </a:lnTo>
                  <a:lnTo>
                    <a:pt x="173" y="169"/>
                  </a:lnTo>
                  <a:lnTo>
                    <a:pt x="168" y="173"/>
                  </a:lnTo>
                  <a:lnTo>
                    <a:pt x="161" y="173"/>
                  </a:lnTo>
                  <a:lnTo>
                    <a:pt x="26" y="173"/>
                  </a:lnTo>
                  <a:lnTo>
                    <a:pt x="19" y="173"/>
                  </a:lnTo>
                  <a:lnTo>
                    <a:pt x="12" y="169"/>
                  </a:lnTo>
                  <a:lnTo>
                    <a:pt x="7" y="166"/>
                  </a:lnTo>
                  <a:lnTo>
                    <a:pt x="3" y="161"/>
                  </a:lnTo>
                  <a:lnTo>
                    <a:pt x="0" y="154"/>
                  </a:lnTo>
                  <a:lnTo>
                    <a:pt x="0" y="147"/>
                  </a:lnTo>
                  <a:lnTo>
                    <a:pt x="0" y="26"/>
                  </a:lnTo>
                  <a:lnTo>
                    <a:pt x="0" y="19"/>
                  </a:lnTo>
                  <a:lnTo>
                    <a:pt x="3" y="12"/>
                  </a:lnTo>
                  <a:lnTo>
                    <a:pt x="7" y="7"/>
                  </a:lnTo>
                  <a:lnTo>
                    <a:pt x="12"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3" name="Freeform 54"/>
            <p:cNvSpPr>
              <a:spLocks/>
            </p:cNvSpPr>
            <p:nvPr/>
          </p:nvSpPr>
          <p:spPr bwMode="auto">
            <a:xfrm>
              <a:off x="4736474" y="4084963"/>
              <a:ext cx="246387" cy="226729"/>
            </a:xfrm>
            <a:custGeom>
              <a:avLst/>
              <a:gdLst>
                <a:gd name="T0" fmla="*/ 27 w 188"/>
                <a:gd name="T1" fmla="*/ 0 h 173"/>
                <a:gd name="T2" fmla="*/ 161 w 188"/>
                <a:gd name="T3" fmla="*/ 0 h 173"/>
                <a:gd name="T4" fmla="*/ 168 w 188"/>
                <a:gd name="T5" fmla="*/ 0 h 173"/>
                <a:gd name="T6" fmla="*/ 175 w 188"/>
                <a:gd name="T7" fmla="*/ 3 h 173"/>
                <a:gd name="T8" fmla="*/ 181 w 188"/>
                <a:gd name="T9" fmla="*/ 7 h 173"/>
                <a:gd name="T10" fmla="*/ 184 w 188"/>
                <a:gd name="T11" fmla="*/ 12 h 173"/>
                <a:gd name="T12" fmla="*/ 188 w 188"/>
                <a:gd name="T13" fmla="*/ 19 h 173"/>
                <a:gd name="T14" fmla="*/ 188 w 188"/>
                <a:gd name="T15" fmla="*/ 26 h 173"/>
                <a:gd name="T16" fmla="*/ 188 w 188"/>
                <a:gd name="T17" fmla="*/ 147 h 173"/>
                <a:gd name="T18" fmla="*/ 188 w 188"/>
                <a:gd name="T19" fmla="*/ 154 h 173"/>
                <a:gd name="T20" fmla="*/ 184 w 188"/>
                <a:gd name="T21" fmla="*/ 161 h 173"/>
                <a:gd name="T22" fmla="*/ 181 w 188"/>
                <a:gd name="T23" fmla="*/ 166 h 173"/>
                <a:gd name="T24" fmla="*/ 175 w 188"/>
                <a:gd name="T25" fmla="*/ 169 h 173"/>
                <a:gd name="T26" fmla="*/ 168 w 188"/>
                <a:gd name="T27" fmla="*/ 173 h 173"/>
                <a:gd name="T28" fmla="*/ 161 w 188"/>
                <a:gd name="T29" fmla="*/ 173 h 173"/>
                <a:gd name="T30" fmla="*/ 27 w 188"/>
                <a:gd name="T31" fmla="*/ 173 h 173"/>
                <a:gd name="T32" fmla="*/ 20 w 188"/>
                <a:gd name="T33" fmla="*/ 173 h 173"/>
                <a:gd name="T34" fmla="*/ 13 w 188"/>
                <a:gd name="T35" fmla="*/ 169 h 173"/>
                <a:gd name="T36" fmla="*/ 7 w 188"/>
                <a:gd name="T37" fmla="*/ 166 h 173"/>
                <a:gd name="T38" fmla="*/ 4 w 188"/>
                <a:gd name="T39" fmla="*/ 161 h 173"/>
                <a:gd name="T40" fmla="*/ 0 w 188"/>
                <a:gd name="T41" fmla="*/ 154 h 173"/>
                <a:gd name="T42" fmla="*/ 0 w 188"/>
                <a:gd name="T43" fmla="*/ 147 h 173"/>
                <a:gd name="T44" fmla="*/ 0 w 188"/>
                <a:gd name="T45" fmla="*/ 26 h 173"/>
                <a:gd name="T46" fmla="*/ 0 w 188"/>
                <a:gd name="T47" fmla="*/ 19 h 173"/>
                <a:gd name="T48" fmla="*/ 4 w 188"/>
                <a:gd name="T49" fmla="*/ 12 h 173"/>
                <a:gd name="T50" fmla="*/ 7 w 188"/>
                <a:gd name="T51" fmla="*/ 7 h 173"/>
                <a:gd name="T52" fmla="*/ 13 w 188"/>
                <a:gd name="T53" fmla="*/ 3 h 173"/>
                <a:gd name="T54" fmla="*/ 20 w 188"/>
                <a:gd name="T55" fmla="*/ 0 h 173"/>
                <a:gd name="T56" fmla="*/ 27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7" y="0"/>
                  </a:moveTo>
                  <a:lnTo>
                    <a:pt x="161" y="0"/>
                  </a:lnTo>
                  <a:lnTo>
                    <a:pt x="168" y="0"/>
                  </a:lnTo>
                  <a:lnTo>
                    <a:pt x="175" y="3"/>
                  </a:lnTo>
                  <a:lnTo>
                    <a:pt x="181" y="7"/>
                  </a:lnTo>
                  <a:lnTo>
                    <a:pt x="184" y="12"/>
                  </a:lnTo>
                  <a:lnTo>
                    <a:pt x="188" y="19"/>
                  </a:lnTo>
                  <a:lnTo>
                    <a:pt x="188" y="26"/>
                  </a:lnTo>
                  <a:lnTo>
                    <a:pt x="188" y="147"/>
                  </a:lnTo>
                  <a:lnTo>
                    <a:pt x="188" y="154"/>
                  </a:lnTo>
                  <a:lnTo>
                    <a:pt x="184" y="161"/>
                  </a:lnTo>
                  <a:lnTo>
                    <a:pt x="181" y="166"/>
                  </a:lnTo>
                  <a:lnTo>
                    <a:pt x="175" y="169"/>
                  </a:lnTo>
                  <a:lnTo>
                    <a:pt x="168" y="173"/>
                  </a:lnTo>
                  <a:lnTo>
                    <a:pt x="161" y="173"/>
                  </a:lnTo>
                  <a:lnTo>
                    <a:pt x="27" y="173"/>
                  </a:lnTo>
                  <a:lnTo>
                    <a:pt x="20" y="173"/>
                  </a:lnTo>
                  <a:lnTo>
                    <a:pt x="13" y="169"/>
                  </a:lnTo>
                  <a:lnTo>
                    <a:pt x="7" y="166"/>
                  </a:lnTo>
                  <a:lnTo>
                    <a:pt x="4" y="161"/>
                  </a:lnTo>
                  <a:lnTo>
                    <a:pt x="0" y="154"/>
                  </a:lnTo>
                  <a:lnTo>
                    <a:pt x="0" y="147"/>
                  </a:lnTo>
                  <a:lnTo>
                    <a:pt x="0" y="26"/>
                  </a:lnTo>
                  <a:lnTo>
                    <a:pt x="0" y="19"/>
                  </a:lnTo>
                  <a:lnTo>
                    <a:pt x="4" y="12"/>
                  </a:lnTo>
                  <a:lnTo>
                    <a:pt x="7" y="7"/>
                  </a:lnTo>
                  <a:lnTo>
                    <a:pt x="13" y="3"/>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4" name="Freeform 55"/>
            <p:cNvSpPr>
              <a:spLocks/>
            </p:cNvSpPr>
            <p:nvPr/>
          </p:nvSpPr>
          <p:spPr bwMode="auto">
            <a:xfrm>
              <a:off x="5016936" y="4084963"/>
              <a:ext cx="245077" cy="226729"/>
            </a:xfrm>
            <a:custGeom>
              <a:avLst/>
              <a:gdLst>
                <a:gd name="T0" fmla="*/ 26 w 187"/>
                <a:gd name="T1" fmla="*/ 0 h 173"/>
                <a:gd name="T2" fmla="*/ 161 w 187"/>
                <a:gd name="T3" fmla="*/ 0 h 173"/>
                <a:gd name="T4" fmla="*/ 168 w 187"/>
                <a:gd name="T5" fmla="*/ 0 h 173"/>
                <a:gd name="T6" fmla="*/ 175 w 187"/>
                <a:gd name="T7" fmla="*/ 3 h 173"/>
                <a:gd name="T8" fmla="*/ 180 w 187"/>
                <a:gd name="T9" fmla="*/ 7 h 173"/>
                <a:gd name="T10" fmla="*/ 184 w 187"/>
                <a:gd name="T11" fmla="*/ 12 h 173"/>
                <a:gd name="T12" fmla="*/ 187 w 187"/>
                <a:gd name="T13" fmla="*/ 19 h 173"/>
                <a:gd name="T14" fmla="*/ 187 w 187"/>
                <a:gd name="T15" fmla="*/ 26 h 173"/>
                <a:gd name="T16" fmla="*/ 187 w 187"/>
                <a:gd name="T17" fmla="*/ 147 h 173"/>
                <a:gd name="T18" fmla="*/ 187 w 187"/>
                <a:gd name="T19" fmla="*/ 154 h 173"/>
                <a:gd name="T20" fmla="*/ 184 w 187"/>
                <a:gd name="T21" fmla="*/ 161 h 173"/>
                <a:gd name="T22" fmla="*/ 180 w 187"/>
                <a:gd name="T23" fmla="*/ 166 h 173"/>
                <a:gd name="T24" fmla="*/ 175 w 187"/>
                <a:gd name="T25" fmla="*/ 169 h 173"/>
                <a:gd name="T26" fmla="*/ 168 w 187"/>
                <a:gd name="T27" fmla="*/ 173 h 173"/>
                <a:gd name="T28" fmla="*/ 161 w 187"/>
                <a:gd name="T29" fmla="*/ 173 h 173"/>
                <a:gd name="T30" fmla="*/ 26 w 187"/>
                <a:gd name="T31" fmla="*/ 173 h 173"/>
                <a:gd name="T32" fmla="*/ 19 w 187"/>
                <a:gd name="T33" fmla="*/ 173 h 173"/>
                <a:gd name="T34" fmla="*/ 12 w 187"/>
                <a:gd name="T35" fmla="*/ 169 h 173"/>
                <a:gd name="T36" fmla="*/ 7 w 187"/>
                <a:gd name="T37" fmla="*/ 166 h 173"/>
                <a:gd name="T38" fmla="*/ 3 w 187"/>
                <a:gd name="T39" fmla="*/ 161 h 173"/>
                <a:gd name="T40" fmla="*/ 0 w 187"/>
                <a:gd name="T41" fmla="*/ 154 h 173"/>
                <a:gd name="T42" fmla="*/ 0 w 187"/>
                <a:gd name="T43" fmla="*/ 147 h 173"/>
                <a:gd name="T44" fmla="*/ 0 w 187"/>
                <a:gd name="T45" fmla="*/ 26 h 173"/>
                <a:gd name="T46" fmla="*/ 0 w 187"/>
                <a:gd name="T47" fmla="*/ 19 h 173"/>
                <a:gd name="T48" fmla="*/ 3 w 187"/>
                <a:gd name="T49" fmla="*/ 12 h 173"/>
                <a:gd name="T50" fmla="*/ 7 w 187"/>
                <a:gd name="T51" fmla="*/ 7 h 173"/>
                <a:gd name="T52" fmla="*/ 12 w 187"/>
                <a:gd name="T53" fmla="*/ 3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3"/>
                  </a:lnTo>
                  <a:lnTo>
                    <a:pt x="180" y="7"/>
                  </a:lnTo>
                  <a:lnTo>
                    <a:pt x="184" y="12"/>
                  </a:lnTo>
                  <a:lnTo>
                    <a:pt x="187" y="19"/>
                  </a:lnTo>
                  <a:lnTo>
                    <a:pt x="187" y="26"/>
                  </a:lnTo>
                  <a:lnTo>
                    <a:pt x="187" y="147"/>
                  </a:lnTo>
                  <a:lnTo>
                    <a:pt x="187" y="154"/>
                  </a:lnTo>
                  <a:lnTo>
                    <a:pt x="184" y="161"/>
                  </a:lnTo>
                  <a:lnTo>
                    <a:pt x="180" y="166"/>
                  </a:lnTo>
                  <a:lnTo>
                    <a:pt x="175" y="169"/>
                  </a:lnTo>
                  <a:lnTo>
                    <a:pt x="168" y="173"/>
                  </a:lnTo>
                  <a:lnTo>
                    <a:pt x="161" y="173"/>
                  </a:lnTo>
                  <a:lnTo>
                    <a:pt x="26" y="173"/>
                  </a:lnTo>
                  <a:lnTo>
                    <a:pt x="19" y="173"/>
                  </a:lnTo>
                  <a:lnTo>
                    <a:pt x="12" y="169"/>
                  </a:lnTo>
                  <a:lnTo>
                    <a:pt x="7" y="166"/>
                  </a:lnTo>
                  <a:lnTo>
                    <a:pt x="3" y="161"/>
                  </a:lnTo>
                  <a:lnTo>
                    <a:pt x="0" y="154"/>
                  </a:lnTo>
                  <a:lnTo>
                    <a:pt x="0" y="147"/>
                  </a:lnTo>
                  <a:lnTo>
                    <a:pt x="0" y="26"/>
                  </a:lnTo>
                  <a:lnTo>
                    <a:pt x="0" y="19"/>
                  </a:lnTo>
                  <a:lnTo>
                    <a:pt x="3" y="12"/>
                  </a:lnTo>
                  <a:lnTo>
                    <a:pt x="7" y="7"/>
                  </a:lnTo>
                  <a:lnTo>
                    <a:pt x="12"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5" name="Freeform 56"/>
            <p:cNvSpPr>
              <a:spLocks/>
            </p:cNvSpPr>
            <p:nvPr/>
          </p:nvSpPr>
          <p:spPr bwMode="auto">
            <a:xfrm>
              <a:off x="5296087" y="4084963"/>
              <a:ext cx="246387" cy="226729"/>
            </a:xfrm>
            <a:custGeom>
              <a:avLst/>
              <a:gdLst>
                <a:gd name="T0" fmla="*/ 27 w 188"/>
                <a:gd name="T1" fmla="*/ 0 h 173"/>
                <a:gd name="T2" fmla="*/ 162 w 188"/>
                <a:gd name="T3" fmla="*/ 0 h 173"/>
                <a:gd name="T4" fmla="*/ 169 w 188"/>
                <a:gd name="T5" fmla="*/ 0 h 173"/>
                <a:gd name="T6" fmla="*/ 176 w 188"/>
                <a:gd name="T7" fmla="*/ 3 h 173"/>
                <a:gd name="T8" fmla="*/ 181 w 188"/>
                <a:gd name="T9" fmla="*/ 7 h 173"/>
                <a:gd name="T10" fmla="*/ 184 w 188"/>
                <a:gd name="T11" fmla="*/ 12 h 173"/>
                <a:gd name="T12" fmla="*/ 188 w 188"/>
                <a:gd name="T13" fmla="*/ 19 h 173"/>
                <a:gd name="T14" fmla="*/ 188 w 188"/>
                <a:gd name="T15" fmla="*/ 26 h 173"/>
                <a:gd name="T16" fmla="*/ 188 w 188"/>
                <a:gd name="T17" fmla="*/ 147 h 173"/>
                <a:gd name="T18" fmla="*/ 188 w 188"/>
                <a:gd name="T19" fmla="*/ 154 h 173"/>
                <a:gd name="T20" fmla="*/ 184 w 188"/>
                <a:gd name="T21" fmla="*/ 161 h 173"/>
                <a:gd name="T22" fmla="*/ 181 w 188"/>
                <a:gd name="T23" fmla="*/ 166 h 173"/>
                <a:gd name="T24" fmla="*/ 176 w 188"/>
                <a:gd name="T25" fmla="*/ 169 h 173"/>
                <a:gd name="T26" fmla="*/ 169 w 188"/>
                <a:gd name="T27" fmla="*/ 173 h 173"/>
                <a:gd name="T28" fmla="*/ 162 w 188"/>
                <a:gd name="T29" fmla="*/ 173 h 173"/>
                <a:gd name="T30" fmla="*/ 27 w 188"/>
                <a:gd name="T31" fmla="*/ 173 h 173"/>
                <a:gd name="T32" fmla="*/ 20 w 188"/>
                <a:gd name="T33" fmla="*/ 173 h 173"/>
                <a:gd name="T34" fmla="*/ 14 w 188"/>
                <a:gd name="T35" fmla="*/ 169 h 173"/>
                <a:gd name="T36" fmla="*/ 7 w 188"/>
                <a:gd name="T37" fmla="*/ 166 h 173"/>
                <a:gd name="T38" fmla="*/ 4 w 188"/>
                <a:gd name="T39" fmla="*/ 161 h 173"/>
                <a:gd name="T40" fmla="*/ 0 w 188"/>
                <a:gd name="T41" fmla="*/ 154 h 173"/>
                <a:gd name="T42" fmla="*/ 0 w 188"/>
                <a:gd name="T43" fmla="*/ 147 h 173"/>
                <a:gd name="T44" fmla="*/ 0 w 188"/>
                <a:gd name="T45" fmla="*/ 26 h 173"/>
                <a:gd name="T46" fmla="*/ 0 w 188"/>
                <a:gd name="T47" fmla="*/ 19 h 173"/>
                <a:gd name="T48" fmla="*/ 4 w 188"/>
                <a:gd name="T49" fmla="*/ 12 h 173"/>
                <a:gd name="T50" fmla="*/ 7 w 188"/>
                <a:gd name="T51" fmla="*/ 7 h 173"/>
                <a:gd name="T52" fmla="*/ 14 w 188"/>
                <a:gd name="T53" fmla="*/ 3 h 173"/>
                <a:gd name="T54" fmla="*/ 20 w 188"/>
                <a:gd name="T55" fmla="*/ 0 h 173"/>
                <a:gd name="T56" fmla="*/ 27 w 18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8" h="173">
                  <a:moveTo>
                    <a:pt x="27" y="0"/>
                  </a:moveTo>
                  <a:lnTo>
                    <a:pt x="162" y="0"/>
                  </a:lnTo>
                  <a:lnTo>
                    <a:pt x="169" y="0"/>
                  </a:lnTo>
                  <a:lnTo>
                    <a:pt x="176" y="3"/>
                  </a:lnTo>
                  <a:lnTo>
                    <a:pt x="181" y="7"/>
                  </a:lnTo>
                  <a:lnTo>
                    <a:pt x="184" y="12"/>
                  </a:lnTo>
                  <a:lnTo>
                    <a:pt x="188" y="19"/>
                  </a:lnTo>
                  <a:lnTo>
                    <a:pt x="188" y="26"/>
                  </a:lnTo>
                  <a:lnTo>
                    <a:pt x="188" y="147"/>
                  </a:lnTo>
                  <a:lnTo>
                    <a:pt x="188" y="154"/>
                  </a:lnTo>
                  <a:lnTo>
                    <a:pt x="184" y="161"/>
                  </a:lnTo>
                  <a:lnTo>
                    <a:pt x="181" y="166"/>
                  </a:lnTo>
                  <a:lnTo>
                    <a:pt x="176" y="169"/>
                  </a:lnTo>
                  <a:lnTo>
                    <a:pt x="169" y="173"/>
                  </a:lnTo>
                  <a:lnTo>
                    <a:pt x="162" y="173"/>
                  </a:lnTo>
                  <a:lnTo>
                    <a:pt x="27" y="173"/>
                  </a:lnTo>
                  <a:lnTo>
                    <a:pt x="20" y="173"/>
                  </a:lnTo>
                  <a:lnTo>
                    <a:pt x="14" y="169"/>
                  </a:lnTo>
                  <a:lnTo>
                    <a:pt x="7" y="166"/>
                  </a:lnTo>
                  <a:lnTo>
                    <a:pt x="4" y="161"/>
                  </a:lnTo>
                  <a:lnTo>
                    <a:pt x="0" y="154"/>
                  </a:lnTo>
                  <a:lnTo>
                    <a:pt x="0" y="147"/>
                  </a:lnTo>
                  <a:lnTo>
                    <a:pt x="0" y="26"/>
                  </a:lnTo>
                  <a:lnTo>
                    <a:pt x="0" y="19"/>
                  </a:lnTo>
                  <a:lnTo>
                    <a:pt x="4" y="12"/>
                  </a:lnTo>
                  <a:lnTo>
                    <a:pt x="7" y="7"/>
                  </a:lnTo>
                  <a:lnTo>
                    <a:pt x="14" y="3"/>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6" name="Freeform 57"/>
            <p:cNvSpPr>
              <a:spLocks/>
            </p:cNvSpPr>
            <p:nvPr/>
          </p:nvSpPr>
          <p:spPr bwMode="auto">
            <a:xfrm>
              <a:off x="5576549" y="4084963"/>
              <a:ext cx="247698" cy="226729"/>
            </a:xfrm>
            <a:custGeom>
              <a:avLst/>
              <a:gdLst>
                <a:gd name="T0" fmla="*/ 26 w 189"/>
                <a:gd name="T1" fmla="*/ 0 h 173"/>
                <a:gd name="T2" fmla="*/ 161 w 189"/>
                <a:gd name="T3" fmla="*/ 0 h 173"/>
                <a:gd name="T4" fmla="*/ 168 w 189"/>
                <a:gd name="T5" fmla="*/ 0 h 173"/>
                <a:gd name="T6" fmla="*/ 175 w 189"/>
                <a:gd name="T7" fmla="*/ 3 h 173"/>
                <a:gd name="T8" fmla="*/ 180 w 189"/>
                <a:gd name="T9" fmla="*/ 7 h 173"/>
                <a:gd name="T10" fmla="*/ 186 w 189"/>
                <a:gd name="T11" fmla="*/ 12 h 173"/>
                <a:gd name="T12" fmla="*/ 187 w 189"/>
                <a:gd name="T13" fmla="*/ 19 h 173"/>
                <a:gd name="T14" fmla="*/ 189 w 189"/>
                <a:gd name="T15" fmla="*/ 26 h 173"/>
                <a:gd name="T16" fmla="*/ 189 w 189"/>
                <a:gd name="T17" fmla="*/ 147 h 173"/>
                <a:gd name="T18" fmla="*/ 187 w 189"/>
                <a:gd name="T19" fmla="*/ 154 h 173"/>
                <a:gd name="T20" fmla="*/ 186 w 189"/>
                <a:gd name="T21" fmla="*/ 161 h 173"/>
                <a:gd name="T22" fmla="*/ 180 w 189"/>
                <a:gd name="T23" fmla="*/ 166 h 173"/>
                <a:gd name="T24" fmla="*/ 175 w 189"/>
                <a:gd name="T25" fmla="*/ 169 h 173"/>
                <a:gd name="T26" fmla="*/ 168 w 189"/>
                <a:gd name="T27" fmla="*/ 173 h 173"/>
                <a:gd name="T28" fmla="*/ 161 w 189"/>
                <a:gd name="T29" fmla="*/ 173 h 173"/>
                <a:gd name="T30" fmla="*/ 26 w 189"/>
                <a:gd name="T31" fmla="*/ 173 h 173"/>
                <a:gd name="T32" fmla="*/ 19 w 189"/>
                <a:gd name="T33" fmla="*/ 173 h 173"/>
                <a:gd name="T34" fmla="*/ 14 w 189"/>
                <a:gd name="T35" fmla="*/ 169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2 h 173"/>
                <a:gd name="T50" fmla="*/ 9 w 189"/>
                <a:gd name="T51" fmla="*/ 7 h 173"/>
                <a:gd name="T52" fmla="*/ 14 w 189"/>
                <a:gd name="T53" fmla="*/ 3 h 173"/>
                <a:gd name="T54" fmla="*/ 19 w 189"/>
                <a:gd name="T55" fmla="*/ 0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1" y="0"/>
                  </a:lnTo>
                  <a:lnTo>
                    <a:pt x="168" y="0"/>
                  </a:lnTo>
                  <a:lnTo>
                    <a:pt x="175" y="3"/>
                  </a:lnTo>
                  <a:lnTo>
                    <a:pt x="180" y="7"/>
                  </a:lnTo>
                  <a:lnTo>
                    <a:pt x="186" y="12"/>
                  </a:lnTo>
                  <a:lnTo>
                    <a:pt x="187" y="19"/>
                  </a:lnTo>
                  <a:lnTo>
                    <a:pt x="189" y="26"/>
                  </a:lnTo>
                  <a:lnTo>
                    <a:pt x="189" y="147"/>
                  </a:lnTo>
                  <a:lnTo>
                    <a:pt x="187" y="154"/>
                  </a:lnTo>
                  <a:lnTo>
                    <a:pt x="186" y="161"/>
                  </a:lnTo>
                  <a:lnTo>
                    <a:pt x="180" y="166"/>
                  </a:lnTo>
                  <a:lnTo>
                    <a:pt x="175" y="169"/>
                  </a:lnTo>
                  <a:lnTo>
                    <a:pt x="168" y="173"/>
                  </a:lnTo>
                  <a:lnTo>
                    <a:pt x="161" y="173"/>
                  </a:lnTo>
                  <a:lnTo>
                    <a:pt x="26" y="173"/>
                  </a:lnTo>
                  <a:lnTo>
                    <a:pt x="19" y="173"/>
                  </a:lnTo>
                  <a:lnTo>
                    <a:pt x="14" y="169"/>
                  </a:lnTo>
                  <a:lnTo>
                    <a:pt x="9" y="166"/>
                  </a:lnTo>
                  <a:lnTo>
                    <a:pt x="4" y="161"/>
                  </a:lnTo>
                  <a:lnTo>
                    <a:pt x="2" y="154"/>
                  </a:lnTo>
                  <a:lnTo>
                    <a:pt x="0" y="147"/>
                  </a:lnTo>
                  <a:lnTo>
                    <a:pt x="0" y="26"/>
                  </a:lnTo>
                  <a:lnTo>
                    <a:pt x="2" y="19"/>
                  </a:lnTo>
                  <a:lnTo>
                    <a:pt x="4" y="12"/>
                  </a:lnTo>
                  <a:lnTo>
                    <a:pt x="9" y="7"/>
                  </a:lnTo>
                  <a:lnTo>
                    <a:pt x="14"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7" name="Freeform 58"/>
            <p:cNvSpPr>
              <a:spLocks/>
            </p:cNvSpPr>
            <p:nvPr/>
          </p:nvSpPr>
          <p:spPr bwMode="auto">
            <a:xfrm>
              <a:off x="5857011" y="4084963"/>
              <a:ext cx="247698" cy="226729"/>
            </a:xfrm>
            <a:custGeom>
              <a:avLst/>
              <a:gdLst>
                <a:gd name="T0" fmla="*/ 28 w 189"/>
                <a:gd name="T1" fmla="*/ 0 h 173"/>
                <a:gd name="T2" fmla="*/ 161 w 189"/>
                <a:gd name="T3" fmla="*/ 0 h 173"/>
                <a:gd name="T4" fmla="*/ 169 w 189"/>
                <a:gd name="T5" fmla="*/ 0 h 173"/>
                <a:gd name="T6" fmla="*/ 175 w 189"/>
                <a:gd name="T7" fmla="*/ 3 h 173"/>
                <a:gd name="T8" fmla="*/ 180 w 189"/>
                <a:gd name="T9" fmla="*/ 7 h 173"/>
                <a:gd name="T10" fmla="*/ 185 w 189"/>
                <a:gd name="T11" fmla="*/ 12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69 h 173"/>
                <a:gd name="T26" fmla="*/ 169 w 189"/>
                <a:gd name="T27" fmla="*/ 173 h 173"/>
                <a:gd name="T28" fmla="*/ 161 w 189"/>
                <a:gd name="T29" fmla="*/ 173 h 173"/>
                <a:gd name="T30" fmla="*/ 28 w 189"/>
                <a:gd name="T31" fmla="*/ 173 h 173"/>
                <a:gd name="T32" fmla="*/ 19 w 189"/>
                <a:gd name="T33" fmla="*/ 173 h 173"/>
                <a:gd name="T34" fmla="*/ 14 w 189"/>
                <a:gd name="T35" fmla="*/ 169 h 173"/>
                <a:gd name="T36" fmla="*/ 8 w 189"/>
                <a:gd name="T37" fmla="*/ 166 h 173"/>
                <a:gd name="T38" fmla="*/ 3 w 189"/>
                <a:gd name="T39" fmla="*/ 161 h 173"/>
                <a:gd name="T40" fmla="*/ 1 w 189"/>
                <a:gd name="T41" fmla="*/ 154 h 173"/>
                <a:gd name="T42" fmla="*/ 0 w 189"/>
                <a:gd name="T43" fmla="*/ 147 h 173"/>
                <a:gd name="T44" fmla="*/ 0 w 189"/>
                <a:gd name="T45" fmla="*/ 26 h 173"/>
                <a:gd name="T46" fmla="*/ 1 w 189"/>
                <a:gd name="T47" fmla="*/ 19 h 173"/>
                <a:gd name="T48" fmla="*/ 3 w 189"/>
                <a:gd name="T49" fmla="*/ 12 h 173"/>
                <a:gd name="T50" fmla="*/ 8 w 189"/>
                <a:gd name="T51" fmla="*/ 7 h 173"/>
                <a:gd name="T52" fmla="*/ 14 w 189"/>
                <a:gd name="T53" fmla="*/ 3 h 173"/>
                <a:gd name="T54" fmla="*/ 19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1" y="0"/>
                  </a:lnTo>
                  <a:lnTo>
                    <a:pt x="169" y="0"/>
                  </a:lnTo>
                  <a:lnTo>
                    <a:pt x="175" y="3"/>
                  </a:lnTo>
                  <a:lnTo>
                    <a:pt x="180" y="7"/>
                  </a:lnTo>
                  <a:lnTo>
                    <a:pt x="185" y="12"/>
                  </a:lnTo>
                  <a:lnTo>
                    <a:pt x="187" y="19"/>
                  </a:lnTo>
                  <a:lnTo>
                    <a:pt x="189" y="26"/>
                  </a:lnTo>
                  <a:lnTo>
                    <a:pt x="189" y="147"/>
                  </a:lnTo>
                  <a:lnTo>
                    <a:pt x="187" y="154"/>
                  </a:lnTo>
                  <a:lnTo>
                    <a:pt x="185" y="161"/>
                  </a:lnTo>
                  <a:lnTo>
                    <a:pt x="180" y="166"/>
                  </a:lnTo>
                  <a:lnTo>
                    <a:pt x="175" y="169"/>
                  </a:lnTo>
                  <a:lnTo>
                    <a:pt x="169" y="173"/>
                  </a:lnTo>
                  <a:lnTo>
                    <a:pt x="161" y="173"/>
                  </a:lnTo>
                  <a:lnTo>
                    <a:pt x="28" y="173"/>
                  </a:lnTo>
                  <a:lnTo>
                    <a:pt x="19" y="173"/>
                  </a:lnTo>
                  <a:lnTo>
                    <a:pt x="14" y="169"/>
                  </a:lnTo>
                  <a:lnTo>
                    <a:pt x="8" y="166"/>
                  </a:lnTo>
                  <a:lnTo>
                    <a:pt x="3" y="161"/>
                  </a:lnTo>
                  <a:lnTo>
                    <a:pt x="1" y="154"/>
                  </a:lnTo>
                  <a:lnTo>
                    <a:pt x="0" y="147"/>
                  </a:lnTo>
                  <a:lnTo>
                    <a:pt x="0" y="26"/>
                  </a:lnTo>
                  <a:lnTo>
                    <a:pt x="1" y="19"/>
                  </a:lnTo>
                  <a:lnTo>
                    <a:pt x="3" y="12"/>
                  </a:lnTo>
                  <a:lnTo>
                    <a:pt x="8" y="7"/>
                  </a:lnTo>
                  <a:lnTo>
                    <a:pt x="14" y="3"/>
                  </a:lnTo>
                  <a:lnTo>
                    <a:pt x="19"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8" name="Freeform 59"/>
            <p:cNvSpPr>
              <a:spLocks/>
            </p:cNvSpPr>
            <p:nvPr/>
          </p:nvSpPr>
          <p:spPr bwMode="auto">
            <a:xfrm>
              <a:off x="6136163" y="4084963"/>
              <a:ext cx="247698" cy="226729"/>
            </a:xfrm>
            <a:custGeom>
              <a:avLst/>
              <a:gdLst>
                <a:gd name="T0" fmla="*/ 28 w 189"/>
                <a:gd name="T1" fmla="*/ 0 h 173"/>
                <a:gd name="T2" fmla="*/ 163 w 189"/>
                <a:gd name="T3" fmla="*/ 0 h 173"/>
                <a:gd name="T4" fmla="*/ 170 w 189"/>
                <a:gd name="T5" fmla="*/ 0 h 173"/>
                <a:gd name="T6" fmla="*/ 175 w 189"/>
                <a:gd name="T7" fmla="*/ 3 h 173"/>
                <a:gd name="T8" fmla="*/ 181 w 189"/>
                <a:gd name="T9" fmla="*/ 7 h 173"/>
                <a:gd name="T10" fmla="*/ 186 w 189"/>
                <a:gd name="T11" fmla="*/ 12 h 173"/>
                <a:gd name="T12" fmla="*/ 188 w 189"/>
                <a:gd name="T13" fmla="*/ 19 h 173"/>
                <a:gd name="T14" fmla="*/ 189 w 189"/>
                <a:gd name="T15" fmla="*/ 26 h 173"/>
                <a:gd name="T16" fmla="*/ 189 w 189"/>
                <a:gd name="T17" fmla="*/ 147 h 173"/>
                <a:gd name="T18" fmla="*/ 188 w 189"/>
                <a:gd name="T19" fmla="*/ 154 h 173"/>
                <a:gd name="T20" fmla="*/ 186 w 189"/>
                <a:gd name="T21" fmla="*/ 161 h 173"/>
                <a:gd name="T22" fmla="*/ 181 w 189"/>
                <a:gd name="T23" fmla="*/ 166 h 173"/>
                <a:gd name="T24" fmla="*/ 175 w 189"/>
                <a:gd name="T25" fmla="*/ 169 h 173"/>
                <a:gd name="T26" fmla="*/ 170 w 189"/>
                <a:gd name="T27" fmla="*/ 173 h 173"/>
                <a:gd name="T28" fmla="*/ 163 w 189"/>
                <a:gd name="T29" fmla="*/ 173 h 173"/>
                <a:gd name="T30" fmla="*/ 28 w 189"/>
                <a:gd name="T31" fmla="*/ 173 h 173"/>
                <a:gd name="T32" fmla="*/ 21 w 189"/>
                <a:gd name="T33" fmla="*/ 173 h 173"/>
                <a:gd name="T34" fmla="*/ 14 w 189"/>
                <a:gd name="T35" fmla="*/ 169 h 173"/>
                <a:gd name="T36" fmla="*/ 9 w 189"/>
                <a:gd name="T37" fmla="*/ 166 h 173"/>
                <a:gd name="T38" fmla="*/ 4 w 189"/>
                <a:gd name="T39" fmla="*/ 161 h 173"/>
                <a:gd name="T40" fmla="*/ 2 w 189"/>
                <a:gd name="T41" fmla="*/ 154 h 173"/>
                <a:gd name="T42" fmla="*/ 0 w 189"/>
                <a:gd name="T43" fmla="*/ 147 h 173"/>
                <a:gd name="T44" fmla="*/ 0 w 189"/>
                <a:gd name="T45" fmla="*/ 26 h 173"/>
                <a:gd name="T46" fmla="*/ 2 w 189"/>
                <a:gd name="T47" fmla="*/ 19 h 173"/>
                <a:gd name="T48" fmla="*/ 4 w 189"/>
                <a:gd name="T49" fmla="*/ 12 h 173"/>
                <a:gd name="T50" fmla="*/ 9 w 189"/>
                <a:gd name="T51" fmla="*/ 7 h 173"/>
                <a:gd name="T52" fmla="*/ 14 w 189"/>
                <a:gd name="T53" fmla="*/ 3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3" y="0"/>
                  </a:lnTo>
                  <a:lnTo>
                    <a:pt x="170" y="0"/>
                  </a:lnTo>
                  <a:lnTo>
                    <a:pt x="175" y="3"/>
                  </a:lnTo>
                  <a:lnTo>
                    <a:pt x="181" y="7"/>
                  </a:lnTo>
                  <a:lnTo>
                    <a:pt x="186" y="12"/>
                  </a:lnTo>
                  <a:lnTo>
                    <a:pt x="188" y="19"/>
                  </a:lnTo>
                  <a:lnTo>
                    <a:pt x="189" y="26"/>
                  </a:lnTo>
                  <a:lnTo>
                    <a:pt x="189" y="147"/>
                  </a:lnTo>
                  <a:lnTo>
                    <a:pt x="188" y="154"/>
                  </a:lnTo>
                  <a:lnTo>
                    <a:pt x="186" y="161"/>
                  </a:lnTo>
                  <a:lnTo>
                    <a:pt x="181" y="166"/>
                  </a:lnTo>
                  <a:lnTo>
                    <a:pt x="175" y="169"/>
                  </a:lnTo>
                  <a:lnTo>
                    <a:pt x="170" y="173"/>
                  </a:lnTo>
                  <a:lnTo>
                    <a:pt x="163" y="173"/>
                  </a:lnTo>
                  <a:lnTo>
                    <a:pt x="28" y="173"/>
                  </a:lnTo>
                  <a:lnTo>
                    <a:pt x="21" y="173"/>
                  </a:lnTo>
                  <a:lnTo>
                    <a:pt x="14" y="169"/>
                  </a:lnTo>
                  <a:lnTo>
                    <a:pt x="9" y="166"/>
                  </a:lnTo>
                  <a:lnTo>
                    <a:pt x="4" y="161"/>
                  </a:lnTo>
                  <a:lnTo>
                    <a:pt x="2" y="154"/>
                  </a:lnTo>
                  <a:lnTo>
                    <a:pt x="0" y="147"/>
                  </a:lnTo>
                  <a:lnTo>
                    <a:pt x="0" y="26"/>
                  </a:lnTo>
                  <a:lnTo>
                    <a:pt x="2" y="19"/>
                  </a:lnTo>
                  <a:lnTo>
                    <a:pt x="4" y="12"/>
                  </a:lnTo>
                  <a:lnTo>
                    <a:pt x="9" y="7"/>
                  </a:lnTo>
                  <a:lnTo>
                    <a:pt x="14" y="3"/>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9" name="Freeform 60"/>
            <p:cNvSpPr>
              <a:spLocks/>
            </p:cNvSpPr>
            <p:nvPr/>
          </p:nvSpPr>
          <p:spPr bwMode="auto">
            <a:xfrm>
              <a:off x="6416625" y="4084963"/>
              <a:ext cx="456078" cy="496706"/>
            </a:xfrm>
            <a:custGeom>
              <a:avLst/>
              <a:gdLst>
                <a:gd name="T0" fmla="*/ 38 w 348"/>
                <a:gd name="T1" fmla="*/ 0 h 379"/>
                <a:gd name="T2" fmla="*/ 322 w 348"/>
                <a:gd name="T3" fmla="*/ 0 h 379"/>
                <a:gd name="T4" fmla="*/ 329 w 348"/>
                <a:gd name="T5" fmla="*/ 0 h 379"/>
                <a:gd name="T6" fmla="*/ 336 w 348"/>
                <a:gd name="T7" fmla="*/ 3 h 379"/>
                <a:gd name="T8" fmla="*/ 341 w 348"/>
                <a:gd name="T9" fmla="*/ 7 h 379"/>
                <a:gd name="T10" fmla="*/ 345 w 348"/>
                <a:gd name="T11" fmla="*/ 12 h 379"/>
                <a:gd name="T12" fmla="*/ 348 w 348"/>
                <a:gd name="T13" fmla="*/ 19 h 379"/>
                <a:gd name="T14" fmla="*/ 348 w 348"/>
                <a:gd name="T15" fmla="*/ 26 h 379"/>
                <a:gd name="T16" fmla="*/ 348 w 348"/>
                <a:gd name="T17" fmla="*/ 350 h 379"/>
                <a:gd name="T18" fmla="*/ 345 w 348"/>
                <a:gd name="T19" fmla="*/ 364 h 379"/>
                <a:gd name="T20" fmla="*/ 336 w 348"/>
                <a:gd name="T21" fmla="*/ 376 h 379"/>
                <a:gd name="T22" fmla="*/ 322 w 348"/>
                <a:gd name="T23" fmla="*/ 379 h 379"/>
                <a:gd name="T24" fmla="*/ 91 w 348"/>
                <a:gd name="T25" fmla="*/ 379 h 379"/>
                <a:gd name="T26" fmla="*/ 77 w 348"/>
                <a:gd name="T27" fmla="*/ 376 h 379"/>
                <a:gd name="T28" fmla="*/ 68 w 348"/>
                <a:gd name="T29" fmla="*/ 364 h 379"/>
                <a:gd name="T30" fmla="*/ 65 w 348"/>
                <a:gd name="T31" fmla="*/ 350 h 379"/>
                <a:gd name="T32" fmla="*/ 65 w 348"/>
                <a:gd name="T33" fmla="*/ 173 h 379"/>
                <a:gd name="T34" fmla="*/ 38 w 348"/>
                <a:gd name="T35" fmla="*/ 173 h 379"/>
                <a:gd name="T36" fmla="*/ 19 w 348"/>
                <a:gd name="T37" fmla="*/ 169 h 379"/>
                <a:gd name="T38" fmla="*/ 5 w 348"/>
                <a:gd name="T39" fmla="*/ 161 h 379"/>
                <a:gd name="T40" fmla="*/ 0 w 348"/>
                <a:gd name="T41" fmla="*/ 147 h 379"/>
                <a:gd name="T42" fmla="*/ 0 w 348"/>
                <a:gd name="T43" fmla="*/ 26 h 379"/>
                <a:gd name="T44" fmla="*/ 5 w 348"/>
                <a:gd name="T45" fmla="*/ 12 h 379"/>
                <a:gd name="T46" fmla="*/ 19 w 348"/>
                <a:gd name="T47" fmla="*/ 3 h 379"/>
                <a:gd name="T48" fmla="*/ 38 w 348"/>
                <a:gd name="T4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8" h="379">
                  <a:moveTo>
                    <a:pt x="38" y="0"/>
                  </a:moveTo>
                  <a:lnTo>
                    <a:pt x="322" y="0"/>
                  </a:lnTo>
                  <a:lnTo>
                    <a:pt x="329" y="0"/>
                  </a:lnTo>
                  <a:lnTo>
                    <a:pt x="336" y="3"/>
                  </a:lnTo>
                  <a:lnTo>
                    <a:pt x="341" y="7"/>
                  </a:lnTo>
                  <a:lnTo>
                    <a:pt x="345" y="12"/>
                  </a:lnTo>
                  <a:lnTo>
                    <a:pt x="348" y="19"/>
                  </a:lnTo>
                  <a:lnTo>
                    <a:pt x="348" y="26"/>
                  </a:lnTo>
                  <a:lnTo>
                    <a:pt x="348" y="350"/>
                  </a:lnTo>
                  <a:lnTo>
                    <a:pt x="345" y="364"/>
                  </a:lnTo>
                  <a:lnTo>
                    <a:pt x="336" y="376"/>
                  </a:lnTo>
                  <a:lnTo>
                    <a:pt x="322" y="379"/>
                  </a:lnTo>
                  <a:lnTo>
                    <a:pt x="91" y="379"/>
                  </a:lnTo>
                  <a:lnTo>
                    <a:pt x="77" y="376"/>
                  </a:lnTo>
                  <a:lnTo>
                    <a:pt x="68" y="364"/>
                  </a:lnTo>
                  <a:lnTo>
                    <a:pt x="65" y="350"/>
                  </a:lnTo>
                  <a:lnTo>
                    <a:pt x="65" y="173"/>
                  </a:lnTo>
                  <a:lnTo>
                    <a:pt x="38" y="173"/>
                  </a:lnTo>
                  <a:lnTo>
                    <a:pt x="19" y="169"/>
                  </a:lnTo>
                  <a:lnTo>
                    <a:pt x="5" y="161"/>
                  </a:lnTo>
                  <a:lnTo>
                    <a:pt x="0" y="147"/>
                  </a:lnTo>
                  <a:lnTo>
                    <a:pt x="0" y="26"/>
                  </a:lnTo>
                  <a:lnTo>
                    <a:pt x="5" y="12"/>
                  </a:lnTo>
                  <a:lnTo>
                    <a:pt x="19" y="3"/>
                  </a:lnTo>
                  <a:lnTo>
                    <a:pt x="3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0" name="Freeform 61"/>
            <p:cNvSpPr>
              <a:spLocks/>
            </p:cNvSpPr>
            <p:nvPr/>
          </p:nvSpPr>
          <p:spPr bwMode="auto">
            <a:xfrm>
              <a:off x="2858428" y="4626228"/>
              <a:ext cx="441662" cy="226729"/>
            </a:xfrm>
            <a:custGeom>
              <a:avLst/>
              <a:gdLst>
                <a:gd name="T0" fmla="*/ 26 w 337"/>
                <a:gd name="T1" fmla="*/ 0 h 173"/>
                <a:gd name="T2" fmla="*/ 311 w 337"/>
                <a:gd name="T3" fmla="*/ 0 h 173"/>
                <a:gd name="T4" fmla="*/ 318 w 337"/>
                <a:gd name="T5" fmla="*/ 0 h 173"/>
                <a:gd name="T6" fmla="*/ 325 w 337"/>
                <a:gd name="T7" fmla="*/ 3 h 173"/>
                <a:gd name="T8" fmla="*/ 330 w 337"/>
                <a:gd name="T9" fmla="*/ 7 h 173"/>
                <a:gd name="T10" fmla="*/ 334 w 337"/>
                <a:gd name="T11" fmla="*/ 12 h 173"/>
                <a:gd name="T12" fmla="*/ 337 w 337"/>
                <a:gd name="T13" fmla="*/ 19 h 173"/>
                <a:gd name="T14" fmla="*/ 337 w 337"/>
                <a:gd name="T15" fmla="*/ 26 h 173"/>
                <a:gd name="T16" fmla="*/ 337 w 337"/>
                <a:gd name="T17" fmla="*/ 146 h 173"/>
                <a:gd name="T18" fmla="*/ 337 w 337"/>
                <a:gd name="T19" fmla="*/ 153 h 173"/>
                <a:gd name="T20" fmla="*/ 334 w 337"/>
                <a:gd name="T21" fmla="*/ 160 h 173"/>
                <a:gd name="T22" fmla="*/ 330 w 337"/>
                <a:gd name="T23" fmla="*/ 166 h 173"/>
                <a:gd name="T24" fmla="*/ 325 w 337"/>
                <a:gd name="T25" fmla="*/ 169 h 173"/>
                <a:gd name="T26" fmla="*/ 318 w 337"/>
                <a:gd name="T27" fmla="*/ 173 h 173"/>
                <a:gd name="T28" fmla="*/ 311 w 337"/>
                <a:gd name="T29" fmla="*/ 173 h 173"/>
                <a:gd name="T30" fmla="*/ 26 w 337"/>
                <a:gd name="T31" fmla="*/ 173 h 173"/>
                <a:gd name="T32" fmla="*/ 19 w 337"/>
                <a:gd name="T33" fmla="*/ 173 h 173"/>
                <a:gd name="T34" fmla="*/ 14 w 337"/>
                <a:gd name="T35" fmla="*/ 169 h 173"/>
                <a:gd name="T36" fmla="*/ 8 w 337"/>
                <a:gd name="T37" fmla="*/ 166 h 173"/>
                <a:gd name="T38" fmla="*/ 3 w 337"/>
                <a:gd name="T39" fmla="*/ 160 h 173"/>
                <a:gd name="T40" fmla="*/ 1 w 337"/>
                <a:gd name="T41" fmla="*/ 153 h 173"/>
                <a:gd name="T42" fmla="*/ 0 w 337"/>
                <a:gd name="T43" fmla="*/ 146 h 173"/>
                <a:gd name="T44" fmla="*/ 0 w 337"/>
                <a:gd name="T45" fmla="*/ 26 h 173"/>
                <a:gd name="T46" fmla="*/ 1 w 337"/>
                <a:gd name="T47" fmla="*/ 19 h 173"/>
                <a:gd name="T48" fmla="*/ 3 w 337"/>
                <a:gd name="T49" fmla="*/ 12 h 173"/>
                <a:gd name="T50" fmla="*/ 8 w 337"/>
                <a:gd name="T51" fmla="*/ 7 h 173"/>
                <a:gd name="T52" fmla="*/ 14 w 337"/>
                <a:gd name="T53" fmla="*/ 3 h 173"/>
                <a:gd name="T54" fmla="*/ 19 w 337"/>
                <a:gd name="T55" fmla="*/ 0 h 173"/>
                <a:gd name="T56" fmla="*/ 26 w 33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7" h="173">
                  <a:moveTo>
                    <a:pt x="26" y="0"/>
                  </a:moveTo>
                  <a:lnTo>
                    <a:pt x="311" y="0"/>
                  </a:lnTo>
                  <a:lnTo>
                    <a:pt x="318" y="0"/>
                  </a:lnTo>
                  <a:lnTo>
                    <a:pt x="325" y="3"/>
                  </a:lnTo>
                  <a:lnTo>
                    <a:pt x="330" y="7"/>
                  </a:lnTo>
                  <a:lnTo>
                    <a:pt x="334" y="12"/>
                  </a:lnTo>
                  <a:lnTo>
                    <a:pt x="337" y="19"/>
                  </a:lnTo>
                  <a:lnTo>
                    <a:pt x="337" y="26"/>
                  </a:lnTo>
                  <a:lnTo>
                    <a:pt x="337" y="146"/>
                  </a:lnTo>
                  <a:lnTo>
                    <a:pt x="337" y="153"/>
                  </a:lnTo>
                  <a:lnTo>
                    <a:pt x="334" y="160"/>
                  </a:lnTo>
                  <a:lnTo>
                    <a:pt x="330" y="166"/>
                  </a:lnTo>
                  <a:lnTo>
                    <a:pt x="325" y="169"/>
                  </a:lnTo>
                  <a:lnTo>
                    <a:pt x="318" y="173"/>
                  </a:lnTo>
                  <a:lnTo>
                    <a:pt x="311" y="173"/>
                  </a:lnTo>
                  <a:lnTo>
                    <a:pt x="26" y="173"/>
                  </a:lnTo>
                  <a:lnTo>
                    <a:pt x="19" y="173"/>
                  </a:lnTo>
                  <a:lnTo>
                    <a:pt x="14" y="169"/>
                  </a:lnTo>
                  <a:lnTo>
                    <a:pt x="8" y="166"/>
                  </a:lnTo>
                  <a:lnTo>
                    <a:pt x="3" y="160"/>
                  </a:lnTo>
                  <a:lnTo>
                    <a:pt x="1" y="153"/>
                  </a:lnTo>
                  <a:lnTo>
                    <a:pt x="0" y="146"/>
                  </a:lnTo>
                  <a:lnTo>
                    <a:pt x="0" y="26"/>
                  </a:lnTo>
                  <a:lnTo>
                    <a:pt x="1" y="19"/>
                  </a:lnTo>
                  <a:lnTo>
                    <a:pt x="3" y="12"/>
                  </a:lnTo>
                  <a:lnTo>
                    <a:pt x="8" y="7"/>
                  </a:lnTo>
                  <a:lnTo>
                    <a:pt x="14"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1" name="Freeform 62"/>
            <p:cNvSpPr>
              <a:spLocks/>
            </p:cNvSpPr>
            <p:nvPr/>
          </p:nvSpPr>
          <p:spPr bwMode="auto">
            <a:xfrm>
              <a:off x="3335475" y="4626228"/>
              <a:ext cx="247698" cy="226729"/>
            </a:xfrm>
            <a:custGeom>
              <a:avLst/>
              <a:gdLst>
                <a:gd name="T0" fmla="*/ 26 w 189"/>
                <a:gd name="T1" fmla="*/ 0 h 173"/>
                <a:gd name="T2" fmla="*/ 161 w 189"/>
                <a:gd name="T3" fmla="*/ 0 h 173"/>
                <a:gd name="T4" fmla="*/ 168 w 189"/>
                <a:gd name="T5" fmla="*/ 0 h 173"/>
                <a:gd name="T6" fmla="*/ 175 w 189"/>
                <a:gd name="T7" fmla="*/ 3 h 173"/>
                <a:gd name="T8" fmla="*/ 180 w 189"/>
                <a:gd name="T9" fmla="*/ 7 h 173"/>
                <a:gd name="T10" fmla="*/ 184 w 189"/>
                <a:gd name="T11" fmla="*/ 12 h 173"/>
                <a:gd name="T12" fmla="*/ 187 w 189"/>
                <a:gd name="T13" fmla="*/ 19 h 173"/>
                <a:gd name="T14" fmla="*/ 189 w 189"/>
                <a:gd name="T15" fmla="*/ 26 h 173"/>
                <a:gd name="T16" fmla="*/ 189 w 189"/>
                <a:gd name="T17" fmla="*/ 146 h 173"/>
                <a:gd name="T18" fmla="*/ 187 w 189"/>
                <a:gd name="T19" fmla="*/ 153 h 173"/>
                <a:gd name="T20" fmla="*/ 184 w 189"/>
                <a:gd name="T21" fmla="*/ 160 h 173"/>
                <a:gd name="T22" fmla="*/ 180 w 189"/>
                <a:gd name="T23" fmla="*/ 166 h 173"/>
                <a:gd name="T24" fmla="*/ 175 w 189"/>
                <a:gd name="T25" fmla="*/ 169 h 173"/>
                <a:gd name="T26" fmla="*/ 168 w 189"/>
                <a:gd name="T27" fmla="*/ 173 h 173"/>
                <a:gd name="T28" fmla="*/ 161 w 189"/>
                <a:gd name="T29" fmla="*/ 173 h 173"/>
                <a:gd name="T30" fmla="*/ 26 w 189"/>
                <a:gd name="T31" fmla="*/ 173 h 173"/>
                <a:gd name="T32" fmla="*/ 19 w 189"/>
                <a:gd name="T33" fmla="*/ 173 h 173"/>
                <a:gd name="T34" fmla="*/ 14 w 189"/>
                <a:gd name="T35" fmla="*/ 169 h 173"/>
                <a:gd name="T36" fmla="*/ 7 w 189"/>
                <a:gd name="T37" fmla="*/ 166 h 173"/>
                <a:gd name="T38" fmla="*/ 3 w 189"/>
                <a:gd name="T39" fmla="*/ 160 h 173"/>
                <a:gd name="T40" fmla="*/ 1 w 189"/>
                <a:gd name="T41" fmla="*/ 153 h 173"/>
                <a:gd name="T42" fmla="*/ 0 w 189"/>
                <a:gd name="T43" fmla="*/ 146 h 173"/>
                <a:gd name="T44" fmla="*/ 0 w 189"/>
                <a:gd name="T45" fmla="*/ 26 h 173"/>
                <a:gd name="T46" fmla="*/ 1 w 189"/>
                <a:gd name="T47" fmla="*/ 19 h 173"/>
                <a:gd name="T48" fmla="*/ 3 w 189"/>
                <a:gd name="T49" fmla="*/ 12 h 173"/>
                <a:gd name="T50" fmla="*/ 7 w 189"/>
                <a:gd name="T51" fmla="*/ 7 h 173"/>
                <a:gd name="T52" fmla="*/ 14 w 189"/>
                <a:gd name="T53" fmla="*/ 3 h 173"/>
                <a:gd name="T54" fmla="*/ 19 w 189"/>
                <a:gd name="T55" fmla="*/ 0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1" y="0"/>
                  </a:lnTo>
                  <a:lnTo>
                    <a:pt x="168" y="0"/>
                  </a:lnTo>
                  <a:lnTo>
                    <a:pt x="175" y="3"/>
                  </a:lnTo>
                  <a:lnTo>
                    <a:pt x="180" y="7"/>
                  </a:lnTo>
                  <a:lnTo>
                    <a:pt x="184" y="12"/>
                  </a:lnTo>
                  <a:lnTo>
                    <a:pt x="187" y="19"/>
                  </a:lnTo>
                  <a:lnTo>
                    <a:pt x="189" y="26"/>
                  </a:lnTo>
                  <a:lnTo>
                    <a:pt x="189" y="146"/>
                  </a:lnTo>
                  <a:lnTo>
                    <a:pt x="187" y="153"/>
                  </a:lnTo>
                  <a:lnTo>
                    <a:pt x="184" y="160"/>
                  </a:lnTo>
                  <a:lnTo>
                    <a:pt x="180" y="166"/>
                  </a:lnTo>
                  <a:lnTo>
                    <a:pt x="175" y="169"/>
                  </a:lnTo>
                  <a:lnTo>
                    <a:pt x="168" y="173"/>
                  </a:lnTo>
                  <a:lnTo>
                    <a:pt x="161" y="173"/>
                  </a:lnTo>
                  <a:lnTo>
                    <a:pt x="26" y="173"/>
                  </a:lnTo>
                  <a:lnTo>
                    <a:pt x="19" y="173"/>
                  </a:lnTo>
                  <a:lnTo>
                    <a:pt x="14" y="169"/>
                  </a:lnTo>
                  <a:lnTo>
                    <a:pt x="7" y="166"/>
                  </a:lnTo>
                  <a:lnTo>
                    <a:pt x="3" y="160"/>
                  </a:lnTo>
                  <a:lnTo>
                    <a:pt x="1" y="153"/>
                  </a:lnTo>
                  <a:lnTo>
                    <a:pt x="0" y="146"/>
                  </a:lnTo>
                  <a:lnTo>
                    <a:pt x="0" y="26"/>
                  </a:lnTo>
                  <a:lnTo>
                    <a:pt x="1" y="19"/>
                  </a:lnTo>
                  <a:lnTo>
                    <a:pt x="3" y="12"/>
                  </a:lnTo>
                  <a:lnTo>
                    <a:pt x="7" y="7"/>
                  </a:lnTo>
                  <a:lnTo>
                    <a:pt x="14"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2" name="Freeform 63"/>
            <p:cNvSpPr>
              <a:spLocks/>
            </p:cNvSpPr>
            <p:nvPr/>
          </p:nvSpPr>
          <p:spPr bwMode="auto">
            <a:xfrm>
              <a:off x="3614627" y="4626228"/>
              <a:ext cx="247698" cy="226729"/>
            </a:xfrm>
            <a:custGeom>
              <a:avLst/>
              <a:gdLst>
                <a:gd name="T0" fmla="*/ 27 w 189"/>
                <a:gd name="T1" fmla="*/ 0 h 173"/>
                <a:gd name="T2" fmla="*/ 161 w 189"/>
                <a:gd name="T3" fmla="*/ 0 h 173"/>
                <a:gd name="T4" fmla="*/ 168 w 189"/>
                <a:gd name="T5" fmla="*/ 0 h 173"/>
                <a:gd name="T6" fmla="*/ 175 w 189"/>
                <a:gd name="T7" fmla="*/ 3 h 173"/>
                <a:gd name="T8" fmla="*/ 181 w 189"/>
                <a:gd name="T9" fmla="*/ 7 h 173"/>
                <a:gd name="T10" fmla="*/ 186 w 189"/>
                <a:gd name="T11" fmla="*/ 12 h 173"/>
                <a:gd name="T12" fmla="*/ 188 w 189"/>
                <a:gd name="T13" fmla="*/ 19 h 173"/>
                <a:gd name="T14" fmla="*/ 189 w 189"/>
                <a:gd name="T15" fmla="*/ 26 h 173"/>
                <a:gd name="T16" fmla="*/ 189 w 189"/>
                <a:gd name="T17" fmla="*/ 146 h 173"/>
                <a:gd name="T18" fmla="*/ 188 w 189"/>
                <a:gd name="T19" fmla="*/ 153 h 173"/>
                <a:gd name="T20" fmla="*/ 186 w 189"/>
                <a:gd name="T21" fmla="*/ 160 h 173"/>
                <a:gd name="T22" fmla="*/ 181 w 189"/>
                <a:gd name="T23" fmla="*/ 166 h 173"/>
                <a:gd name="T24" fmla="*/ 175 w 189"/>
                <a:gd name="T25" fmla="*/ 169 h 173"/>
                <a:gd name="T26" fmla="*/ 168 w 189"/>
                <a:gd name="T27" fmla="*/ 173 h 173"/>
                <a:gd name="T28" fmla="*/ 161 w 189"/>
                <a:gd name="T29" fmla="*/ 173 h 173"/>
                <a:gd name="T30" fmla="*/ 27 w 189"/>
                <a:gd name="T31" fmla="*/ 173 h 173"/>
                <a:gd name="T32" fmla="*/ 20 w 189"/>
                <a:gd name="T33" fmla="*/ 173 h 173"/>
                <a:gd name="T34" fmla="*/ 14 w 189"/>
                <a:gd name="T35" fmla="*/ 169 h 173"/>
                <a:gd name="T36" fmla="*/ 9 w 189"/>
                <a:gd name="T37" fmla="*/ 166 h 173"/>
                <a:gd name="T38" fmla="*/ 4 w 189"/>
                <a:gd name="T39" fmla="*/ 160 h 173"/>
                <a:gd name="T40" fmla="*/ 2 w 189"/>
                <a:gd name="T41" fmla="*/ 153 h 173"/>
                <a:gd name="T42" fmla="*/ 0 w 189"/>
                <a:gd name="T43" fmla="*/ 146 h 173"/>
                <a:gd name="T44" fmla="*/ 0 w 189"/>
                <a:gd name="T45" fmla="*/ 26 h 173"/>
                <a:gd name="T46" fmla="*/ 2 w 189"/>
                <a:gd name="T47" fmla="*/ 19 h 173"/>
                <a:gd name="T48" fmla="*/ 4 w 189"/>
                <a:gd name="T49" fmla="*/ 12 h 173"/>
                <a:gd name="T50" fmla="*/ 9 w 189"/>
                <a:gd name="T51" fmla="*/ 7 h 173"/>
                <a:gd name="T52" fmla="*/ 14 w 189"/>
                <a:gd name="T53" fmla="*/ 3 h 173"/>
                <a:gd name="T54" fmla="*/ 20 w 189"/>
                <a:gd name="T55" fmla="*/ 0 h 173"/>
                <a:gd name="T56" fmla="*/ 27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7" y="0"/>
                  </a:moveTo>
                  <a:lnTo>
                    <a:pt x="161" y="0"/>
                  </a:lnTo>
                  <a:lnTo>
                    <a:pt x="168" y="0"/>
                  </a:lnTo>
                  <a:lnTo>
                    <a:pt x="175" y="3"/>
                  </a:lnTo>
                  <a:lnTo>
                    <a:pt x="181" y="7"/>
                  </a:lnTo>
                  <a:lnTo>
                    <a:pt x="186" y="12"/>
                  </a:lnTo>
                  <a:lnTo>
                    <a:pt x="188" y="19"/>
                  </a:lnTo>
                  <a:lnTo>
                    <a:pt x="189" y="26"/>
                  </a:lnTo>
                  <a:lnTo>
                    <a:pt x="189" y="146"/>
                  </a:lnTo>
                  <a:lnTo>
                    <a:pt x="188" y="153"/>
                  </a:lnTo>
                  <a:lnTo>
                    <a:pt x="186" y="160"/>
                  </a:lnTo>
                  <a:lnTo>
                    <a:pt x="181" y="166"/>
                  </a:lnTo>
                  <a:lnTo>
                    <a:pt x="175" y="169"/>
                  </a:lnTo>
                  <a:lnTo>
                    <a:pt x="168" y="173"/>
                  </a:lnTo>
                  <a:lnTo>
                    <a:pt x="161" y="173"/>
                  </a:lnTo>
                  <a:lnTo>
                    <a:pt x="27" y="173"/>
                  </a:lnTo>
                  <a:lnTo>
                    <a:pt x="20" y="173"/>
                  </a:lnTo>
                  <a:lnTo>
                    <a:pt x="14" y="169"/>
                  </a:lnTo>
                  <a:lnTo>
                    <a:pt x="9" y="166"/>
                  </a:lnTo>
                  <a:lnTo>
                    <a:pt x="4" y="160"/>
                  </a:lnTo>
                  <a:lnTo>
                    <a:pt x="2" y="153"/>
                  </a:lnTo>
                  <a:lnTo>
                    <a:pt x="0" y="146"/>
                  </a:lnTo>
                  <a:lnTo>
                    <a:pt x="0" y="26"/>
                  </a:lnTo>
                  <a:lnTo>
                    <a:pt x="2" y="19"/>
                  </a:lnTo>
                  <a:lnTo>
                    <a:pt x="4" y="12"/>
                  </a:lnTo>
                  <a:lnTo>
                    <a:pt x="9" y="7"/>
                  </a:lnTo>
                  <a:lnTo>
                    <a:pt x="14" y="3"/>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3" name="Freeform 64"/>
            <p:cNvSpPr>
              <a:spLocks/>
            </p:cNvSpPr>
            <p:nvPr/>
          </p:nvSpPr>
          <p:spPr bwMode="auto">
            <a:xfrm>
              <a:off x="3895089" y="4626228"/>
              <a:ext cx="1846593" cy="226729"/>
            </a:xfrm>
            <a:custGeom>
              <a:avLst/>
              <a:gdLst>
                <a:gd name="T0" fmla="*/ 28 w 1409"/>
                <a:gd name="T1" fmla="*/ 0 h 173"/>
                <a:gd name="T2" fmla="*/ 1383 w 1409"/>
                <a:gd name="T3" fmla="*/ 0 h 173"/>
                <a:gd name="T4" fmla="*/ 1390 w 1409"/>
                <a:gd name="T5" fmla="*/ 0 h 173"/>
                <a:gd name="T6" fmla="*/ 1395 w 1409"/>
                <a:gd name="T7" fmla="*/ 3 h 173"/>
                <a:gd name="T8" fmla="*/ 1400 w 1409"/>
                <a:gd name="T9" fmla="*/ 7 h 173"/>
                <a:gd name="T10" fmla="*/ 1406 w 1409"/>
                <a:gd name="T11" fmla="*/ 12 h 173"/>
                <a:gd name="T12" fmla="*/ 1407 w 1409"/>
                <a:gd name="T13" fmla="*/ 19 h 173"/>
                <a:gd name="T14" fmla="*/ 1409 w 1409"/>
                <a:gd name="T15" fmla="*/ 26 h 173"/>
                <a:gd name="T16" fmla="*/ 1409 w 1409"/>
                <a:gd name="T17" fmla="*/ 146 h 173"/>
                <a:gd name="T18" fmla="*/ 1407 w 1409"/>
                <a:gd name="T19" fmla="*/ 153 h 173"/>
                <a:gd name="T20" fmla="*/ 1406 w 1409"/>
                <a:gd name="T21" fmla="*/ 160 h 173"/>
                <a:gd name="T22" fmla="*/ 1400 w 1409"/>
                <a:gd name="T23" fmla="*/ 166 h 173"/>
                <a:gd name="T24" fmla="*/ 1395 w 1409"/>
                <a:gd name="T25" fmla="*/ 169 h 173"/>
                <a:gd name="T26" fmla="*/ 1390 w 1409"/>
                <a:gd name="T27" fmla="*/ 173 h 173"/>
                <a:gd name="T28" fmla="*/ 1383 w 1409"/>
                <a:gd name="T29" fmla="*/ 173 h 173"/>
                <a:gd name="T30" fmla="*/ 28 w 1409"/>
                <a:gd name="T31" fmla="*/ 173 h 173"/>
                <a:gd name="T32" fmla="*/ 21 w 1409"/>
                <a:gd name="T33" fmla="*/ 173 h 173"/>
                <a:gd name="T34" fmla="*/ 14 w 1409"/>
                <a:gd name="T35" fmla="*/ 169 h 173"/>
                <a:gd name="T36" fmla="*/ 9 w 1409"/>
                <a:gd name="T37" fmla="*/ 166 h 173"/>
                <a:gd name="T38" fmla="*/ 3 w 1409"/>
                <a:gd name="T39" fmla="*/ 160 h 173"/>
                <a:gd name="T40" fmla="*/ 2 w 1409"/>
                <a:gd name="T41" fmla="*/ 153 h 173"/>
                <a:gd name="T42" fmla="*/ 0 w 1409"/>
                <a:gd name="T43" fmla="*/ 146 h 173"/>
                <a:gd name="T44" fmla="*/ 0 w 1409"/>
                <a:gd name="T45" fmla="*/ 26 h 173"/>
                <a:gd name="T46" fmla="*/ 2 w 1409"/>
                <a:gd name="T47" fmla="*/ 19 h 173"/>
                <a:gd name="T48" fmla="*/ 3 w 1409"/>
                <a:gd name="T49" fmla="*/ 12 h 173"/>
                <a:gd name="T50" fmla="*/ 9 w 1409"/>
                <a:gd name="T51" fmla="*/ 7 h 173"/>
                <a:gd name="T52" fmla="*/ 14 w 1409"/>
                <a:gd name="T53" fmla="*/ 3 h 173"/>
                <a:gd name="T54" fmla="*/ 21 w 1409"/>
                <a:gd name="T55" fmla="*/ 0 h 173"/>
                <a:gd name="T56" fmla="*/ 28 w 140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9" h="173">
                  <a:moveTo>
                    <a:pt x="28" y="0"/>
                  </a:moveTo>
                  <a:lnTo>
                    <a:pt x="1383" y="0"/>
                  </a:lnTo>
                  <a:lnTo>
                    <a:pt x="1390" y="0"/>
                  </a:lnTo>
                  <a:lnTo>
                    <a:pt x="1395" y="3"/>
                  </a:lnTo>
                  <a:lnTo>
                    <a:pt x="1400" y="7"/>
                  </a:lnTo>
                  <a:lnTo>
                    <a:pt x="1406" y="12"/>
                  </a:lnTo>
                  <a:lnTo>
                    <a:pt x="1407" y="19"/>
                  </a:lnTo>
                  <a:lnTo>
                    <a:pt x="1409" y="26"/>
                  </a:lnTo>
                  <a:lnTo>
                    <a:pt x="1409" y="146"/>
                  </a:lnTo>
                  <a:lnTo>
                    <a:pt x="1407" y="153"/>
                  </a:lnTo>
                  <a:lnTo>
                    <a:pt x="1406" y="160"/>
                  </a:lnTo>
                  <a:lnTo>
                    <a:pt x="1400" y="166"/>
                  </a:lnTo>
                  <a:lnTo>
                    <a:pt x="1395" y="169"/>
                  </a:lnTo>
                  <a:lnTo>
                    <a:pt x="1390" y="173"/>
                  </a:lnTo>
                  <a:lnTo>
                    <a:pt x="1383" y="173"/>
                  </a:lnTo>
                  <a:lnTo>
                    <a:pt x="28" y="173"/>
                  </a:lnTo>
                  <a:lnTo>
                    <a:pt x="21" y="173"/>
                  </a:lnTo>
                  <a:lnTo>
                    <a:pt x="14" y="169"/>
                  </a:lnTo>
                  <a:lnTo>
                    <a:pt x="9" y="166"/>
                  </a:lnTo>
                  <a:lnTo>
                    <a:pt x="3" y="160"/>
                  </a:lnTo>
                  <a:lnTo>
                    <a:pt x="2" y="153"/>
                  </a:lnTo>
                  <a:lnTo>
                    <a:pt x="0" y="146"/>
                  </a:lnTo>
                  <a:lnTo>
                    <a:pt x="0" y="26"/>
                  </a:lnTo>
                  <a:lnTo>
                    <a:pt x="2" y="19"/>
                  </a:lnTo>
                  <a:lnTo>
                    <a:pt x="3" y="12"/>
                  </a:lnTo>
                  <a:lnTo>
                    <a:pt x="9" y="7"/>
                  </a:lnTo>
                  <a:lnTo>
                    <a:pt x="14" y="3"/>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4" name="Freeform 65"/>
            <p:cNvSpPr>
              <a:spLocks/>
            </p:cNvSpPr>
            <p:nvPr/>
          </p:nvSpPr>
          <p:spPr bwMode="auto">
            <a:xfrm>
              <a:off x="5774446" y="4626228"/>
              <a:ext cx="247698" cy="226729"/>
            </a:xfrm>
            <a:custGeom>
              <a:avLst/>
              <a:gdLst>
                <a:gd name="T0" fmla="*/ 28 w 189"/>
                <a:gd name="T1" fmla="*/ 0 h 173"/>
                <a:gd name="T2" fmla="*/ 162 w 189"/>
                <a:gd name="T3" fmla="*/ 0 h 173"/>
                <a:gd name="T4" fmla="*/ 169 w 189"/>
                <a:gd name="T5" fmla="*/ 0 h 173"/>
                <a:gd name="T6" fmla="*/ 175 w 189"/>
                <a:gd name="T7" fmla="*/ 3 h 173"/>
                <a:gd name="T8" fmla="*/ 182 w 189"/>
                <a:gd name="T9" fmla="*/ 7 h 173"/>
                <a:gd name="T10" fmla="*/ 185 w 189"/>
                <a:gd name="T11" fmla="*/ 12 h 173"/>
                <a:gd name="T12" fmla="*/ 187 w 189"/>
                <a:gd name="T13" fmla="*/ 19 h 173"/>
                <a:gd name="T14" fmla="*/ 189 w 189"/>
                <a:gd name="T15" fmla="*/ 26 h 173"/>
                <a:gd name="T16" fmla="*/ 189 w 189"/>
                <a:gd name="T17" fmla="*/ 146 h 173"/>
                <a:gd name="T18" fmla="*/ 187 w 189"/>
                <a:gd name="T19" fmla="*/ 153 h 173"/>
                <a:gd name="T20" fmla="*/ 185 w 189"/>
                <a:gd name="T21" fmla="*/ 160 h 173"/>
                <a:gd name="T22" fmla="*/ 182 w 189"/>
                <a:gd name="T23" fmla="*/ 166 h 173"/>
                <a:gd name="T24" fmla="*/ 175 w 189"/>
                <a:gd name="T25" fmla="*/ 169 h 173"/>
                <a:gd name="T26" fmla="*/ 169 w 189"/>
                <a:gd name="T27" fmla="*/ 173 h 173"/>
                <a:gd name="T28" fmla="*/ 162 w 189"/>
                <a:gd name="T29" fmla="*/ 173 h 173"/>
                <a:gd name="T30" fmla="*/ 28 w 189"/>
                <a:gd name="T31" fmla="*/ 173 h 173"/>
                <a:gd name="T32" fmla="*/ 21 w 189"/>
                <a:gd name="T33" fmla="*/ 173 h 173"/>
                <a:gd name="T34" fmla="*/ 14 w 189"/>
                <a:gd name="T35" fmla="*/ 169 h 173"/>
                <a:gd name="T36" fmla="*/ 8 w 189"/>
                <a:gd name="T37" fmla="*/ 166 h 173"/>
                <a:gd name="T38" fmla="*/ 5 w 189"/>
                <a:gd name="T39" fmla="*/ 160 h 173"/>
                <a:gd name="T40" fmla="*/ 1 w 189"/>
                <a:gd name="T41" fmla="*/ 153 h 173"/>
                <a:gd name="T42" fmla="*/ 0 w 189"/>
                <a:gd name="T43" fmla="*/ 146 h 173"/>
                <a:gd name="T44" fmla="*/ 0 w 189"/>
                <a:gd name="T45" fmla="*/ 26 h 173"/>
                <a:gd name="T46" fmla="*/ 1 w 189"/>
                <a:gd name="T47" fmla="*/ 19 h 173"/>
                <a:gd name="T48" fmla="*/ 5 w 189"/>
                <a:gd name="T49" fmla="*/ 12 h 173"/>
                <a:gd name="T50" fmla="*/ 8 w 189"/>
                <a:gd name="T51" fmla="*/ 7 h 173"/>
                <a:gd name="T52" fmla="*/ 14 w 189"/>
                <a:gd name="T53" fmla="*/ 3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2" y="0"/>
                  </a:lnTo>
                  <a:lnTo>
                    <a:pt x="169" y="0"/>
                  </a:lnTo>
                  <a:lnTo>
                    <a:pt x="175" y="3"/>
                  </a:lnTo>
                  <a:lnTo>
                    <a:pt x="182" y="7"/>
                  </a:lnTo>
                  <a:lnTo>
                    <a:pt x="185" y="12"/>
                  </a:lnTo>
                  <a:lnTo>
                    <a:pt x="187" y="19"/>
                  </a:lnTo>
                  <a:lnTo>
                    <a:pt x="189" y="26"/>
                  </a:lnTo>
                  <a:lnTo>
                    <a:pt x="189" y="146"/>
                  </a:lnTo>
                  <a:lnTo>
                    <a:pt x="187" y="153"/>
                  </a:lnTo>
                  <a:lnTo>
                    <a:pt x="185" y="160"/>
                  </a:lnTo>
                  <a:lnTo>
                    <a:pt x="182" y="166"/>
                  </a:lnTo>
                  <a:lnTo>
                    <a:pt x="175" y="169"/>
                  </a:lnTo>
                  <a:lnTo>
                    <a:pt x="169" y="173"/>
                  </a:lnTo>
                  <a:lnTo>
                    <a:pt x="162" y="173"/>
                  </a:lnTo>
                  <a:lnTo>
                    <a:pt x="28" y="173"/>
                  </a:lnTo>
                  <a:lnTo>
                    <a:pt x="21" y="173"/>
                  </a:lnTo>
                  <a:lnTo>
                    <a:pt x="14" y="169"/>
                  </a:lnTo>
                  <a:lnTo>
                    <a:pt x="8" y="166"/>
                  </a:lnTo>
                  <a:lnTo>
                    <a:pt x="5" y="160"/>
                  </a:lnTo>
                  <a:lnTo>
                    <a:pt x="1" y="153"/>
                  </a:lnTo>
                  <a:lnTo>
                    <a:pt x="0" y="146"/>
                  </a:lnTo>
                  <a:lnTo>
                    <a:pt x="0" y="26"/>
                  </a:lnTo>
                  <a:lnTo>
                    <a:pt x="1" y="19"/>
                  </a:lnTo>
                  <a:lnTo>
                    <a:pt x="5" y="12"/>
                  </a:lnTo>
                  <a:lnTo>
                    <a:pt x="8" y="7"/>
                  </a:lnTo>
                  <a:lnTo>
                    <a:pt x="14" y="3"/>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5" name="Freeform 66"/>
            <p:cNvSpPr>
              <a:spLocks/>
            </p:cNvSpPr>
            <p:nvPr/>
          </p:nvSpPr>
          <p:spPr bwMode="auto">
            <a:xfrm>
              <a:off x="6056218" y="4626228"/>
              <a:ext cx="245077" cy="226729"/>
            </a:xfrm>
            <a:custGeom>
              <a:avLst/>
              <a:gdLst>
                <a:gd name="T0" fmla="*/ 26 w 187"/>
                <a:gd name="T1" fmla="*/ 0 h 173"/>
                <a:gd name="T2" fmla="*/ 161 w 187"/>
                <a:gd name="T3" fmla="*/ 0 h 173"/>
                <a:gd name="T4" fmla="*/ 168 w 187"/>
                <a:gd name="T5" fmla="*/ 0 h 173"/>
                <a:gd name="T6" fmla="*/ 175 w 187"/>
                <a:gd name="T7" fmla="*/ 3 h 173"/>
                <a:gd name="T8" fmla="*/ 180 w 187"/>
                <a:gd name="T9" fmla="*/ 7 h 173"/>
                <a:gd name="T10" fmla="*/ 184 w 187"/>
                <a:gd name="T11" fmla="*/ 12 h 173"/>
                <a:gd name="T12" fmla="*/ 187 w 187"/>
                <a:gd name="T13" fmla="*/ 19 h 173"/>
                <a:gd name="T14" fmla="*/ 187 w 187"/>
                <a:gd name="T15" fmla="*/ 26 h 173"/>
                <a:gd name="T16" fmla="*/ 187 w 187"/>
                <a:gd name="T17" fmla="*/ 146 h 173"/>
                <a:gd name="T18" fmla="*/ 187 w 187"/>
                <a:gd name="T19" fmla="*/ 153 h 173"/>
                <a:gd name="T20" fmla="*/ 184 w 187"/>
                <a:gd name="T21" fmla="*/ 160 h 173"/>
                <a:gd name="T22" fmla="*/ 180 w 187"/>
                <a:gd name="T23" fmla="*/ 166 h 173"/>
                <a:gd name="T24" fmla="*/ 175 w 187"/>
                <a:gd name="T25" fmla="*/ 169 h 173"/>
                <a:gd name="T26" fmla="*/ 168 w 187"/>
                <a:gd name="T27" fmla="*/ 173 h 173"/>
                <a:gd name="T28" fmla="*/ 161 w 187"/>
                <a:gd name="T29" fmla="*/ 173 h 173"/>
                <a:gd name="T30" fmla="*/ 26 w 187"/>
                <a:gd name="T31" fmla="*/ 173 h 173"/>
                <a:gd name="T32" fmla="*/ 19 w 187"/>
                <a:gd name="T33" fmla="*/ 173 h 173"/>
                <a:gd name="T34" fmla="*/ 12 w 187"/>
                <a:gd name="T35" fmla="*/ 169 h 173"/>
                <a:gd name="T36" fmla="*/ 7 w 187"/>
                <a:gd name="T37" fmla="*/ 166 h 173"/>
                <a:gd name="T38" fmla="*/ 3 w 187"/>
                <a:gd name="T39" fmla="*/ 160 h 173"/>
                <a:gd name="T40" fmla="*/ 0 w 187"/>
                <a:gd name="T41" fmla="*/ 153 h 173"/>
                <a:gd name="T42" fmla="*/ 0 w 187"/>
                <a:gd name="T43" fmla="*/ 146 h 173"/>
                <a:gd name="T44" fmla="*/ 0 w 187"/>
                <a:gd name="T45" fmla="*/ 26 h 173"/>
                <a:gd name="T46" fmla="*/ 0 w 187"/>
                <a:gd name="T47" fmla="*/ 19 h 173"/>
                <a:gd name="T48" fmla="*/ 3 w 187"/>
                <a:gd name="T49" fmla="*/ 12 h 173"/>
                <a:gd name="T50" fmla="*/ 7 w 187"/>
                <a:gd name="T51" fmla="*/ 7 h 173"/>
                <a:gd name="T52" fmla="*/ 12 w 187"/>
                <a:gd name="T53" fmla="*/ 3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3"/>
                  </a:lnTo>
                  <a:lnTo>
                    <a:pt x="180" y="7"/>
                  </a:lnTo>
                  <a:lnTo>
                    <a:pt x="184" y="12"/>
                  </a:lnTo>
                  <a:lnTo>
                    <a:pt x="187" y="19"/>
                  </a:lnTo>
                  <a:lnTo>
                    <a:pt x="187" y="26"/>
                  </a:lnTo>
                  <a:lnTo>
                    <a:pt x="187" y="146"/>
                  </a:lnTo>
                  <a:lnTo>
                    <a:pt x="187" y="153"/>
                  </a:lnTo>
                  <a:lnTo>
                    <a:pt x="184" y="160"/>
                  </a:lnTo>
                  <a:lnTo>
                    <a:pt x="180" y="166"/>
                  </a:lnTo>
                  <a:lnTo>
                    <a:pt x="175" y="169"/>
                  </a:lnTo>
                  <a:lnTo>
                    <a:pt x="168" y="173"/>
                  </a:lnTo>
                  <a:lnTo>
                    <a:pt x="161" y="173"/>
                  </a:lnTo>
                  <a:lnTo>
                    <a:pt x="26" y="173"/>
                  </a:lnTo>
                  <a:lnTo>
                    <a:pt x="19" y="173"/>
                  </a:lnTo>
                  <a:lnTo>
                    <a:pt x="12" y="169"/>
                  </a:lnTo>
                  <a:lnTo>
                    <a:pt x="7" y="166"/>
                  </a:lnTo>
                  <a:lnTo>
                    <a:pt x="3" y="160"/>
                  </a:lnTo>
                  <a:lnTo>
                    <a:pt x="0" y="153"/>
                  </a:lnTo>
                  <a:lnTo>
                    <a:pt x="0" y="146"/>
                  </a:lnTo>
                  <a:lnTo>
                    <a:pt x="0" y="26"/>
                  </a:lnTo>
                  <a:lnTo>
                    <a:pt x="0" y="19"/>
                  </a:lnTo>
                  <a:lnTo>
                    <a:pt x="3" y="12"/>
                  </a:lnTo>
                  <a:lnTo>
                    <a:pt x="7" y="7"/>
                  </a:lnTo>
                  <a:lnTo>
                    <a:pt x="12"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6" name="Freeform 67"/>
            <p:cNvSpPr>
              <a:spLocks/>
            </p:cNvSpPr>
            <p:nvPr/>
          </p:nvSpPr>
          <p:spPr bwMode="auto">
            <a:xfrm>
              <a:off x="6336680" y="4626228"/>
              <a:ext cx="245077" cy="226729"/>
            </a:xfrm>
            <a:custGeom>
              <a:avLst/>
              <a:gdLst>
                <a:gd name="T0" fmla="*/ 26 w 187"/>
                <a:gd name="T1" fmla="*/ 0 h 173"/>
                <a:gd name="T2" fmla="*/ 161 w 187"/>
                <a:gd name="T3" fmla="*/ 0 h 173"/>
                <a:gd name="T4" fmla="*/ 168 w 187"/>
                <a:gd name="T5" fmla="*/ 0 h 173"/>
                <a:gd name="T6" fmla="*/ 175 w 187"/>
                <a:gd name="T7" fmla="*/ 3 h 173"/>
                <a:gd name="T8" fmla="*/ 180 w 187"/>
                <a:gd name="T9" fmla="*/ 7 h 173"/>
                <a:gd name="T10" fmla="*/ 183 w 187"/>
                <a:gd name="T11" fmla="*/ 12 h 173"/>
                <a:gd name="T12" fmla="*/ 187 w 187"/>
                <a:gd name="T13" fmla="*/ 19 h 173"/>
                <a:gd name="T14" fmla="*/ 187 w 187"/>
                <a:gd name="T15" fmla="*/ 26 h 173"/>
                <a:gd name="T16" fmla="*/ 187 w 187"/>
                <a:gd name="T17" fmla="*/ 146 h 173"/>
                <a:gd name="T18" fmla="*/ 187 w 187"/>
                <a:gd name="T19" fmla="*/ 153 h 173"/>
                <a:gd name="T20" fmla="*/ 183 w 187"/>
                <a:gd name="T21" fmla="*/ 160 h 173"/>
                <a:gd name="T22" fmla="*/ 180 w 187"/>
                <a:gd name="T23" fmla="*/ 166 h 173"/>
                <a:gd name="T24" fmla="*/ 175 w 187"/>
                <a:gd name="T25" fmla="*/ 169 h 173"/>
                <a:gd name="T26" fmla="*/ 168 w 187"/>
                <a:gd name="T27" fmla="*/ 173 h 173"/>
                <a:gd name="T28" fmla="*/ 161 w 187"/>
                <a:gd name="T29" fmla="*/ 173 h 173"/>
                <a:gd name="T30" fmla="*/ 26 w 187"/>
                <a:gd name="T31" fmla="*/ 173 h 173"/>
                <a:gd name="T32" fmla="*/ 19 w 187"/>
                <a:gd name="T33" fmla="*/ 173 h 173"/>
                <a:gd name="T34" fmla="*/ 12 w 187"/>
                <a:gd name="T35" fmla="*/ 169 h 173"/>
                <a:gd name="T36" fmla="*/ 7 w 187"/>
                <a:gd name="T37" fmla="*/ 166 h 173"/>
                <a:gd name="T38" fmla="*/ 3 w 187"/>
                <a:gd name="T39" fmla="*/ 160 h 173"/>
                <a:gd name="T40" fmla="*/ 0 w 187"/>
                <a:gd name="T41" fmla="*/ 153 h 173"/>
                <a:gd name="T42" fmla="*/ 0 w 187"/>
                <a:gd name="T43" fmla="*/ 146 h 173"/>
                <a:gd name="T44" fmla="*/ 0 w 187"/>
                <a:gd name="T45" fmla="*/ 26 h 173"/>
                <a:gd name="T46" fmla="*/ 0 w 187"/>
                <a:gd name="T47" fmla="*/ 19 h 173"/>
                <a:gd name="T48" fmla="*/ 3 w 187"/>
                <a:gd name="T49" fmla="*/ 12 h 173"/>
                <a:gd name="T50" fmla="*/ 7 w 187"/>
                <a:gd name="T51" fmla="*/ 7 h 173"/>
                <a:gd name="T52" fmla="*/ 12 w 187"/>
                <a:gd name="T53" fmla="*/ 3 h 173"/>
                <a:gd name="T54" fmla="*/ 19 w 187"/>
                <a:gd name="T55" fmla="*/ 0 h 173"/>
                <a:gd name="T56" fmla="*/ 26 w 187"/>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73">
                  <a:moveTo>
                    <a:pt x="26" y="0"/>
                  </a:moveTo>
                  <a:lnTo>
                    <a:pt x="161" y="0"/>
                  </a:lnTo>
                  <a:lnTo>
                    <a:pt x="168" y="0"/>
                  </a:lnTo>
                  <a:lnTo>
                    <a:pt x="175" y="3"/>
                  </a:lnTo>
                  <a:lnTo>
                    <a:pt x="180" y="7"/>
                  </a:lnTo>
                  <a:lnTo>
                    <a:pt x="183" y="12"/>
                  </a:lnTo>
                  <a:lnTo>
                    <a:pt x="187" y="19"/>
                  </a:lnTo>
                  <a:lnTo>
                    <a:pt x="187" y="26"/>
                  </a:lnTo>
                  <a:lnTo>
                    <a:pt x="187" y="146"/>
                  </a:lnTo>
                  <a:lnTo>
                    <a:pt x="187" y="153"/>
                  </a:lnTo>
                  <a:lnTo>
                    <a:pt x="183" y="160"/>
                  </a:lnTo>
                  <a:lnTo>
                    <a:pt x="180" y="166"/>
                  </a:lnTo>
                  <a:lnTo>
                    <a:pt x="175" y="169"/>
                  </a:lnTo>
                  <a:lnTo>
                    <a:pt x="168" y="173"/>
                  </a:lnTo>
                  <a:lnTo>
                    <a:pt x="161" y="173"/>
                  </a:lnTo>
                  <a:lnTo>
                    <a:pt x="26" y="173"/>
                  </a:lnTo>
                  <a:lnTo>
                    <a:pt x="19" y="173"/>
                  </a:lnTo>
                  <a:lnTo>
                    <a:pt x="12" y="169"/>
                  </a:lnTo>
                  <a:lnTo>
                    <a:pt x="7" y="166"/>
                  </a:lnTo>
                  <a:lnTo>
                    <a:pt x="3" y="160"/>
                  </a:lnTo>
                  <a:lnTo>
                    <a:pt x="0" y="153"/>
                  </a:lnTo>
                  <a:lnTo>
                    <a:pt x="0" y="146"/>
                  </a:lnTo>
                  <a:lnTo>
                    <a:pt x="0" y="26"/>
                  </a:lnTo>
                  <a:lnTo>
                    <a:pt x="0" y="19"/>
                  </a:lnTo>
                  <a:lnTo>
                    <a:pt x="3" y="12"/>
                  </a:lnTo>
                  <a:lnTo>
                    <a:pt x="7" y="7"/>
                  </a:lnTo>
                  <a:lnTo>
                    <a:pt x="12" y="3"/>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7" name="Freeform 68"/>
            <p:cNvSpPr>
              <a:spLocks/>
            </p:cNvSpPr>
            <p:nvPr/>
          </p:nvSpPr>
          <p:spPr bwMode="auto">
            <a:xfrm>
              <a:off x="6621074" y="4626228"/>
              <a:ext cx="247698" cy="226729"/>
            </a:xfrm>
            <a:custGeom>
              <a:avLst/>
              <a:gdLst>
                <a:gd name="T0" fmla="*/ 28 w 189"/>
                <a:gd name="T1" fmla="*/ 0 h 173"/>
                <a:gd name="T2" fmla="*/ 162 w 189"/>
                <a:gd name="T3" fmla="*/ 0 h 173"/>
                <a:gd name="T4" fmla="*/ 169 w 189"/>
                <a:gd name="T5" fmla="*/ 0 h 173"/>
                <a:gd name="T6" fmla="*/ 175 w 189"/>
                <a:gd name="T7" fmla="*/ 3 h 173"/>
                <a:gd name="T8" fmla="*/ 180 w 189"/>
                <a:gd name="T9" fmla="*/ 7 h 173"/>
                <a:gd name="T10" fmla="*/ 185 w 189"/>
                <a:gd name="T11" fmla="*/ 12 h 173"/>
                <a:gd name="T12" fmla="*/ 187 w 189"/>
                <a:gd name="T13" fmla="*/ 19 h 173"/>
                <a:gd name="T14" fmla="*/ 189 w 189"/>
                <a:gd name="T15" fmla="*/ 26 h 173"/>
                <a:gd name="T16" fmla="*/ 189 w 189"/>
                <a:gd name="T17" fmla="*/ 146 h 173"/>
                <a:gd name="T18" fmla="*/ 187 w 189"/>
                <a:gd name="T19" fmla="*/ 153 h 173"/>
                <a:gd name="T20" fmla="*/ 185 w 189"/>
                <a:gd name="T21" fmla="*/ 160 h 173"/>
                <a:gd name="T22" fmla="*/ 180 w 189"/>
                <a:gd name="T23" fmla="*/ 166 h 173"/>
                <a:gd name="T24" fmla="*/ 175 w 189"/>
                <a:gd name="T25" fmla="*/ 169 h 173"/>
                <a:gd name="T26" fmla="*/ 169 w 189"/>
                <a:gd name="T27" fmla="*/ 173 h 173"/>
                <a:gd name="T28" fmla="*/ 162 w 189"/>
                <a:gd name="T29" fmla="*/ 173 h 173"/>
                <a:gd name="T30" fmla="*/ 28 w 189"/>
                <a:gd name="T31" fmla="*/ 173 h 173"/>
                <a:gd name="T32" fmla="*/ 21 w 189"/>
                <a:gd name="T33" fmla="*/ 173 h 173"/>
                <a:gd name="T34" fmla="*/ 14 w 189"/>
                <a:gd name="T35" fmla="*/ 169 h 173"/>
                <a:gd name="T36" fmla="*/ 8 w 189"/>
                <a:gd name="T37" fmla="*/ 166 h 173"/>
                <a:gd name="T38" fmla="*/ 3 w 189"/>
                <a:gd name="T39" fmla="*/ 160 h 173"/>
                <a:gd name="T40" fmla="*/ 1 w 189"/>
                <a:gd name="T41" fmla="*/ 153 h 173"/>
                <a:gd name="T42" fmla="*/ 0 w 189"/>
                <a:gd name="T43" fmla="*/ 146 h 173"/>
                <a:gd name="T44" fmla="*/ 0 w 189"/>
                <a:gd name="T45" fmla="*/ 26 h 173"/>
                <a:gd name="T46" fmla="*/ 1 w 189"/>
                <a:gd name="T47" fmla="*/ 19 h 173"/>
                <a:gd name="T48" fmla="*/ 3 w 189"/>
                <a:gd name="T49" fmla="*/ 12 h 173"/>
                <a:gd name="T50" fmla="*/ 8 w 189"/>
                <a:gd name="T51" fmla="*/ 7 h 173"/>
                <a:gd name="T52" fmla="*/ 14 w 189"/>
                <a:gd name="T53" fmla="*/ 3 h 173"/>
                <a:gd name="T54" fmla="*/ 21 w 189"/>
                <a:gd name="T55" fmla="*/ 0 h 173"/>
                <a:gd name="T56" fmla="*/ 28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8" y="0"/>
                  </a:moveTo>
                  <a:lnTo>
                    <a:pt x="162" y="0"/>
                  </a:lnTo>
                  <a:lnTo>
                    <a:pt x="169" y="0"/>
                  </a:lnTo>
                  <a:lnTo>
                    <a:pt x="175" y="3"/>
                  </a:lnTo>
                  <a:lnTo>
                    <a:pt x="180" y="7"/>
                  </a:lnTo>
                  <a:lnTo>
                    <a:pt x="185" y="12"/>
                  </a:lnTo>
                  <a:lnTo>
                    <a:pt x="187" y="19"/>
                  </a:lnTo>
                  <a:lnTo>
                    <a:pt x="189" y="26"/>
                  </a:lnTo>
                  <a:lnTo>
                    <a:pt x="189" y="146"/>
                  </a:lnTo>
                  <a:lnTo>
                    <a:pt x="187" y="153"/>
                  </a:lnTo>
                  <a:lnTo>
                    <a:pt x="185" y="160"/>
                  </a:lnTo>
                  <a:lnTo>
                    <a:pt x="180" y="166"/>
                  </a:lnTo>
                  <a:lnTo>
                    <a:pt x="175" y="169"/>
                  </a:lnTo>
                  <a:lnTo>
                    <a:pt x="169" y="173"/>
                  </a:lnTo>
                  <a:lnTo>
                    <a:pt x="162" y="173"/>
                  </a:lnTo>
                  <a:lnTo>
                    <a:pt x="28" y="173"/>
                  </a:lnTo>
                  <a:lnTo>
                    <a:pt x="21" y="173"/>
                  </a:lnTo>
                  <a:lnTo>
                    <a:pt x="14" y="169"/>
                  </a:lnTo>
                  <a:lnTo>
                    <a:pt x="8" y="166"/>
                  </a:lnTo>
                  <a:lnTo>
                    <a:pt x="3" y="160"/>
                  </a:lnTo>
                  <a:lnTo>
                    <a:pt x="1" y="153"/>
                  </a:lnTo>
                  <a:lnTo>
                    <a:pt x="0" y="146"/>
                  </a:lnTo>
                  <a:lnTo>
                    <a:pt x="0" y="26"/>
                  </a:lnTo>
                  <a:lnTo>
                    <a:pt x="1" y="19"/>
                  </a:lnTo>
                  <a:lnTo>
                    <a:pt x="3" y="12"/>
                  </a:lnTo>
                  <a:lnTo>
                    <a:pt x="8" y="7"/>
                  </a:lnTo>
                  <a:lnTo>
                    <a:pt x="14" y="3"/>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8" name="Freeform 69"/>
            <p:cNvSpPr>
              <a:spLocks/>
            </p:cNvSpPr>
            <p:nvPr/>
          </p:nvSpPr>
          <p:spPr bwMode="auto">
            <a:xfrm>
              <a:off x="7024729" y="3813676"/>
              <a:ext cx="256872" cy="226729"/>
            </a:xfrm>
            <a:custGeom>
              <a:avLst/>
              <a:gdLst>
                <a:gd name="T0" fmla="*/ 26 w 196"/>
                <a:gd name="T1" fmla="*/ 0 h 173"/>
                <a:gd name="T2" fmla="*/ 170 w 196"/>
                <a:gd name="T3" fmla="*/ 0 h 173"/>
                <a:gd name="T4" fmla="*/ 177 w 196"/>
                <a:gd name="T5" fmla="*/ 0 h 173"/>
                <a:gd name="T6" fmla="*/ 184 w 196"/>
                <a:gd name="T7" fmla="*/ 4 h 173"/>
                <a:gd name="T8" fmla="*/ 189 w 196"/>
                <a:gd name="T9" fmla="*/ 7 h 173"/>
                <a:gd name="T10" fmla="*/ 192 w 196"/>
                <a:gd name="T11" fmla="*/ 14 h 173"/>
                <a:gd name="T12" fmla="*/ 196 w 196"/>
                <a:gd name="T13" fmla="*/ 20 h 173"/>
                <a:gd name="T14" fmla="*/ 196 w 196"/>
                <a:gd name="T15" fmla="*/ 27 h 173"/>
                <a:gd name="T16" fmla="*/ 196 w 196"/>
                <a:gd name="T17" fmla="*/ 147 h 173"/>
                <a:gd name="T18" fmla="*/ 196 w 196"/>
                <a:gd name="T19" fmla="*/ 154 h 173"/>
                <a:gd name="T20" fmla="*/ 192 w 196"/>
                <a:gd name="T21" fmla="*/ 161 h 173"/>
                <a:gd name="T22" fmla="*/ 189 w 196"/>
                <a:gd name="T23" fmla="*/ 166 h 173"/>
                <a:gd name="T24" fmla="*/ 184 w 196"/>
                <a:gd name="T25" fmla="*/ 170 h 173"/>
                <a:gd name="T26" fmla="*/ 177 w 196"/>
                <a:gd name="T27" fmla="*/ 173 h 173"/>
                <a:gd name="T28" fmla="*/ 170 w 196"/>
                <a:gd name="T29" fmla="*/ 173 h 173"/>
                <a:gd name="T30" fmla="*/ 26 w 196"/>
                <a:gd name="T31" fmla="*/ 173 h 173"/>
                <a:gd name="T32" fmla="*/ 19 w 196"/>
                <a:gd name="T33" fmla="*/ 173 h 173"/>
                <a:gd name="T34" fmla="*/ 14 w 196"/>
                <a:gd name="T35" fmla="*/ 170 h 173"/>
                <a:gd name="T36" fmla="*/ 8 w 196"/>
                <a:gd name="T37" fmla="*/ 166 h 173"/>
                <a:gd name="T38" fmla="*/ 3 w 196"/>
                <a:gd name="T39" fmla="*/ 161 h 173"/>
                <a:gd name="T40" fmla="*/ 1 w 196"/>
                <a:gd name="T41" fmla="*/ 154 h 173"/>
                <a:gd name="T42" fmla="*/ 0 w 196"/>
                <a:gd name="T43" fmla="*/ 147 h 173"/>
                <a:gd name="T44" fmla="*/ 0 w 196"/>
                <a:gd name="T45" fmla="*/ 27 h 173"/>
                <a:gd name="T46" fmla="*/ 1 w 196"/>
                <a:gd name="T47" fmla="*/ 20 h 173"/>
                <a:gd name="T48" fmla="*/ 3 w 196"/>
                <a:gd name="T49" fmla="*/ 14 h 173"/>
                <a:gd name="T50" fmla="*/ 8 w 196"/>
                <a:gd name="T51" fmla="*/ 7 h 173"/>
                <a:gd name="T52" fmla="*/ 14 w 196"/>
                <a:gd name="T53" fmla="*/ 4 h 173"/>
                <a:gd name="T54" fmla="*/ 19 w 196"/>
                <a:gd name="T55" fmla="*/ 0 h 173"/>
                <a:gd name="T56" fmla="*/ 26 w 196"/>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3">
                  <a:moveTo>
                    <a:pt x="26" y="0"/>
                  </a:moveTo>
                  <a:lnTo>
                    <a:pt x="170" y="0"/>
                  </a:lnTo>
                  <a:lnTo>
                    <a:pt x="177" y="0"/>
                  </a:lnTo>
                  <a:lnTo>
                    <a:pt x="184" y="4"/>
                  </a:lnTo>
                  <a:lnTo>
                    <a:pt x="189" y="7"/>
                  </a:lnTo>
                  <a:lnTo>
                    <a:pt x="192" y="14"/>
                  </a:lnTo>
                  <a:lnTo>
                    <a:pt x="196" y="20"/>
                  </a:lnTo>
                  <a:lnTo>
                    <a:pt x="196" y="27"/>
                  </a:lnTo>
                  <a:lnTo>
                    <a:pt x="196" y="147"/>
                  </a:lnTo>
                  <a:lnTo>
                    <a:pt x="196" y="154"/>
                  </a:lnTo>
                  <a:lnTo>
                    <a:pt x="192" y="161"/>
                  </a:lnTo>
                  <a:lnTo>
                    <a:pt x="189" y="166"/>
                  </a:lnTo>
                  <a:lnTo>
                    <a:pt x="184" y="170"/>
                  </a:lnTo>
                  <a:lnTo>
                    <a:pt x="177" y="173"/>
                  </a:lnTo>
                  <a:lnTo>
                    <a:pt x="170" y="173"/>
                  </a:lnTo>
                  <a:lnTo>
                    <a:pt x="26" y="173"/>
                  </a:lnTo>
                  <a:lnTo>
                    <a:pt x="19" y="173"/>
                  </a:lnTo>
                  <a:lnTo>
                    <a:pt x="14" y="170"/>
                  </a:lnTo>
                  <a:lnTo>
                    <a:pt x="8" y="166"/>
                  </a:lnTo>
                  <a:lnTo>
                    <a:pt x="3" y="161"/>
                  </a:lnTo>
                  <a:lnTo>
                    <a:pt x="1" y="154"/>
                  </a:lnTo>
                  <a:lnTo>
                    <a:pt x="0" y="147"/>
                  </a:lnTo>
                  <a:lnTo>
                    <a:pt x="0" y="27"/>
                  </a:lnTo>
                  <a:lnTo>
                    <a:pt x="1" y="20"/>
                  </a:lnTo>
                  <a:lnTo>
                    <a:pt x="3" y="14"/>
                  </a:lnTo>
                  <a:lnTo>
                    <a:pt x="8"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9" name="Freeform 70"/>
            <p:cNvSpPr>
              <a:spLocks/>
            </p:cNvSpPr>
            <p:nvPr/>
          </p:nvSpPr>
          <p:spPr bwMode="auto">
            <a:xfrm>
              <a:off x="7318297" y="3813676"/>
              <a:ext cx="256872" cy="226729"/>
            </a:xfrm>
            <a:custGeom>
              <a:avLst/>
              <a:gdLst>
                <a:gd name="T0" fmla="*/ 26 w 196"/>
                <a:gd name="T1" fmla="*/ 0 h 173"/>
                <a:gd name="T2" fmla="*/ 170 w 196"/>
                <a:gd name="T3" fmla="*/ 0 h 173"/>
                <a:gd name="T4" fmla="*/ 177 w 196"/>
                <a:gd name="T5" fmla="*/ 0 h 173"/>
                <a:gd name="T6" fmla="*/ 182 w 196"/>
                <a:gd name="T7" fmla="*/ 4 h 173"/>
                <a:gd name="T8" fmla="*/ 189 w 196"/>
                <a:gd name="T9" fmla="*/ 7 h 173"/>
                <a:gd name="T10" fmla="*/ 192 w 196"/>
                <a:gd name="T11" fmla="*/ 14 h 173"/>
                <a:gd name="T12" fmla="*/ 196 w 196"/>
                <a:gd name="T13" fmla="*/ 20 h 173"/>
                <a:gd name="T14" fmla="*/ 196 w 196"/>
                <a:gd name="T15" fmla="*/ 27 h 173"/>
                <a:gd name="T16" fmla="*/ 196 w 196"/>
                <a:gd name="T17" fmla="*/ 147 h 173"/>
                <a:gd name="T18" fmla="*/ 196 w 196"/>
                <a:gd name="T19" fmla="*/ 154 h 173"/>
                <a:gd name="T20" fmla="*/ 192 w 196"/>
                <a:gd name="T21" fmla="*/ 161 h 173"/>
                <a:gd name="T22" fmla="*/ 189 w 196"/>
                <a:gd name="T23" fmla="*/ 166 h 173"/>
                <a:gd name="T24" fmla="*/ 182 w 196"/>
                <a:gd name="T25" fmla="*/ 170 h 173"/>
                <a:gd name="T26" fmla="*/ 177 w 196"/>
                <a:gd name="T27" fmla="*/ 173 h 173"/>
                <a:gd name="T28" fmla="*/ 170 w 196"/>
                <a:gd name="T29" fmla="*/ 173 h 173"/>
                <a:gd name="T30" fmla="*/ 26 w 196"/>
                <a:gd name="T31" fmla="*/ 173 h 173"/>
                <a:gd name="T32" fmla="*/ 19 w 196"/>
                <a:gd name="T33" fmla="*/ 173 h 173"/>
                <a:gd name="T34" fmla="*/ 12 w 196"/>
                <a:gd name="T35" fmla="*/ 170 h 173"/>
                <a:gd name="T36" fmla="*/ 7 w 196"/>
                <a:gd name="T37" fmla="*/ 166 h 173"/>
                <a:gd name="T38" fmla="*/ 3 w 196"/>
                <a:gd name="T39" fmla="*/ 161 h 173"/>
                <a:gd name="T40" fmla="*/ 0 w 196"/>
                <a:gd name="T41" fmla="*/ 154 h 173"/>
                <a:gd name="T42" fmla="*/ 0 w 196"/>
                <a:gd name="T43" fmla="*/ 147 h 173"/>
                <a:gd name="T44" fmla="*/ 0 w 196"/>
                <a:gd name="T45" fmla="*/ 27 h 173"/>
                <a:gd name="T46" fmla="*/ 0 w 196"/>
                <a:gd name="T47" fmla="*/ 20 h 173"/>
                <a:gd name="T48" fmla="*/ 3 w 196"/>
                <a:gd name="T49" fmla="*/ 14 h 173"/>
                <a:gd name="T50" fmla="*/ 7 w 196"/>
                <a:gd name="T51" fmla="*/ 7 h 173"/>
                <a:gd name="T52" fmla="*/ 12 w 196"/>
                <a:gd name="T53" fmla="*/ 4 h 173"/>
                <a:gd name="T54" fmla="*/ 19 w 196"/>
                <a:gd name="T55" fmla="*/ 0 h 173"/>
                <a:gd name="T56" fmla="*/ 26 w 196"/>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3">
                  <a:moveTo>
                    <a:pt x="26" y="0"/>
                  </a:moveTo>
                  <a:lnTo>
                    <a:pt x="170" y="0"/>
                  </a:lnTo>
                  <a:lnTo>
                    <a:pt x="177" y="0"/>
                  </a:lnTo>
                  <a:lnTo>
                    <a:pt x="182" y="4"/>
                  </a:lnTo>
                  <a:lnTo>
                    <a:pt x="189" y="7"/>
                  </a:lnTo>
                  <a:lnTo>
                    <a:pt x="192" y="14"/>
                  </a:lnTo>
                  <a:lnTo>
                    <a:pt x="196" y="20"/>
                  </a:lnTo>
                  <a:lnTo>
                    <a:pt x="196" y="27"/>
                  </a:lnTo>
                  <a:lnTo>
                    <a:pt x="196" y="147"/>
                  </a:lnTo>
                  <a:lnTo>
                    <a:pt x="196" y="154"/>
                  </a:lnTo>
                  <a:lnTo>
                    <a:pt x="192" y="161"/>
                  </a:lnTo>
                  <a:lnTo>
                    <a:pt x="189" y="166"/>
                  </a:lnTo>
                  <a:lnTo>
                    <a:pt x="182" y="170"/>
                  </a:lnTo>
                  <a:lnTo>
                    <a:pt x="177" y="173"/>
                  </a:lnTo>
                  <a:lnTo>
                    <a:pt x="170" y="173"/>
                  </a:lnTo>
                  <a:lnTo>
                    <a:pt x="26" y="173"/>
                  </a:lnTo>
                  <a:lnTo>
                    <a:pt x="19" y="173"/>
                  </a:lnTo>
                  <a:lnTo>
                    <a:pt x="12" y="170"/>
                  </a:lnTo>
                  <a:lnTo>
                    <a:pt x="7" y="166"/>
                  </a:lnTo>
                  <a:lnTo>
                    <a:pt x="3" y="161"/>
                  </a:lnTo>
                  <a:lnTo>
                    <a:pt x="0" y="154"/>
                  </a:lnTo>
                  <a:lnTo>
                    <a:pt x="0" y="147"/>
                  </a:lnTo>
                  <a:lnTo>
                    <a:pt x="0" y="27"/>
                  </a:lnTo>
                  <a:lnTo>
                    <a:pt x="0" y="20"/>
                  </a:lnTo>
                  <a:lnTo>
                    <a:pt x="3" y="14"/>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0" name="Freeform 71"/>
            <p:cNvSpPr>
              <a:spLocks/>
            </p:cNvSpPr>
            <p:nvPr/>
          </p:nvSpPr>
          <p:spPr bwMode="auto">
            <a:xfrm>
              <a:off x="7609243" y="3813676"/>
              <a:ext cx="259493" cy="226729"/>
            </a:xfrm>
            <a:custGeom>
              <a:avLst/>
              <a:gdLst>
                <a:gd name="T0" fmla="*/ 28 w 198"/>
                <a:gd name="T1" fmla="*/ 0 h 173"/>
                <a:gd name="T2" fmla="*/ 170 w 198"/>
                <a:gd name="T3" fmla="*/ 0 h 173"/>
                <a:gd name="T4" fmla="*/ 179 w 198"/>
                <a:gd name="T5" fmla="*/ 0 h 173"/>
                <a:gd name="T6" fmla="*/ 184 w 198"/>
                <a:gd name="T7" fmla="*/ 4 h 173"/>
                <a:gd name="T8" fmla="*/ 189 w 198"/>
                <a:gd name="T9" fmla="*/ 7 h 173"/>
                <a:gd name="T10" fmla="*/ 194 w 198"/>
                <a:gd name="T11" fmla="*/ 14 h 173"/>
                <a:gd name="T12" fmla="*/ 196 w 198"/>
                <a:gd name="T13" fmla="*/ 20 h 173"/>
                <a:gd name="T14" fmla="*/ 198 w 198"/>
                <a:gd name="T15" fmla="*/ 27 h 173"/>
                <a:gd name="T16" fmla="*/ 198 w 198"/>
                <a:gd name="T17" fmla="*/ 147 h 173"/>
                <a:gd name="T18" fmla="*/ 196 w 198"/>
                <a:gd name="T19" fmla="*/ 154 h 173"/>
                <a:gd name="T20" fmla="*/ 194 w 198"/>
                <a:gd name="T21" fmla="*/ 161 h 173"/>
                <a:gd name="T22" fmla="*/ 189 w 198"/>
                <a:gd name="T23" fmla="*/ 166 h 173"/>
                <a:gd name="T24" fmla="*/ 184 w 198"/>
                <a:gd name="T25" fmla="*/ 170 h 173"/>
                <a:gd name="T26" fmla="*/ 179 w 198"/>
                <a:gd name="T27" fmla="*/ 173 h 173"/>
                <a:gd name="T28" fmla="*/ 170 w 198"/>
                <a:gd name="T29" fmla="*/ 173 h 173"/>
                <a:gd name="T30" fmla="*/ 28 w 198"/>
                <a:gd name="T31" fmla="*/ 173 h 173"/>
                <a:gd name="T32" fmla="*/ 21 w 198"/>
                <a:gd name="T33" fmla="*/ 173 h 173"/>
                <a:gd name="T34" fmla="*/ 14 w 198"/>
                <a:gd name="T35" fmla="*/ 170 h 173"/>
                <a:gd name="T36" fmla="*/ 9 w 198"/>
                <a:gd name="T37" fmla="*/ 166 h 173"/>
                <a:gd name="T38" fmla="*/ 4 w 198"/>
                <a:gd name="T39" fmla="*/ 161 h 173"/>
                <a:gd name="T40" fmla="*/ 2 w 198"/>
                <a:gd name="T41" fmla="*/ 154 h 173"/>
                <a:gd name="T42" fmla="*/ 0 w 198"/>
                <a:gd name="T43" fmla="*/ 147 h 173"/>
                <a:gd name="T44" fmla="*/ 0 w 198"/>
                <a:gd name="T45" fmla="*/ 27 h 173"/>
                <a:gd name="T46" fmla="*/ 2 w 198"/>
                <a:gd name="T47" fmla="*/ 20 h 173"/>
                <a:gd name="T48" fmla="*/ 4 w 198"/>
                <a:gd name="T49" fmla="*/ 14 h 173"/>
                <a:gd name="T50" fmla="*/ 9 w 198"/>
                <a:gd name="T51" fmla="*/ 7 h 173"/>
                <a:gd name="T52" fmla="*/ 14 w 198"/>
                <a:gd name="T53" fmla="*/ 4 h 173"/>
                <a:gd name="T54" fmla="*/ 21 w 198"/>
                <a:gd name="T55" fmla="*/ 0 h 173"/>
                <a:gd name="T56" fmla="*/ 28 w 19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73">
                  <a:moveTo>
                    <a:pt x="28" y="0"/>
                  </a:moveTo>
                  <a:lnTo>
                    <a:pt x="170" y="0"/>
                  </a:lnTo>
                  <a:lnTo>
                    <a:pt x="179" y="0"/>
                  </a:lnTo>
                  <a:lnTo>
                    <a:pt x="184" y="4"/>
                  </a:lnTo>
                  <a:lnTo>
                    <a:pt x="189" y="7"/>
                  </a:lnTo>
                  <a:lnTo>
                    <a:pt x="194" y="14"/>
                  </a:lnTo>
                  <a:lnTo>
                    <a:pt x="196" y="20"/>
                  </a:lnTo>
                  <a:lnTo>
                    <a:pt x="198" y="27"/>
                  </a:lnTo>
                  <a:lnTo>
                    <a:pt x="198" y="147"/>
                  </a:lnTo>
                  <a:lnTo>
                    <a:pt x="196" y="154"/>
                  </a:lnTo>
                  <a:lnTo>
                    <a:pt x="194" y="161"/>
                  </a:lnTo>
                  <a:lnTo>
                    <a:pt x="189" y="166"/>
                  </a:lnTo>
                  <a:lnTo>
                    <a:pt x="184" y="170"/>
                  </a:lnTo>
                  <a:lnTo>
                    <a:pt x="179" y="173"/>
                  </a:lnTo>
                  <a:lnTo>
                    <a:pt x="170" y="173"/>
                  </a:lnTo>
                  <a:lnTo>
                    <a:pt x="28" y="173"/>
                  </a:lnTo>
                  <a:lnTo>
                    <a:pt x="21" y="173"/>
                  </a:lnTo>
                  <a:lnTo>
                    <a:pt x="14" y="170"/>
                  </a:lnTo>
                  <a:lnTo>
                    <a:pt x="9" y="166"/>
                  </a:lnTo>
                  <a:lnTo>
                    <a:pt x="4" y="161"/>
                  </a:lnTo>
                  <a:lnTo>
                    <a:pt x="2" y="154"/>
                  </a:lnTo>
                  <a:lnTo>
                    <a:pt x="0" y="147"/>
                  </a:lnTo>
                  <a:lnTo>
                    <a:pt x="0" y="27"/>
                  </a:lnTo>
                  <a:lnTo>
                    <a:pt x="2" y="20"/>
                  </a:lnTo>
                  <a:lnTo>
                    <a:pt x="4" y="14"/>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1" name="Freeform 72"/>
            <p:cNvSpPr>
              <a:spLocks/>
            </p:cNvSpPr>
            <p:nvPr/>
          </p:nvSpPr>
          <p:spPr bwMode="auto">
            <a:xfrm>
              <a:off x="7024729" y="4635402"/>
              <a:ext cx="256872" cy="228039"/>
            </a:xfrm>
            <a:custGeom>
              <a:avLst/>
              <a:gdLst>
                <a:gd name="T0" fmla="*/ 26 w 196"/>
                <a:gd name="T1" fmla="*/ 0 h 174"/>
                <a:gd name="T2" fmla="*/ 170 w 196"/>
                <a:gd name="T3" fmla="*/ 0 h 174"/>
                <a:gd name="T4" fmla="*/ 177 w 196"/>
                <a:gd name="T5" fmla="*/ 1 h 174"/>
                <a:gd name="T6" fmla="*/ 184 w 196"/>
                <a:gd name="T7" fmla="*/ 5 h 174"/>
                <a:gd name="T8" fmla="*/ 189 w 196"/>
                <a:gd name="T9" fmla="*/ 8 h 174"/>
                <a:gd name="T10" fmla="*/ 192 w 196"/>
                <a:gd name="T11" fmla="*/ 14 h 174"/>
                <a:gd name="T12" fmla="*/ 196 w 196"/>
                <a:gd name="T13" fmla="*/ 21 h 174"/>
                <a:gd name="T14" fmla="*/ 196 w 196"/>
                <a:gd name="T15" fmla="*/ 28 h 174"/>
                <a:gd name="T16" fmla="*/ 196 w 196"/>
                <a:gd name="T17" fmla="*/ 148 h 174"/>
                <a:gd name="T18" fmla="*/ 196 w 196"/>
                <a:gd name="T19" fmla="*/ 155 h 174"/>
                <a:gd name="T20" fmla="*/ 192 w 196"/>
                <a:gd name="T21" fmla="*/ 160 h 174"/>
                <a:gd name="T22" fmla="*/ 189 w 196"/>
                <a:gd name="T23" fmla="*/ 166 h 174"/>
                <a:gd name="T24" fmla="*/ 184 w 196"/>
                <a:gd name="T25" fmla="*/ 171 h 174"/>
                <a:gd name="T26" fmla="*/ 177 w 196"/>
                <a:gd name="T27" fmla="*/ 173 h 174"/>
                <a:gd name="T28" fmla="*/ 170 w 196"/>
                <a:gd name="T29" fmla="*/ 174 h 174"/>
                <a:gd name="T30" fmla="*/ 26 w 196"/>
                <a:gd name="T31" fmla="*/ 174 h 174"/>
                <a:gd name="T32" fmla="*/ 19 w 196"/>
                <a:gd name="T33" fmla="*/ 173 h 174"/>
                <a:gd name="T34" fmla="*/ 14 w 196"/>
                <a:gd name="T35" fmla="*/ 171 h 174"/>
                <a:gd name="T36" fmla="*/ 8 w 196"/>
                <a:gd name="T37" fmla="*/ 166 h 174"/>
                <a:gd name="T38" fmla="*/ 3 w 196"/>
                <a:gd name="T39" fmla="*/ 160 h 174"/>
                <a:gd name="T40" fmla="*/ 1 w 196"/>
                <a:gd name="T41" fmla="*/ 155 h 174"/>
                <a:gd name="T42" fmla="*/ 0 w 196"/>
                <a:gd name="T43" fmla="*/ 148 h 174"/>
                <a:gd name="T44" fmla="*/ 0 w 196"/>
                <a:gd name="T45" fmla="*/ 28 h 174"/>
                <a:gd name="T46" fmla="*/ 1 w 196"/>
                <a:gd name="T47" fmla="*/ 21 h 174"/>
                <a:gd name="T48" fmla="*/ 3 w 196"/>
                <a:gd name="T49" fmla="*/ 14 h 174"/>
                <a:gd name="T50" fmla="*/ 8 w 196"/>
                <a:gd name="T51" fmla="*/ 8 h 174"/>
                <a:gd name="T52" fmla="*/ 14 w 196"/>
                <a:gd name="T53" fmla="*/ 5 h 174"/>
                <a:gd name="T54" fmla="*/ 19 w 196"/>
                <a:gd name="T55" fmla="*/ 1 h 174"/>
                <a:gd name="T56" fmla="*/ 26 w 196"/>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4">
                  <a:moveTo>
                    <a:pt x="26" y="0"/>
                  </a:moveTo>
                  <a:lnTo>
                    <a:pt x="170" y="0"/>
                  </a:lnTo>
                  <a:lnTo>
                    <a:pt x="177" y="1"/>
                  </a:lnTo>
                  <a:lnTo>
                    <a:pt x="184" y="5"/>
                  </a:lnTo>
                  <a:lnTo>
                    <a:pt x="189" y="8"/>
                  </a:lnTo>
                  <a:lnTo>
                    <a:pt x="192" y="14"/>
                  </a:lnTo>
                  <a:lnTo>
                    <a:pt x="196" y="21"/>
                  </a:lnTo>
                  <a:lnTo>
                    <a:pt x="196" y="28"/>
                  </a:lnTo>
                  <a:lnTo>
                    <a:pt x="196" y="148"/>
                  </a:lnTo>
                  <a:lnTo>
                    <a:pt x="196" y="155"/>
                  </a:lnTo>
                  <a:lnTo>
                    <a:pt x="192" y="160"/>
                  </a:lnTo>
                  <a:lnTo>
                    <a:pt x="189" y="166"/>
                  </a:lnTo>
                  <a:lnTo>
                    <a:pt x="184" y="171"/>
                  </a:lnTo>
                  <a:lnTo>
                    <a:pt x="177" y="173"/>
                  </a:lnTo>
                  <a:lnTo>
                    <a:pt x="170" y="174"/>
                  </a:lnTo>
                  <a:lnTo>
                    <a:pt x="26" y="174"/>
                  </a:lnTo>
                  <a:lnTo>
                    <a:pt x="19" y="173"/>
                  </a:lnTo>
                  <a:lnTo>
                    <a:pt x="14" y="171"/>
                  </a:lnTo>
                  <a:lnTo>
                    <a:pt x="8" y="166"/>
                  </a:lnTo>
                  <a:lnTo>
                    <a:pt x="3" y="160"/>
                  </a:lnTo>
                  <a:lnTo>
                    <a:pt x="1" y="155"/>
                  </a:lnTo>
                  <a:lnTo>
                    <a:pt x="0" y="148"/>
                  </a:lnTo>
                  <a:lnTo>
                    <a:pt x="0" y="28"/>
                  </a:lnTo>
                  <a:lnTo>
                    <a:pt x="1" y="21"/>
                  </a:lnTo>
                  <a:lnTo>
                    <a:pt x="3" y="14"/>
                  </a:lnTo>
                  <a:lnTo>
                    <a:pt x="8" y="8"/>
                  </a:lnTo>
                  <a:lnTo>
                    <a:pt x="14" y="5"/>
                  </a:lnTo>
                  <a:lnTo>
                    <a:pt x="19" y="1"/>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2" name="Freeform 73"/>
            <p:cNvSpPr>
              <a:spLocks/>
            </p:cNvSpPr>
            <p:nvPr/>
          </p:nvSpPr>
          <p:spPr bwMode="auto">
            <a:xfrm>
              <a:off x="7318297" y="4635402"/>
              <a:ext cx="256872" cy="228039"/>
            </a:xfrm>
            <a:custGeom>
              <a:avLst/>
              <a:gdLst>
                <a:gd name="T0" fmla="*/ 26 w 196"/>
                <a:gd name="T1" fmla="*/ 0 h 174"/>
                <a:gd name="T2" fmla="*/ 170 w 196"/>
                <a:gd name="T3" fmla="*/ 0 h 174"/>
                <a:gd name="T4" fmla="*/ 177 w 196"/>
                <a:gd name="T5" fmla="*/ 1 h 174"/>
                <a:gd name="T6" fmla="*/ 182 w 196"/>
                <a:gd name="T7" fmla="*/ 5 h 174"/>
                <a:gd name="T8" fmla="*/ 189 w 196"/>
                <a:gd name="T9" fmla="*/ 8 h 174"/>
                <a:gd name="T10" fmla="*/ 192 w 196"/>
                <a:gd name="T11" fmla="*/ 14 h 174"/>
                <a:gd name="T12" fmla="*/ 196 w 196"/>
                <a:gd name="T13" fmla="*/ 21 h 174"/>
                <a:gd name="T14" fmla="*/ 196 w 196"/>
                <a:gd name="T15" fmla="*/ 28 h 174"/>
                <a:gd name="T16" fmla="*/ 196 w 196"/>
                <a:gd name="T17" fmla="*/ 148 h 174"/>
                <a:gd name="T18" fmla="*/ 196 w 196"/>
                <a:gd name="T19" fmla="*/ 155 h 174"/>
                <a:gd name="T20" fmla="*/ 192 w 196"/>
                <a:gd name="T21" fmla="*/ 160 h 174"/>
                <a:gd name="T22" fmla="*/ 189 w 196"/>
                <a:gd name="T23" fmla="*/ 166 h 174"/>
                <a:gd name="T24" fmla="*/ 182 w 196"/>
                <a:gd name="T25" fmla="*/ 171 h 174"/>
                <a:gd name="T26" fmla="*/ 177 w 196"/>
                <a:gd name="T27" fmla="*/ 173 h 174"/>
                <a:gd name="T28" fmla="*/ 170 w 196"/>
                <a:gd name="T29" fmla="*/ 174 h 174"/>
                <a:gd name="T30" fmla="*/ 26 w 196"/>
                <a:gd name="T31" fmla="*/ 174 h 174"/>
                <a:gd name="T32" fmla="*/ 19 w 196"/>
                <a:gd name="T33" fmla="*/ 173 h 174"/>
                <a:gd name="T34" fmla="*/ 12 w 196"/>
                <a:gd name="T35" fmla="*/ 171 h 174"/>
                <a:gd name="T36" fmla="*/ 7 w 196"/>
                <a:gd name="T37" fmla="*/ 166 h 174"/>
                <a:gd name="T38" fmla="*/ 3 w 196"/>
                <a:gd name="T39" fmla="*/ 160 h 174"/>
                <a:gd name="T40" fmla="*/ 0 w 196"/>
                <a:gd name="T41" fmla="*/ 155 h 174"/>
                <a:gd name="T42" fmla="*/ 0 w 196"/>
                <a:gd name="T43" fmla="*/ 148 h 174"/>
                <a:gd name="T44" fmla="*/ 0 w 196"/>
                <a:gd name="T45" fmla="*/ 28 h 174"/>
                <a:gd name="T46" fmla="*/ 0 w 196"/>
                <a:gd name="T47" fmla="*/ 21 h 174"/>
                <a:gd name="T48" fmla="*/ 3 w 196"/>
                <a:gd name="T49" fmla="*/ 14 h 174"/>
                <a:gd name="T50" fmla="*/ 7 w 196"/>
                <a:gd name="T51" fmla="*/ 8 h 174"/>
                <a:gd name="T52" fmla="*/ 12 w 196"/>
                <a:gd name="T53" fmla="*/ 5 h 174"/>
                <a:gd name="T54" fmla="*/ 19 w 196"/>
                <a:gd name="T55" fmla="*/ 1 h 174"/>
                <a:gd name="T56" fmla="*/ 26 w 196"/>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4">
                  <a:moveTo>
                    <a:pt x="26" y="0"/>
                  </a:moveTo>
                  <a:lnTo>
                    <a:pt x="170" y="0"/>
                  </a:lnTo>
                  <a:lnTo>
                    <a:pt x="177" y="1"/>
                  </a:lnTo>
                  <a:lnTo>
                    <a:pt x="182" y="5"/>
                  </a:lnTo>
                  <a:lnTo>
                    <a:pt x="189" y="8"/>
                  </a:lnTo>
                  <a:lnTo>
                    <a:pt x="192" y="14"/>
                  </a:lnTo>
                  <a:lnTo>
                    <a:pt x="196" y="21"/>
                  </a:lnTo>
                  <a:lnTo>
                    <a:pt x="196" y="28"/>
                  </a:lnTo>
                  <a:lnTo>
                    <a:pt x="196" y="148"/>
                  </a:lnTo>
                  <a:lnTo>
                    <a:pt x="196" y="155"/>
                  </a:lnTo>
                  <a:lnTo>
                    <a:pt x="192" y="160"/>
                  </a:lnTo>
                  <a:lnTo>
                    <a:pt x="189" y="166"/>
                  </a:lnTo>
                  <a:lnTo>
                    <a:pt x="182" y="171"/>
                  </a:lnTo>
                  <a:lnTo>
                    <a:pt x="177" y="173"/>
                  </a:lnTo>
                  <a:lnTo>
                    <a:pt x="170" y="174"/>
                  </a:lnTo>
                  <a:lnTo>
                    <a:pt x="26" y="174"/>
                  </a:lnTo>
                  <a:lnTo>
                    <a:pt x="19" y="173"/>
                  </a:lnTo>
                  <a:lnTo>
                    <a:pt x="12" y="171"/>
                  </a:lnTo>
                  <a:lnTo>
                    <a:pt x="7" y="166"/>
                  </a:lnTo>
                  <a:lnTo>
                    <a:pt x="3" y="160"/>
                  </a:lnTo>
                  <a:lnTo>
                    <a:pt x="0" y="155"/>
                  </a:lnTo>
                  <a:lnTo>
                    <a:pt x="0" y="148"/>
                  </a:lnTo>
                  <a:lnTo>
                    <a:pt x="0" y="28"/>
                  </a:lnTo>
                  <a:lnTo>
                    <a:pt x="0" y="21"/>
                  </a:lnTo>
                  <a:lnTo>
                    <a:pt x="3" y="14"/>
                  </a:lnTo>
                  <a:lnTo>
                    <a:pt x="7" y="8"/>
                  </a:lnTo>
                  <a:lnTo>
                    <a:pt x="12" y="5"/>
                  </a:lnTo>
                  <a:lnTo>
                    <a:pt x="19" y="1"/>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3" name="Freeform 74"/>
            <p:cNvSpPr>
              <a:spLocks/>
            </p:cNvSpPr>
            <p:nvPr/>
          </p:nvSpPr>
          <p:spPr bwMode="auto">
            <a:xfrm>
              <a:off x="7318297" y="4370667"/>
              <a:ext cx="256872" cy="228039"/>
            </a:xfrm>
            <a:custGeom>
              <a:avLst/>
              <a:gdLst>
                <a:gd name="T0" fmla="*/ 26 w 196"/>
                <a:gd name="T1" fmla="*/ 0 h 174"/>
                <a:gd name="T2" fmla="*/ 170 w 196"/>
                <a:gd name="T3" fmla="*/ 0 h 174"/>
                <a:gd name="T4" fmla="*/ 177 w 196"/>
                <a:gd name="T5" fmla="*/ 0 h 174"/>
                <a:gd name="T6" fmla="*/ 182 w 196"/>
                <a:gd name="T7" fmla="*/ 4 h 174"/>
                <a:gd name="T8" fmla="*/ 189 w 196"/>
                <a:gd name="T9" fmla="*/ 7 h 174"/>
                <a:gd name="T10" fmla="*/ 192 w 196"/>
                <a:gd name="T11" fmla="*/ 13 h 174"/>
                <a:gd name="T12" fmla="*/ 196 w 196"/>
                <a:gd name="T13" fmla="*/ 20 h 174"/>
                <a:gd name="T14" fmla="*/ 196 w 196"/>
                <a:gd name="T15" fmla="*/ 27 h 174"/>
                <a:gd name="T16" fmla="*/ 196 w 196"/>
                <a:gd name="T17" fmla="*/ 147 h 174"/>
                <a:gd name="T18" fmla="*/ 196 w 196"/>
                <a:gd name="T19" fmla="*/ 154 h 174"/>
                <a:gd name="T20" fmla="*/ 192 w 196"/>
                <a:gd name="T21" fmla="*/ 161 h 174"/>
                <a:gd name="T22" fmla="*/ 189 w 196"/>
                <a:gd name="T23" fmla="*/ 167 h 174"/>
                <a:gd name="T24" fmla="*/ 182 w 196"/>
                <a:gd name="T25" fmla="*/ 170 h 174"/>
                <a:gd name="T26" fmla="*/ 177 w 196"/>
                <a:gd name="T27" fmla="*/ 174 h 174"/>
                <a:gd name="T28" fmla="*/ 170 w 196"/>
                <a:gd name="T29" fmla="*/ 174 h 174"/>
                <a:gd name="T30" fmla="*/ 26 w 196"/>
                <a:gd name="T31" fmla="*/ 174 h 174"/>
                <a:gd name="T32" fmla="*/ 19 w 196"/>
                <a:gd name="T33" fmla="*/ 174 h 174"/>
                <a:gd name="T34" fmla="*/ 12 w 196"/>
                <a:gd name="T35" fmla="*/ 170 h 174"/>
                <a:gd name="T36" fmla="*/ 7 w 196"/>
                <a:gd name="T37" fmla="*/ 167 h 174"/>
                <a:gd name="T38" fmla="*/ 3 w 196"/>
                <a:gd name="T39" fmla="*/ 161 h 174"/>
                <a:gd name="T40" fmla="*/ 0 w 196"/>
                <a:gd name="T41" fmla="*/ 154 h 174"/>
                <a:gd name="T42" fmla="*/ 0 w 196"/>
                <a:gd name="T43" fmla="*/ 147 h 174"/>
                <a:gd name="T44" fmla="*/ 0 w 196"/>
                <a:gd name="T45" fmla="*/ 27 h 174"/>
                <a:gd name="T46" fmla="*/ 0 w 196"/>
                <a:gd name="T47" fmla="*/ 20 h 174"/>
                <a:gd name="T48" fmla="*/ 3 w 196"/>
                <a:gd name="T49" fmla="*/ 13 h 174"/>
                <a:gd name="T50" fmla="*/ 7 w 196"/>
                <a:gd name="T51" fmla="*/ 7 h 174"/>
                <a:gd name="T52" fmla="*/ 12 w 196"/>
                <a:gd name="T53" fmla="*/ 4 h 174"/>
                <a:gd name="T54" fmla="*/ 19 w 196"/>
                <a:gd name="T55" fmla="*/ 0 h 174"/>
                <a:gd name="T56" fmla="*/ 26 w 196"/>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4">
                  <a:moveTo>
                    <a:pt x="26" y="0"/>
                  </a:moveTo>
                  <a:lnTo>
                    <a:pt x="170" y="0"/>
                  </a:lnTo>
                  <a:lnTo>
                    <a:pt x="177" y="0"/>
                  </a:lnTo>
                  <a:lnTo>
                    <a:pt x="182" y="4"/>
                  </a:lnTo>
                  <a:lnTo>
                    <a:pt x="189" y="7"/>
                  </a:lnTo>
                  <a:lnTo>
                    <a:pt x="192" y="13"/>
                  </a:lnTo>
                  <a:lnTo>
                    <a:pt x="196" y="20"/>
                  </a:lnTo>
                  <a:lnTo>
                    <a:pt x="196" y="27"/>
                  </a:lnTo>
                  <a:lnTo>
                    <a:pt x="196" y="147"/>
                  </a:lnTo>
                  <a:lnTo>
                    <a:pt x="196" y="154"/>
                  </a:lnTo>
                  <a:lnTo>
                    <a:pt x="192" y="161"/>
                  </a:lnTo>
                  <a:lnTo>
                    <a:pt x="189" y="167"/>
                  </a:lnTo>
                  <a:lnTo>
                    <a:pt x="182" y="170"/>
                  </a:lnTo>
                  <a:lnTo>
                    <a:pt x="177" y="174"/>
                  </a:lnTo>
                  <a:lnTo>
                    <a:pt x="170" y="174"/>
                  </a:lnTo>
                  <a:lnTo>
                    <a:pt x="26" y="174"/>
                  </a:lnTo>
                  <a:lnTo>
                    <a:pt x="19" y="174"/>
                  </a:lnTo>
                  <a:lnTo>
                    <a:pt x="12" y="170"/>
                  </a:lnTo>
                  <a:lnTo>
                    <a:pt x="7" y="167"/>
                  </a:lnTo>
                  <a:lnTo>
                    <a:pt x="3" y="161"/>
                  </a:lnTo>
                  <a:lnTo>
                    <a:pt x="0" y="154"/>
                  </a:lnTo>
                  <a:lnTo>
                    <a:pt x="0" y="147"/>
                  </a:lnTo>
                  <a:lnTo>
                    <a:pt x="0" y="27"/>
                  </a:lnTo>
                  <a:lnTo>
                    <a:pt x="0" y="20"/>
                  </a:lnTo>
                  <a:lnTo>
                    <a:pt x="3"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4" name="Freeform 75"/>
            <p:cNvSpPr>
              <a:spLocks/>
            </p:cNvSpPr>
            <p:nvPr/>
          </p:nvSpPr>
          <p:spPr bwMode="auto">
            <a:xfrm>
              <a:off x="7609243" y="4635402"/>
              <a:ext cx="259493" cy="228039"/>
            </a:xfrm>
            <a:custGeom>
              <a:avLst/>
              <a:gdLst>
                <a:gd name="T0" fmla="*/ 28 w 198"/>
                <a:gd name="T1" fmla="*/ 0 h 174"/>
                <a:gd name="T2" fmla="*/ 170 w 198"/>
                <a:gd name="T3" fmla="*/ 0 h 174"/>
                <a:gd name="T4" fmla="*/ 179 w 198"/>
                <a:gd name="T5" fmla="*/ 1 h 174"/>
                <a:gd name="T6" fmla="*/ 184 w 198"/>
                <a:gd name="T7" fmla="*/ 5 h 174"/>
                <a:gd name="T8" fmla="*/ 189 w 198"/>
                <a:gd name="T9" fmla="*/ 8 h 174"/>
                <a:gd name="T10" fmla="*/ 194 w 198"/>
                <a:gd name="T11" fmla="*/ 14 h 174"/>
                <a:gd name="T12" fmla="*/ 196 w 198"/>
                <a:gd name="T13" fmla="*/ 21 h 174"/>
                <a:gd name="T14" fmla="*/ 198 w 198"/>
                <a:gd name="T15" fmla="*/ 28 h 174"/>
                <a:gd name="T16" fmla="*/ 198 w 198"/>
                <a:gd name="T17" fmla="*/ 148 h 174"/>
                <a:gd name="T18" fmla="*/ 196 w 198"/>
                <a:gd name="T19" fmla="*/ 155 h 174"/>
                <a:gd name="T20" fmla="*/ 194 w 198"/>
                <a:gd name="T21" fmla="*/ 160 h 174"/>
                <a:gd name="T22" fmla="*/ 189 w 198"/>
                <a:gd name="T23" fmla="*/ 166 h 174"/>
                <a:gd name="T24" fmla="*/ 184 w 198"/>
                <a:gd name="T25" fmla="*/ 171 h 174"/>
                <a:gd name="T26" fmla="*/ 179 w 198"/>
                <a:gd name="T27" fmla="*/ 173 h 174"/>
                <a:gd name="T28" fmla="*/ 170 w 198"/>
                <a:gd name="T29" fmla="*/ 174 h 174"/>
                <a:gd name="T30" fmla="*/ 28 w 198"/>
                <a:gd name="T31" fmla="*/ 174 h 174"/>
                <a:gd name="T32" fmla="*/ 21 w 198"/>
                <a:gd name="T33" fmla="*/ 173 h 174"/>
                <a:gd name="T34" fmla="*/ 14 w 198"/>
                <a:gd name="T35" fmla="*/ 171 h 174"/>
                <a:gd name="T36" fmla="*/ 9 w 198"/>
                <a:gd name="T37" fmla="*/ 166 h 174"/>
                <a:gd name="T38" fmla="*/ 4 w 198"/>
                <a:gd name="T39" fmla="*/ 160 h 174"/>
                <a:gd name="T40" fmla="*/ 2 w 198"/>
                <a:gd name="T41" fmla="*/ 155 h 174"/>
                <a:gd name="T42" fmla="*/ 0 w 198"/>
                <a:gd name="T43" fmla="*/ 148 h 174"/>
                <a:gd name="T44" fmla="*/ 0 w 198"/>
                <a:gd name="T45" fmla="*/ 28 h 174"/>
                <a:gd name="T46" fmla="*/ 2 w 198"/>
                <a:gd name="T47" fmla="*/ 21 h 174"/>
                <a:gd name="T48" fmla="*/ 4 w 198"/>
                <a:gd name="T49" fmla="*/ 14 h 174"/>
                <a:gd name="T50" fmla="*/ 9 w 198"/>
                <a:gd name="T51" fmla="*/ 8 h 174"/>
                <a:gd name="T52" fmla="*/ 14 w 198"/>
                <a:gd name="T53" fmla="*/ 5 h 174"/>
                <a:gd name="T54" fmla="*/ 21 w 198"/>
                <a:gd name="T55" fmla="*/ 1 h 174"/>
                <a:gd name="T56" fmla="*/ 28 w 198"/>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74">
                  <a:moveTo>
                    <a:pt x="28" y="0"/>
                  </a:moveTo>
                  <a:lnTo>
                    <a:pt x="170" y="0"/>
                  </a:lnTo>
                  <a:lnTo>
                    <a:pt x="179" y="1"/>
                  </a:lnTo>
                  <a:lnTo>
                    <a:pt x="184" y="5"/>
                  </a:lnTo>
                  <a:lnTo>
                    <a:pt x="189" y="8"/>
                  </a:lnTo>
                  <a:lnTo>
                    <a:pt x="194" y="14"/>
                  </a:lnTo>
                  <a:lnTo>
                    <a:pt x="196" y="21"/>
                  </a:lnTo>
                  <a:lnTo>
                    <a:pt x="198" y="28"/>
                  </a:lnTo>
                  <a:lnTo>
                    <a:pt x="198" y="148"/>
                  </a:lnTo>
                  <a:lnTo>
                    <a:pt x="196" y="155"/>
                  </a:lnTo>
                  <a:lnTo>
                    <a:pt x="194" y="160"/>
                  </a:lnTo>
                  <a:lnTo>
                    <a:pt x="189" y="166"/>
                  </a:lnTo>
                  <a:lnTo>
                    <a:pt x="184" y="171"/>
                  </a:lnTo>
                  <a:lnTo>
                    <a:pt x="179" y="173"/>
                  </a:lnTo>
                  <a:lnTo>
                    <a:pt x="170" y="174"/>
                  </a:lnTo>
                  <a:lnTo>
                    <a:pt x="28" y="174"/>
                  </a:lnTo>
                  <a:lnTo>
                    <a:pt x="21" y="173"/>
                  </a:lnTo>
                  <a:lnTo>
                    <a:pt x="14" y="171"/>
                  </a:lnTo>
                  <a:lnTo>
                    <a:pt x="9" y="166"/>
                  </a:lnTo>
                  <a:lnTo>
                    <a:pt x="4" y="160"/>
                  </a:lnTo>
                  <a:lnTo>
                    <a:pt x="2" y="155"/>
                  </a:lnTo>
                  <a:lnTo>
                    <a:pt x="0" y="148"/>
                  </a:lnTo>
                  <a:lnTo>
                    <a:pt x="0" y="28"/>
                  </a:lnTo>
                  <a:lnTo>
                    <a:pt x="2" y="21"/>
                  </a:lnTo>
                  <a:lnTo>
                    <a:pt x="4" y="14"/>
                  </a:lnTo>
                  <a:lnTo>
                    <a:pt x="9" y="8"/>
                  </a:lnTo>
                  <a:lnTo>
                    <a:pt x="14" y="5"/>
                  </a:lnTo>
                  <a:lnTo>
                    <a:pt x="21" y="1"/>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5" name="Freeform 76"/>
            <p:cNvSpPr>
              <a:spLocks/>
            </p:cNvSpPr>
            <p:nvPr/>
          </p:nvSpPr>
          <p:spPr bwMode="auto">
            <a:xfrm>
              <a:off x="7024729" y="3543699"/>
              <a:ext cx="256872" cy="226729"/>
            </a:xfrm>
            <a:custGeom>
              <a:avLst/>
              <a:gdLst>
                <a:gd name="T0" fmla="*/ 26 w 196"/>
                <a:gd name="T1" fmla="*/ 0 h 173"/>
                <a:gd name="T2" fmla="*/ 170 w 196"/>
                <a:gd name="T3" fmla="*/ 0 h 173"/>
                <a:gd name="T4" fmla="*/ 177 w 196"/>
                <a:gd name="T5" fmla="*/ 2 h 173"/>
                <a:gd name="T6" fmla="*/ 184 w 196"/>
                <a:gd name="T7" fmla="*/ 3 h 173"/>
                <a:gd name="T8" fmla="*/ 189 w 196"/>
                <a:gd name="T9" fmla="*/ 7 h 173"/>
                <a:gd name="T10" fmla="*/ 192 w 196"/>
                <a:gd name="T11" fmla="*/ 14 h 173"/>
                <a:gd name="T12" fmla="*/ 196 w 196"/>
                <a:gd name="T13" fmla="*/ 19 h 173"/>
                <a:gd name="T14" fmla="*/ 196 w 196"/>
                <a:gd name="T15" fmla="*/ 26 h 173"/>
                <a:gd name="T16" fmla="*/ 196 w 196"/>
                <a:gd name="T17" fmla="*/ 147 h 173"/>
                <a:gd name="T18" fmla="*/ 196 w 196"/>
                <a:gd name="T19" fmla="*/ 154 h 173"/>
                <a:gd name="T20" fmla="*/ 192 w 196"/>
                <a:gd name="T21" fmla="*/ 161 h 173"/>
                <a:gd name="T22" fmla="*/ 189 w 196"/>
                <a:gd name="T23" fmla="*/ 166 h 173"/>
                <a:gd name="T24" fmla="*/ 184 w 196"/>
                <a:gd name="T25" fmla="*/ 170 h 173"/>
                <a:gd name="T26" fmla="*/ 177 w 196"/>
                <a:gd name="T27" fmla="*/ 173 h 173"/>
                <a:gd name="T28" fmla="*/ 170 w 196"/>
                <a:gd name="T29" fmla="*/ 173 h 173"/>
                <a:gd name="T30" fmla="*/ 26 w 196"/>
                <a:gd name="T31" fmla="*/ 173 h 173"/>
                <a:gd name="T32" fmla="*/ 19 w 196"/>
                <a:gd name="T33" fmla="*/ 173 h 173"/>
                <a:gd name="T34" fmla="*/ 14 w 196"/>
                <a:gd name="T35" fmla="*/ 170 h 173"/>
                <a:gd name="T36" fmla="*/ 8 w 196"/>
                <a:gd name="T37" fmla="*/ 166 h 173"/>
                <a:gd name="T38" fmla="*/ 3 w 196"/>
                <a:gd name="T39" fmla="*/ 161 h 173"/>
                <a:gd name="T40" fmla="*/ 1 w 196"/>
                <a:gd name="T41" fmla="*/ 154 h 173"/>
                <a:gd name="T42" fmla="*/ 0 w 196"/>
                <a:gd name="T43" fmla="*/ 147 h 173"/>
                <a:gd name="T44" fmla="*/ 0 w 196"/>
                <a:gd name="T45" fmla="*/ 26 h 173"/>
                <a:gd name="T46" fmla="*/ 1 w 196"/>
                <a:gd name="T47" fmla="*/ 19 h 173"/>
                <a:gd name="T48" fmla="*/ 3 w 196"/>
                <a:gd name="T49" fmla="*/ 14 h 173"/>
                <a:gd name="T50" fmla="*/ 8 w 196"/>
                <a:gd name="T51" fmla="*/ 7 h 173"/>
                <a:gd name="T52" fmla="*/ 14 w 196"/>
                <a:gd name="T53" fmla="*/ 3 h 173"/>
                <a:gd name="T54" fmla="*/ 19 w 196"/>
                <a:gd name="T55" fmla="*/ 2 h 173"/>
                <a:gd name="T56" fmla="*/ 26 w 196"/>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3">
                  <a:moveTo>
                    <a:pt x="26" y="0"/>
                  </a:moveTo>
                  <a:lnTo>
                    <a:pt x="170" y="0"/>
                  </a:lnTo>
                  <a:lnTo>
                    <a:pt x="177" y="2"/>
                  </a:lnTo>
                  <a:lnTo>
                    <a:pt x="184" y="3"/>
                  </a:lnTo>
                  <a:lnTo>
                    <a:pt x="189" y="7"/>
                  </a:lnTo>
                  <a:lnTo>
                    <a:pt x="192" y="14"/>
                  </a:lnTo>
                  <a:lnTo>
                    <a:pt x="196" y="19"/>
                  </a:lnTo>
                  <a:lnTo>
                    <a:pt x="196" y="26"/>
                  </a:lnTo>
                  <a:lnTo>
                    <a:pt x="196" y="147"/>
                  </a:lnTo>
                  <a:lnTo>
                    <a:pt x="196" y="154"/>
                  </a:lnTo>
                  <a:lnTo>
                    <a:pt x="192" y="161"/>
                  </a:lnTo>
                  <a:lnTo>
                    <a:pt x="189" y="166"/>
                  </a:lnTo>
                  <a:lnTo>
                    <a:pt x="184" y="170"/>
                  </a:lnTo>
                  <a:lnTo>
                    <a:pt x="177" y="173"/>
                  </a:lnTo>
                  <a:lnTo>
                    <a:pt x="170" y="173"/>
                  </a:lnTo>
                  <a:lnTo>
                    <a:pt x="26" y="173"/>
                  </a:lnTo>
                  <a:lnTo>
                    <a:pt x="19" y="173"/>
                  </a:lnTo>
                  <a:lnTo>
                    <a:pt x="14" y="170"/>
                  </a:lnTo>
                  <a:lnTo>
                    <a:pt x="8" y="166"/>
                  </a:lnTo>
                  <a:lnTo>
                    <a:pt x="3" y="161"/>
                  </a:lnTo>
                  <a:lnTo>
                    <a:pt x="1" y="154"/>
                  </a:lnTo>
                  <a:lnTo>
                    <a:pt x="0" y="147"/>
                  </a:lnTo>
                  <a:lnTo>
                    <a:pt x="0" y="26"/>
                  </a:lnTo>
                  <a:lnTo>
                    <a:pt x="1" y="19"/>
                  </a:lnTo>
                  <a:lnTo>
                    <a:pt x="3" y="14"/>
                  </a:lnTo>
                  <a:lnTo>
                    <a:pt x="8" y="7"/>
                  </a:lnTo>
                  <a:lnTo>
                    <a:pt x="14"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6" name="Freeform 77"/>
            <p:cNvSpPr>
              <a:spLocks/>
            </p:cNvSpPr>
            <p:nvPr/>
          </p:nvSpPr>
          <p:spPr bwMode="auto">
            <a:xfrm>
              <a:off x="7318297" y="3543699"/>
              <a:ext cx="256872" cy="226729"/>
            </a:xfrm>
            <a:custGeom>
              <a:avLst/>
              <a:gdLst>
                <a:gd name="T0" fmla="*/ 26 w 196"/>
                <a:gd name="T1" fmla="*/ 0 h 173"/>
                <a:gd name="T2" fmla="*/ 170 w 196"/>
                <a:gd name="T3" fmla="*/ 0 h 173"/>
                <a:gd name="T4" fmla="*/ 177 w 196"/>
                <a:gd name="T5" fmla="*/ 2 h 173"/>
                <a:gd name="T6" fmla="*/ 182 w 196"/>
                <a:gd name="T7" fmla="*/ 3 h 173"/>
                <a:gd name="T8" fmla="*/ 189 w 196"/>
                <a:gd name="T9" fmla="*/ 7 h 173"/>
                <a:gd name="T10" fmla="*/ 192 w 196"/>
                <a:gd name="T11" fmla="*/ 14 h 173"/>
                <a:gd name="T12" fmla="*/ 196 w 196"/>
                <a:gd name="T13" fmla="*/ 19 h 173"/>
                <a:gd name="T14" fmla="*/ 196 w 196"/>
                <a:gd name="T15" fmla="*/ 26 h 173"/>
                <a:gd name="T16" fmla="*/ 196 w 196"/>
                <a:gd name="T17" fmla="*/ 147 h 173"/>
                <a:gd name="T18" fmla="*/ 196 w 196"/>
                <a:gd name="T19" fmla="*/ 154 h 173"/>
                <a:gd name="T20" fmla="*/ 192 w 196"/>
                <a:gd name="T21" fmla="*/ 161 h 173"/>
                <a:gd name="T22" fmla="*/ 189 w 196"/>
                <a:gd name="T23" fmla="*/ 166 h 173"/>
                <a:gd name="T24" fmla="*/ 182 w 196"/>
                <a:gd name="T25" fmla="*/ 170 h 173"/>
                <a:gd name="T26" fmla="*/ 177 w 196"/>
                <a:gd name="T27" fmla="*/ 173 h 173"/>
                <a:gd name="T28" fmla="*/ 170 w 196"/>
                <a:gd name="T29" fmla="*/ 173 h 173"/>
                <a:gd name="T30" fmla="*/ 26 w 196"/>
                <a:gd name="T31" fmla="*/ 173 h 173"/>
                <a:gd name="T32" fmla="*/ 19 w 196"/>
                <a:gd name="T33" fmla="*/ 173 h 173"/>
                <a:gd name="T34" fmla="*/ 12 w 196"/>
                <a:gd name="T35" fmla="*/ 170 h 173"/>
                <a:gd name="T36" fmla="*/ 7 w 196"/>
                <a:gd name="T37" fmla="*/ 166 h 173"/>
                <a:gd name="T38" fmla="*/ 3 w 196"/>
                <a:gd name="T39" fmla="*/ 161 h 173"/>
                <a:gd name="T40" fmla="*/ 0 w 196"/>
                <a:gd name="T41" fmla="*/ 154 h 173"/>
                <a:gd name="T42" fmla="*/ 0 w 196"/>
                <a:gd name="T43" fmla="*/ 147 h 173"/>
                <a:gd name="T44" fmla="*/ 0 w 196"/>
                <a:gd name="T45" fmla="*/ 26 h 173"/>
                <a:gd name="T46" fmla="*/ 0 w 196"/>
                <a:gd name="T47" fmla="*/ 19 h 173"/>
                <a:gd name="T48" fmla="*/ 3 w 196"/>
                <a:gd name="T49" fmla="*/ 14 h 173"/>
                <a:gd name="T50" fmla="*/ 7 w 196"/>
                <a:gd name="T51" fmla="*/ 7 h 173"/>
                <a:gd name="T52" fmla="*/ 12 w 196"/>
                <a:gd name="T53" fmla="*/ 3 h 173"/>
                <a:gd name="T54" fmla="*/ 19 w 196"/>
                <a:gd name="T55" fmla="*/ 2 h 173"/>
                <a:gd name="T56" fmla="*/ 26 w 196"/>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73">
                  <a:moveTo>
                    <a:pt x="26" y="0"/>
                  </a:moveTo>
                  <a:lnTo>
                    <a:pt x="170" y="0"/>
                  </a:lnTo>
                  <a:lnTo>
                    <a:pt x="177" y="2"/>
                  </a:lnTo>
                  <a:lnTo>
                    <a:pt x="182" y="3"/>
                  </a:lnTo>
                  <a:lnTo>
                    <a:pt x="189" y="7"/>
                  </a:lnTo>
                  <a:lnTo>
                    <a:pt x="192" y="14"/>
                  </a:lnTo>
                  <a:lnTo>
                    <a:pt x="196" y="19"/>
                  </a:lnTo>
                  <a:lnTo>
                    <a:pt x="196" y="26"/>
                  </a:lnTo>
                  <a:lnTo>
                    <a:pt x="196" y="147"/>
                  </a:lnTo>
                  <a:lnTo>
                    <a:pt x="196" y="154"/>
                  </a:lnTo>
                  <a:lnTo>
                    <a:pt x="192" y="161"/>
                  </a:lnTo>
                  <a:lnTo>
                    <a:pt x="189" y="166"/>
                  </a:lnTo>
                  <a:lnTo>
                    <a:pt x="182" y="170"/>
                  </a:lnTo>
                  <a:lnTo>
                    <a:pt x="177" y="173"/>
                  </a:lnTo>
                  <a:lnTo>
                    <a:pt x="170" y="173"/>
                  </a:lnTo>
                  <a:lnTo>
                    <a:pt x="26" y="173"/>
                  </a:lnTo>
                  <a:lnTo>
                    <a:pt x="19" y="173"/>
                  </a:lnTo>
                  <a:lnTo>
                    <a:pt x="12" y="170"/>
                  </a:lnTo>
                  <a:lnTo>
                    <a:pt x="7" y="166"/>
                  </a:lnTo>
                  <a:lnTo>
                    <a:pt x="3" y="161"/>
                  </a:lnTo>
                  <a:lnTo>
                    <a:pt x="0" y="154"/>
                  </a:lnTo>
                  <a:lnTo>
                    <a:pt x="0" y="147"/>
                  </a:lnTo>
                  <a:lnTo>
                    <a:pt x="0" y="26"/>
                  </a:lnTo>
                  <a:lnTo>
                    <a:pt x="0" y="19"/>
                  </a:lnTo>
                  <a:lnTo>
                    <a:pt x="3"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7" name="Freeform 78"/>
            <p:cNvSpPr>
              <a:spLocks/>
            </p:cNvSpPr>
            <p:nvPr/>
          </p:nvSpPr>
          <p:spPr bwMode="auto">
            <a:xfrm>
              <a:off x="7609243" y="3543699"/>
              <a:ext cx="259493" cy="226729"/>
            </a:xfrm>
            <a:custGeom>
              <a:avLst/>
              <a:gdLst>
                <a:gd name="T0" fmla="*/ 28 w 198"/>
                <a:gd name="T1" fmla="*/ 0 h 173"/>
                <a:gd name="T2" fmla="*/ 170 w 198"/>
                <a:gd name="T3" fmla="*/ 0 h 173"/>
                <a:gd name="T4" fmla="*/ 179 w 198"/>
                <a:gd name="T5" fmla="*/ 2 h 173"/>
                <a:gd name="T6" fmla="*/ 184 w 198"/>
                <a:gd name="T7" fmla="*/ 3 h 173"/>
                <a:gd name="T8" fmla="*/ 189 w 198"/>
                <a:gd name="T9" fmla="*/ 7 h 173"/>
                <a:gd name="T10" fmla="*/ 194 w 198"/>
                <a:gd name="T11" fmla="*/ 14 h 173"/>
                <a:gd name="T12" fmla="*/ 196 w 198"/>
                <a:gd name="T13" fmla="*/ 19 h 173"/>
                <a:gd name="T14" fmla="*/ 198 w 198"/>
                <a:gd name="T15" fmla="*/ 26 h 173"/>
                <a:gd name="T16" fmla="*/ 198 w 198"/>
                <a:gd name="T17" fmla="*/ 147 h 173"/>
                <a:gd name="T18" fmla="*/ 196 w 198"/>
                <a:gd name="T19" fmla="*/ 154 h 173"/>
                <a:gd name="T20" fmla="*/ 194 w 198"/>
                <a:gd name="T21" fmla="*/ 161 h 173"/>
                <a:gd name="T22" fmla="*/ 189 w 198"/>
                <a:gd name="T23" fmla="*/ 166 h 173"/>
                <a:gd name="T24" fmla="*/ 184 w 198"/>
                <a:gd name="T25" fmla="*/ 170 h 173"/>
                <a:gd name="T26" fmla="*/ 179 w 198"/>
                <a:gd name="T27" fmla="*/ 173 h 173"/>
                <a:gd name="T28" fmla="*/ 170 w 198"/>
                <a:gd name="T29" fmla="*/ 173 h 173"/>
                <a:gd name="T30" fmla="*/ 28 w 198"/>
                <a:gd name="T31" fmla="*/ 173 h 173"/>
                <a:gd name="T32" fmla="*/ 21 w 198"/>
                <a:gd name="T33" fmla="*/ 173 h 173"/>
                <a:gd name="T34" fmla="*/ 14 w 198"/>
                <a:gd name="T35" fmla="*/ 170 h 173"/>
                <a:gd name="T36" fmla="*/ 9 w 198"/>
                <a:gd name="T37" fmla="*/ 166 h 173"/>
                <a:gd name="T38" fmla="*/ 4 w 198"/>
                <a:gd name="T39" fmla="*/ 161 h 173"/>
                <a:gd name="T40" fmla="*/ 2 w 198"/>
                <a:gd name="T41" fmla="*/ 154 h 173"/>
                <a:gd name="T42" fmla="*/ 0 w 198"/>
                <a:gd name="T43" fmla="*/ 147 h 173"/>
                <a:gd name="T44" fmla="*/ 0 w 198"/>
                <a:gd name="T45" fmla="*/ 26 h 173"/>
                <a:gd name="T46" fmla="*/ 2 w 198"/>
                <a:gd name="T47" fmla="*/ 19 h 173"/>
                <a:gd name="T48" fmla="*/ 4 w 198"/>
                <a:gd name="T49" fmla="*/ 14 h 173"/>
                <a:gd name="T50" fmla="*/ 9 w 198"/>
                <a:gd name="T51" fmla="*/ 7 h 173"/>
                <a:gd name="T52" fmla="*/ 14 w 198"/>
                <a:gd name="T53" fmla="*/ 3 h 173"/>
                <a:gd name="T54" fmla="*/ 21 w 198"/>
                <a:gd name="T55" fmla="*/ 2 h 173"/>
                <a:gd name="T56" fmla="*/ 28 w 198"/>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73">
                  <a:moveTo>
                    <a:pt x="28" y="0"/>
                  </a:moveTo>
                  <a:lnTo>
                    <a:pt x="170" y="0"/>
                  </a:lnTo>
                  <a:lnTo>
                    <a:pt x="179" y="2"/>
                  </a:lnTo>
                  <a:lnTo>
                    <a:pt x="184" y="3"/>
                  </a:lnTo>
                  <a:lnTo>
                    <a:pt x="189" y="7"/>
                  </a:lnTo>
                  <a:lnTo>
                    <a:pt x="194" y="14"/>
                  </a:lnTo>
                  <a:lnTo>
                    <a:pt x="196" y="19"/>
                  </a:lnTo>
                  <a:lnTo>
                    <a:pt x="198" y="26"/>
                  </a:lnTo>
                  <a:lnTo>
                    <a:pt x="198" y="147"/>
                  </a:lnTo>
                  <a:lnTo>
                    <a:pt x="196" y="154"/>
                  </a:lnTo>
                  <a:lnTo>
                    <a:pt x="194" y="161"/>
                  </a:lnTo>
                  <a:lnTo>
                    <a:pt x="189" y="166"/>
                  </a:lnTo>
                  <a:lnTo>
                    <a:pt x="184" y="170"/>
                  </a:lnTo>
                  <a:lnTo>
                    <a:pt x="179" y="173"/>
                  </a:lnTo>
                  <a:lnTo>
                    <a:pt x="170" y="173"/>
                  </a:lnTo>
                  <a:lnTo>
                    <a:pt x="28" y="173"/>
                  </a:lnTo>
                  <a:lnTo>
                    <a:pt x="21" y="173"/>
                  </a:lnTo>
                  <a:lnTo>
                    <a:pt x="14" y="170"/>
                  </a:lnTo>
                  <a:lnTo>
                    <a:pt x="9" y="166"/>
                  </a:lnTo>
                  <a:lnTo>
                    <a:pt x="4" y="161"/>
                  </a:lnTo>
                  <a:lnTo>
                    <a:pt x="2" y="154"/>
                  </a:lnTo>
                  <a:lnTo>
                    <a:pt x="0" y="147"/>
                  </a:lnTo>
                  <a:lnTo>
                    <a:pt x="0" y="26"/>
                  </a:lnTo>
                  <a:lnTo>
                    <a:pt x="2" y="19"/>
                  </a:lnTo>
                  <a:lnTo>
                    <a:pt x="4" y="14"/>
                  </a:lnTo>
                  <a:lnTo>
                    <a:pt x="9" y="7"/>
                  </a:lnTo>
                  <a:lnTo>
                    <a:pt x="14" y="3"/>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8" name="Freeform 79"/>
            <p:cNvSpPr>
              <a:spLocks/>
            </p:cNvSpPr>
            <p:nvPr/>
          </p:nvSpPr>
          <p:spPr bwMode="auto">
            <a:xfrm>
              <a:off x="7999793" y="3832024"/>
              <a:ext cx="247698" cy="226729"/>
            </a:xfrm>
            <a:custGeom>
              <a:avLst/>
              <a:gdLst>
                <a:gd name="T0" fmla="*/ 26 w 189"/>
                <a:gd name="T1" fmla="*/ 0 h 173"/>
                <a:gd name="T2" fmla="*/ 163 w 189"/>
                <a:gd name="T3" fmla="*/ 0 h 173"/>
                <a:gd name="T4" fmla="*/ 170 w 189"/>
                <a:gd name="T5" fmla="*/ 2 h 173"/>
                <a:gd name="T6" fmla="*/ 175 w 189"/>
                <a:gd name="T7" fmla="*/ 4 h 173"/>
                <a:gd name="T8" fmla="*/ 180 w 189"/>
                <a:gd name="T9" fmla="*/ 9 h 173"/>
                <a:gd name="T10" fmla="*/ 185 w 189"/>
                <a:gd name="T11" fmla="*/ 14 h 173"/>
                <a:gd name="T12" fmla="*/ 187 w 189"/>
                <a:gd name="T13" fmla="*/ 20 h 173"/>
                <a:gd name="T14" fmla="*/ 189 w 189"/>
                <a:gd name="T15" fmla="*/ 27 h 173"/>
                <a:gd name="T16" fmla="*/ 189 w 189"/>
                <a:gd name="T17" fmla="*/ 147 h 173"/>
                <a:gd name="T18" fmla="*/ 187 w 189"/>
                <a:gd name="T19" fmla="*/ 154 h 173"/>
                <a:gd name="T20" fmla="*/ 185 w 189"/>
                <a:gd name="T21" fmla="*/ 161 h 173"/>
                <a:gd name="T22" fmla="*/ 180 w 189"/>
                <a:gd name="T23" fmla="*/ 166 h 173"/>
                <a:gd name="T24" fmla="*/ 175 w 189"/>
                <a:gd name="T25" fmla="*/ 170 h 173"/>
                <a:gd name="T26" fmla="*/ 170 w 189"/>
                <a:gd name="T27" fmla="*/ 173 h 173"/>
                <a:gd name="T28" fmla="*/ 163 w 189"/>
                <a:gd name="T29" fmla="*/ 173 h 173"/>
                <a:gd name="T30" fmla="*/ 26 w 189"/>
                <a:gd name="T31" fmla="*/ 173 h 173"/>
                <a:gd name="T32" fmla="*/ 19 w 189"/>
                <a:gd name="T33" fmla="*/ 173 h 173"/>
                <a:gd name="T34" fmla="*/ 12 w 189"/>
                <a:gd name="T35" fmla="*/ 170 h 173"/>
                <a:gd name="T36" fmla="*/ 7 w 189"/>
                <a:gd name="T37" fmla="*/ 166 h 173"/>
                <a:gd name="T38" fmla="*/ 3 w 189"/>
                <a:gd name="T39" fmla="*/ 161 h 173"/>
                <a:gd name="T40" fmla="*/ 0 w 189"/>
                <a:gd name="T41" fmla="*/ 154 h 173"/>
                <a:gd name="T42" fmla="*/ 0 w 189"/>
                <a:gd name="T43" fmla="*/ 147 h 173"/>
                <a:gd name="T44" fmla="*/ 0 w 189"/>
                <a:gd name="T45" fmla="*/ 27 h 173"/>
                <a:gd name="T46" fmla="*/ 0 w 189"/>
                <a:gd name="T47" fmla="*/ 20 h 173"/>
                <a:gd name="T48" fmla="*/ 3 w 189"/>
                <a:gd name="T49" fmla="*/ 14 h 173"/>
                <a:gd name="T50" fmla="*/ 7 w 189"/>
                <a:gd name="T51" fmla="*/ 9 h 173"/>
                <a:gd name="T52" fmla="*/ 12 w 189"/>
                <a:gd name="T53" fmla="*/ 4 h 173"/>
                <a:gd name="T54" fmla="*/ 19 w 189"/>
                <a:gd name="T55" fmla="*/ 2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3" y="0"/>
                  </a:lnTo>
                  <a:lnTo>
                    <a:pt x="170" y="2"/>
                  </a:lnTo>
                  <a:lnTo>
                    <a:pt x="175" y="4"/>
                  </a:lnTo>
                  <a:lnTo>
                    <a:pt x="180" y="9"/>
                  </a:lnTo>
                  <a:lnTo>
                    <a:pt x="185" y="14"/>
                  </a:lnTo>
                  <a:lnTo>
                    <a:pt x="187" y="20"/>
                  </a:lnTo>
                  <a:lnTo>
                    <a:pt x="189" y="27"/>
                  </a:lnTo>
                  <a:lnTo>
                    <a:pt x="189" y="147"/>
                  </a:lnTo>
                  <a:lnTo>
                    <a:pt x="187" y="154"/>
                  </a:lnTo>
                  <a:lnTo>
                    <a:pt x="185" y="161"/>
                  </a:lnTo>
                  <a:lnTo>
                    <a:pt x="180" y="166"/>
                  </a:lnTo>
                  <a:lnTo>
                    <a:pt x="175" y="170"/>
                  </a:lnTo>
                  <a:lnTo>
                    <a:pt x="170" y="173"/>
                  </a:lnTo>
                  <a:lnTo>
                    <a:pt x="163" y="173"/>
                  </a:lnTo>
                  <a:lnTo>
                    <a:pt x="26" y="173"/>
                  </a:lnTo>
                  <a:lnTo>
                    <a:pt x="19" y="173"/>
                  </a:lnTo>
                  <a:lnTo>
                    <a:pt x="12" y="170"/>
                  </a:lnTo>
                  <a:lnTo>
                    <a:pt x="7" y="166"/>
                  </a:lnTo>
                  <a:lnTo>
                    <a:pt x="3" y="161"/>
                  </a:lnTo>
                  <a:lnTo>
                    <a:pt x="0" y="154"/>
                  </a:lnTo>
                  <a:lnTo>
                    <a:pt x="0" y="147"/>
                  </a:lnTo>
                  <a:lnTo>
                    <a:pt x="0" y="27"/>
                  </a:lnTo>
                  <a:lnTo>
                    <a:pt x="0" y="20"/>
                  </a:lnTo>
                  <a:lnTo>
                    <a:pt x="3" y="14"/>
                  </a:lnTo>
                  <a:lnTo>
                    <a:pt x="7" y="9"/>
                  </a:lnTo>
                  <a:lnTo>
                    <a:pt x="12" y="4"/>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9" name="Freeform 80"/>
            <p:cNvSpPr>
              <a:spLocks/>
            </p:cNvSpPr>
            <p:nvPr/>
          </p:nvSpPr>
          <p:spPr bwMode="auto">
            <a:xfrm>
              <a:off x="8272391" y="3832024"/>
              <a:ext cx="250319" cy="226729"/>
            </a:xfrm>
            <a:custGeom>
              <a:avLst/>
              <a:gdLst>
                <a:gd name="T0" fmla="*/ 28 w 191"/>
                <a:gd name="T1" fmla="*/ 0 h 173"/>
                <a:gd name="T2" fmla="*/ 163 w 191"/>
                <a:gd name="T3" fmla="*/ 0 h 173"/>
                <a:gd name="T4" fmla="*/ 170 w 191"/>
                <a:gd name="T5" fmla="*/ 2 h 173"/>
                <a:gd name="T6" fmla="*/ 177 w 191"/>
                <a:gd name="T7" fmla="*/ 4 h 173"/>
                <a:gd name="T8" fmla="*/ 182 w 191"/>
                <a:gd name="T9" fmla="*/ 9 h 173"/>
                <a:gd name="T10" fmla="*/ 187 w 191"/>
                <a:gd name="T11" fmla="*/ 14 h 173"/>
                <a:gd name="T12" fmla="*/ 189 w 191"/>
                <a:gd name="T13" fmla="*/ 20 h 173"/>
                <a:gd name="T14" fmla="*/ 191 w 191"/>
                <a:gd name="T15" fmla="*/ 27 h 173"/>
                <a:gd name="T16" fmla="*/ 191 w 191"/>
                <a:gd name="T17" fmla="*/ 147 h 173"/>
                <a:gd name="T18" fmla="*/ 189 w 191"/>
                <a:gd name="T19" fmla="*/ 154 h 173"/>
                <a:gd name="T20" fmla="*/ 187 w 191"/>
                <a:gd name="T21" fmla="*/ 161 h 173"/>
                <a:gd name="T22" fmla="*/ 182 w 191"/>
                <a:gd name="T23" fmla="*/ 166 h 173"/>
                <a:gd name="T24" fmla="*/ 177 w 191"/>
                <a:gd name="T25" fmla="*/ 170 h 173"/>
                <a:gd name="T26" fmla="*/ 170 w 191"/>
                <a:gd name="T27" fmla="*/ 173 h 173"/>
                <a:gd name="T28" fmla="*/ 163 w 191"/>
                <a:gd name="T29" fmla="*/ 173 h 173"/>
                <a:gd name="T30" fmla="*/ 28 w 191"/>
                <a:gd name="T31" fmla="*/ 173 h 173"/>
                <a:gd name="T32" fmla="*/ 21 w 191"/>
                <a:gd name="T33" fmla="*/ 173 h 173"/>
                <a:gd name="T34" fmla="*/ 14 w 191"/>
                <a:gd name="T35" fmla="*/ 170 h 173"/>
                <a:gd name="T36" fmla="*/ 9 w 191"/>
                <a:gd name="T37" fmla="*/ 166 h 173"/>
                <a:gd name="T38" fmla="*/ 4 w 191"/>
                <a:gd name="T39" fmla="*/ 161 h 173"/>
                <a:gd name="T40" fmla="*/ 2 w 191"/>
                <a:gd name="T41" fmla="*/ 154 h 173"/>
                <a:gd name="T42" fmla="*/ 0 w 191"/>
                <a:gd name="T43" fmla="*/ 147 h 173"/>
                <a:gd name="T44" fmla="*/ 0 w 191"/>
                <a:gd name="T45" fmla="*/ 27 h 173"/>
                <a:gd name="T46" fmla="*/ 2 w 191"/>
                <a:gd name="T47" fmla="*/ 20 h 173"/>
                <a:gd name="T48" fmla="*/ 4 w 191"/>
                <a:gd name="T49" fmla="*/ 14 h 173"/>
                <a:gd name="T50" fmla="*/ 9 w 191"/>
                <a:gd name="T51" fmla="*/ 9 h 173"/>
                <a:gd name="T52" fmla="*/ 14 w 191"/>
                <a:gd name="T53" fmla="*/ 4 h 173"/>
                <a:gd name="T54" fmla="*/ 21 w 191"/>
                <a:gd name="T55" fmla="*/ 2 h 173"/>
                <a:gd name="T56" fmla="*/ 28 w 191"/>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3">
                  <a:moveTo>
                    <a:pt x="28" y="0"/>
                  </a:moveTo>
                  <a:lnTo>
                    <a:pt x="163" y="0"/>
                  </a:lnTo>
                  <a:lnTo>
                    <a:pt x="170" y="2"/>
                  </a:lnTo>
                  <a:lnTo>
                    <a:pt x="177" y="4"/>
                  </a:lnTo>
                  <a:lnTo>
                    <a:pt x="182" y="9"/>
                  </a:lnTo>
                  <a:lnTo>
                    <a:pt x="187" y="14"/>
                  </a:lnTo>
                  <a:lnTo>
                    <a:pt x="189" y="20"/>
                  </a:lnTo>
                  <a:lnTo>
                    <a:pt x="191" y="27"/>
                  </a:lnTo>
                  <a:lnTo>
                    <a:pt x="191" y="147"/>
                  </a:lnTo>
                  <a:lnTo>
                    <a:pt x="189" y="154"/>
                  </a:lnTo>
                  <a:lnTo>
                    <a:pt x="187" y="161"/>
                  </a:lnTo>
                  <a:lnTo>
                    <a:pt x="182" y="166"/>
                  </a:lnTo>
                  <a:lnTo>
                    <a:pt x="177" y="170"/>
                  </a:lnTo>
                  <a:lnTo>
                    <a:pt x="170" y="173"/>
                  </a:lnTo>
                  <a:lnTo>
                    <a:pt x="163" y="173"/>
                  </a:lnTo>
                  <a:lnTo>
                    <a:pt x="28" y="173"/>
                  </a:lnTo>
                  <a:lnTo>
                    <a:pt x="21" y="173"/>
                  </a:lnTo>
                  <a:lnTo>
                    <a:pt x="14" y="170"/>
                  </a:lnTo>
                  <a:lnTo>
                    <a:pt x="9" y="166"/>
                  </a:lnTo>
                  <a:lnTo>
                    <a:pt x="4" y="161"/>
                  </a:lnTo>
                  <a:lnTo>
                    <a:pt x="2" y="154"/>
                  </a:lnTo>
                  <a:lnTo>
                    <a:pt x="0" y="147"/>
                  </a:lnTo>
                  <a:lnTo>
                    <a:pt x="0" y="27"/>
                  </a:lnTo>
                  <a:lnTo>
                    <a:pt x="2" y="20"/>
                  </a:lnTo>
                  <a:lnTo>
                    <a:pt x="4" y="14"/>
                  </a:lnTo>
                  <a:lnTo>
                    <a:pt x="9" y="9"/>
                  </a:lnTo>
                  <a:lnTo>
                    <a:pt x="14" y="4"/>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0" name="Freeform 81"/>
            <p:cNvSpPr>
              <a:spLocks/>
            </p:cNvSpPr>
            <p:nvPr/>
          </p:nvSpPr>
          <p:spPr bwMode="auto">
            <a:xfrm>
              <a:off x="8547611" y="3832024"/>
              <a:ext cx="250319" cy="226729"/>
            </a:xfrm>
            <a:custGeom>
              <a:avLst/>
              <a:gdLst>
                <a:gd name="T0" fmla="*/ 28 w 191"/>
                <a:gd name="T1" fmla="*/ 0 h 173"/>
                <a:gd name="T2" fmla="*/ 163 w 191"/>
                <a:gd name="T3" fmla="*/ 0 h 173"/>
                <a:gd name="T4" fmla="*/ 170 w 191"/>
                <a:gd name="T5" fmla="*/ 2 h 173"/>
                <a:gd name="T6" fmla="*/ 177 w 191"/>
                <a:gd name="T7" fmla="*/ 4 h 173"/>
                <a:gd name="T8" fmla="*/ 182 w 191"/>
                <a:gd name="T9" fmla="*/ 9 h 173"/>
                <a:gd name="T10" fmla="*/ 187 w 191"/>
                <a:gd name="T11" fmla="*/ 14 h 173"/>
                <a:gd name="T12" fmla="*/ 189 w 191"/>
                <a:gd name="T13" fmla="*/ 20 h 173"/>
                <a:gd name="T14" fmla="*/ 191 w 191"/>
                <a:gd name="T15" fmla="*/ 27 h 173"/>
                <a:gd name="T16" fmla="*/ 191 w 191"/>
                <a:gd name="T17" fmla="*/ 147 h 173"/>
                <a:gd name="T18" fmla="*/ 189 w 191"/>
                <a:gd name="T19" fmla="*/ 154 h 173"/>
                <a:gd name="T20" fmla="*/ 187 w 191"/>
                <a:gd name="T21" fmla="*/ 161 h 173"/>
                <a:gd name="T22" fmla="*/ 182 w 191"/>
                <a:gd name="T23" fmla="*/ 166 h 173"/>
                <a:gd name="T24" fmla="*/ 177 w 191"/>
                <a:gd name="T25" fmla="*/ 170 h 173"/>
                <a:gd name="T26" fmla="*/ 170 w 191"/>
                <a:gd name="T27" fmla="*/ 173 h 173"/>
                <a:gd name="T28" fmla="*/ 163 w 191"/>
                <a:gd name="T29" fmla="*/ 173 h 173"/>
                <a:gd name="T30" fmla="*/ 28 w 191"/>
                <a:gd name="T31" fmla="*/ 173 h 173"/>
                <a:gd name="T32" fmla="*/ 21 w 191"/>
                <a:gd name="T33" fmla="*/ 173 h 173"/>
                <a:gd name="T34" fmla="*/ 14 w 191"/>
                <a:gd name="T35" fmla="*/ 170 h 173"/>
                <a:gd name="T36" fmla="*/ 9 w 191"/>
                <a:gd name="T37" fmla="*/ 166 h 173"/>
                <a:gd name="T38" fmla="*/ 4 w 191"/>
                <a:gd name="T39" fmla="*/ 161 h 173"/>
                <a:gd name="T40" fmla="*/ 2 w 191"/>
                <a:gd name="T41" fmla="*/ 154 h 173"/>
                <a:gd name="T42" fmla="*/ 0 w 191"/>
                <a:gd name="T43" fmla="*/ 147 h 173"/>
                <a:gd name="T44" fmla="*/ 0 w 191"/>
                <a:gd name="T45" fmla="*/ 27 h 173"/>
                <a:gd name="T46" fmla="*/ 2 w 191"/>
                <a:gd name="T47" fmla="*/ 20 h 173"/>
                <a:gd name="T48" fmla="*/ 4 w 191"/>
                <a:gd name="T49" fmla="*/ 14 h 173"/>
                <a:gd name="T50" fmla="*/ 9 w 191"/>
                <a:gd name="T51" fmla="*/ 9 h 173"/>
                <a:gd name="T52" fmla="*/ 14 w 191"/>
                <a:gd name="T53" fmla="*/ 4 h 173"/>
                <a:gd name="T54" fmla="*/ 21 w 191"/>
                <a:gd name="T55" fmla="*/ 2 h 173"/>
                <a:gd name="T56" fmla="*/ 28 w 191"/>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3">
                  <a:moveTo>
                    <a:pt x="28" y="0"/>
                  </a:moveTo>
                  <a:lnTo>
                    <a:pt x="163" y="0"/>
                  </a:lnTo>
                  <a:lnTo>
                    <a:pt x="170" y="2"/>
                  </a:lnTo>
                  <a:lnTo>
                    <a:pt x="177" y="4"/>
                  </a:lnTo>
                  <a:lnTo>
                    <a:pt x="182" y="9"/>
                  </a:lnTo>
                  <a:lnTo>
                    <a:pt x="187" y="14"/>
                  </a:lnTo>
                  <a:lnTo>
                    <a:pt x="189" y="20"/>
                  </a:lnTo>
                  <a:lnTo>
                    <a:pt x="191" y="27"/>
                  </a:lnTo>
                  <a:lnTo>
                    <a:pt x="191" y="147"/>
                  </a:lnTo>
                  <a:lnTo>
                    <a:pt x="189" y="154"/>
                  </a:lnTo>
                  <a:lnTo>
                    <a:pt x="187" y="161"/>
                  </a:lnTo>
                  <a:lnTo>
                    <a:pt x="182" y="166"/>
                  </a:lnTo>
                  <a:lnTo>
                    <a:pt x="177" y="170"/>
                  </a:lnTo>
                  <a:lnTo>
                    <a:pt x="170" y="173"/>
                  </a:lnTo>
                  <a:lnTo>
                    <a:pt x="163" y="173"/>
                  </a:lnTo>
                  <a:lnTo>
                    <a:pt x="28" y="173"/>
                  </a:lnTo>
                  <a:lnTo>
                    <a:pt x="21" y="173"/>
                  </a:lnTo>
                  <a:lnTo>
                    <a:pt x="14" y="170"/>
                  </a:lnTo>
                  <a:lnTo>
                    <a:pt x="9" y="166"/>
                  </a:lnTo>
                  <a:lnTo>
                    <a:pt x="4" y="161"/>
                  </a:lnTo>
                  <a:lnTo>
                    <a:pt x="2" y="154"/>
                  </a:lnTo>
                  <a:lnTo>
                    <a:pt x="0" y="147"/>
                  </a:lnTo>
                  <a:lnTo>
                    <a:pt x="0" y="27"/>
                  </a:lnTo>
                  <a:lnTo>
                    <a:pt x="2" y="20"/>
                  </a:lnTo>
                  <a:lnTo>
                    <a:pt x="4" y="14"/>
                  </a:lnTo>
                  <a:lnTo>
                    <a:pt x="9" y="9"/>
                  </a:lnTo>
                  <a:lnTo>
                    <a:pt x="14" y="4"/>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1" name="Freeform 82"/>
            <p:cNvSpPr>
              <a:spLocks/>
            </p:cNvSpPr>
            <p:nvPr/>
          </p:nvSpPr>
          <p:spPr bwMode="auto">
            <a:xfrm>
              <a:off x="8822831" y="3832024"/>
              <a:ext cx="247698" cy="226729"/>
            </a:xfrm>
            <a:custGeom>
              <a:avLst/>
              <a:gdLst>
                <a:gd name="T0" fmla="*/ 26 w 189"/>
                <a:gd name="T1" fmla="*/ 0 h 173"/>
                <a:gd name="T2" fmla="*/ 163 w 189"/>
                <a:gd name="T3" fmla="*/ 0 h 173"/>
                <a:gd name="T4" fmla="*/ 170 w 189"/>
                <a:gd name="T5" fmla="*/ 2 h 173"/>
                <a:gd name="T6" fmla="*/ 177 w 189"/>
                <a:gd name="T7" fmla="*/ 4 h 173"/>
                <a:gd name="T8" fmla="*/ 182 w 189"/>
                <a:gd name="T9" fmla="*/ 9 h 173"/>
                <a:gd name="T10" fmla="*/ 186 w 189"/>
                <a:gd name="T11" fmla="*/ 14 h 173"/>
                <a:gd name="T12" fmla="*/ 189 w 189"/>
                <a:gd name="T13" fmla="*/ 20 h 173"/>
                <a:gd name="T14" fmla="*/ 189 w 189"/>
                <a:gd name="T15" fmla="*/ 27 h 173"/>
                <a:gd name="T16" fmla="*/ 189 w 189"/>
                <a:gd name="T17" fmla="*/ 147 h 173"/>
                <a:gd name="T18" fmla="*/ 189 w 189"/>
                <a:gd name="T19" fmla="*/ 154 h 173"/>
                <a:gd name="T20" fmla="*/ 186 w 189"/>
                <a:gd name="T21" fmla="*/ 161 h 173"/>
                <a:gd name="T22" fmla="*/ 182 w 189"/>
                <a:gd name="T23" fmla="*/ 166 h 173"/>
                <a:gd name="T24" fmla="*/ 177 w 189"/>
                <a:gd name="T25" fmla="*/ 170 h 173"/>
                <a:gd name="T26" fmla="*/ 170 w 189"/>
                <a:gd name="T27" fmla="*/ 173 h 173"/>
                <a:gd name="T28" fmla="*/ 163 w 189"/>
                <a:gd name="T29" fmla="*/ 173 h 173"/>
                <a:gd name="T30" fmla="*/ 26 w 189"/>
                <a:gd name="T31" fmla="*/ 173 h 173"/>
                <a:gd name="T32" fmla="*/ 19 w 189"/>
                <a:gd name="T33" fmla="*/ 173 h 173"/>
                <a:gd name="T34" fmla="*/ 14 w 189"/>
                <a:gd name="T35" fmla="*/ 170 h 173"/>
                <a:gd name="T36" fmla="*/ 9 w 189"/>
                <a:gd name="T37" fmla="*/ 166 h 173"/>
                <a:gd name="T38" fmla="*/ 4 w 189"/>
                <a:gd name="T39" fmla="*/ 161 h 173"/>
                <a:gd name="T40" fmla="*/ 2 w 189"/>
                <a:gd name="T41" fmla="*/ 154 h 173"/>
                <a:gd name="T42" fmla="*/ 0 w 189"/>
                <a:gd name="T43" fmla="*/ 147 h 173"/>
                <a:gd name="T44" fmla="*/ 0 w 189"/>
                <a:gd name="T45" fmla="*/ 27 h 173"/>
                <a:gd name="T46" fmla="*/ 2 w 189"/>
                <a:gd name="T47" fmla="*/ 20 h 173"/>
                <a:gd name="T48" fmla="*/ 4 w 189"/>
                <a:gd name="T49" fmla="*/ 14 h 173"/>
                <a:gd name="T50" fmla="*/ 9 w 189"/>
                <a:gd name="T51" fmla="*/ 9 h 173"/>
                <a:gd name="T52" fmla="*/ 14 w 189"/>
                <a:gd name="T53" fmla="*/ 4 h 173"/>
                <a:gd name="T54" fmla="*/ 19 w 189"/>
                <a:gd name="T55" fmla="*/ 2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3" y="0"/>
                  </a:lnTo>
                  <a:lnTo>
                    <a:pt x="170" y="2"/>
                  </a:lnTo>
                  <a:lnTo>
                    <a:pt x="177" y="4"/>
                  </a:lnTo>
                  <a:lnTo>
                    <a:pt x="182" y="9"/>
                  </a:lnTo>
                  <a:lnTo>
                    <a:pt x="186" y="14"/>
                  </a:lnTo>
                  <a:lnTo>
                    <a:pt x="189" y="20"/>
                  </a:lnTo>
                  <a:lnTo>
                    <a:pt x="189" y="27"/>
                  </a:lnTo>
                  <a:lnTo>
                    <a:pt x="189" y="147"/>
                  </a:lnTo>
                  <a:lnTo>
                    <a:pt x="189" y="154"/>
                  </a:lnTo>
                  <a:lnTo>
                    <a:pt x="186" y="161"/>
                  </a:lnTo>
                  <a:lnTo>
                    <a:pt x="182" y="166"/>
                  </a:lnTo>
                  <a:lnTo>
                    <a:pt x="177" y="170"/>
                  </a:lnTo>
                  <a:lnTo>
                    <a:pt x="170" y="173"/>
                  </a:lnTo>
                  <a:lnTo>
                    <a:pt x="163" y="173"/>
                  </a:lnTo>
                  <a:lnTo>
                    <a:pt x="26" y="173"/>
                  </a:lnTo>
                  <a:lnTo>
                    <a:pt x="19" y="173"/>
                  </a:lnTo>
                  <a:lnTo>
                    <a:pt x="14" y="170"/>
                  </a:lnTo>
                  <a:lnTo>
                    <a:pt x="9" y="166"/>
                  </a:lnTo>
                  <a:lnTo>
                    <a:pt x="4" y="161"/>
                  </a:lnTo>
                  <a:lnTo>
                    <a:pt x="2" y="154"/>
                  </a:lnTo>
                  <a:lnTo>
                    <a:pt x="0" y="147"/>
                  </a:lnTo>
                  <a:lnTo>
                    <a:pt x="0" y="27"/>
                  </a:lnTo>
                  <a:lnTo>
                    <a:pt x="2" y="20"/>
                  </a:lnTo>
                  <a:lnTo>
                    <a:pt x="4" y="14"/>
                  </a:lnTo>
                  <a:lnTo>
                    <a:pt x="9" y="9"/>
                  </a:lnTo>
                  <a:lnTo>
                    <a:pt x="14" y="4"/>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2" name="Freeform 83"/>
            <p:cNvSpPr>
              <a:spLocks/>
            </p:cNvSpPr>
            <p:nvPr/>
          </p:nvSpPr>
          <p:spPr bwMode="auto">
            <a:xfrm>
              <a:off x="7999793" y="4104622"/>
              <a:ext cx="247698" cy="228039"/>
            </a:xfrm>
            <a:custGeom>
              <a:avLst/>
              <a:gdLst>
                <a:gd name="T0" fmla="*/ 26 w 189"/>
                <a:gd name="T1" fmla="*/ 0 h 174"/>
                <a:gd name="T2" fmla="*/ 163 w 189"/>
                <a:gd name="T3" fmla="*/ 0 h 174"/>
                <a:gd name="T4" fmla="*/ 170 w 189"/>
                <a:gd name="T5" fmla="*/ 2 h 174"/>
                <a:gd name="T6" fmla="*/ 175 w 189"/>
                <a:gd name="T7" fmla="*/ 4 h 174"/>
                <a:gd name="T8" fmla="*/ 180 w 189"/>
                <a:gd name="T9" fmla="*/ 9 h 174"/>
                <a:gd name="T10" fmla="*/ 185 w 189"/>
                <a:gd name="T11" fmla="*/ 14 h 174"/>
                <a:gd name="T12" fmla="*/ 187 w 189"/>
                <a:gd name="T13" fmla="*/ 20 h 174"/>
                <a:gd name="T14" fmla="*/ 189 w 189"/>
                <a:gd name="T15" fmla="*/ 27 h 174"/>
                <a:gd name="T16" fmla="*/ 189 w 189"/>
                <a:gd name="T17" fmla="*/ 147 h 174"/>
                <a:gd name="T18" fmla="*/ 187 w 189"/>
                <a:gd name="T19" fmla="*/ 154 h 174"/>
                <a:gd name="T20" fmla="*/ 185 w 189"/>
                <a:gd name="T21" fmla="*/ 161 h 174"/>
                <a:gd name="T22" fmla="*/ 180 w 189"/>
                <a:gd name="T23" fmla="*/ 167 h 174"/>
                <a:gd name="T24" fmla="*/ 175 w 189"/>
                <a:gd name="T25" fmla="*/ 170 h 174"/>
                <a:gd name="T26" fmla="*/ 170 w 189"/>
                <a:gd name="T27" fmla="*/ 174 h 174"/>
                <a:gd name="T28" fmla="*/ 163 w 189"/>
                <a:gd name="T29" fmla="*/ 174 h 174"/>
                <a:gd name="T30" fmla="*/ 26 w 189"/>
                <a:gd name="T31" fmla="*/ 174 h 174"/>
                <a:gd name="T32" fmla="*/ 19 w 189"/>
                <a:gd name="T33" fmla="*/ 174 h 174"/>
                <a:gd name="T34" fmla="*/ 12 w 189"/>
                <a:gd name="T35" fmla="*/ 170 h 174"/>
                <a:gd name="T36" fmla="*/ 7 w 189"/>
                <a:gd name="T37" fmla="*/ 167 h 174"/>
                <a:gd name="T38" fmla="*/ 3 w 189"/>
                <a:gd name="T39" fmla="*/ 161 h 174"/>
                <a:gd name="T40" fmla="*/ 0 w 189"/>
                <a:gd name="T41" fmla="*/ 154 h 174"/>
                <a:gd name="T42" fmla="*/ 0 w 189"/>
                <a:gd name="T43" fmla="*/ 147 h 174"/>
                <a:gd name="T44" fmla="*/ 0 w 189"/>
                <a:gd name="T45" fmla="*/ 27 h 174"/>
                <a:gd name="T46" fmla="*/ 0 w 189"/>
                <a:gd name="T47" fmla="*/ 20 h 174"/>
                <a:gd name="T48" fmla="*/ 3 w 189"/>
                <a:gd name="T49" fmla="*/ 14 h 174"/>
                <a:gd name="T50" fmla="*/ 7 w 189"/>
                <a:gd name="T51" fmla="*/ 9 h 174"/>
                <a:gd name="T52" fmla="*/ 12 w 189"/>
                <a:gd name="T53" fmla="*/ 4 h 174"/>
                <a:gd name="T54" fmla="*/ 19 w 189"/>
                <a:gd name="T55" fmla="*/ 2 h 174"/>
                <a:gd name="T56" fmla="*/ 26 w 189"/>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4">
                  <a:moveTo>
                    <a:pt x="26" y="0"/>
                  </a:moveTo>
                  <a:lnTo>
                    <a:pt x="163" y="0"/>
                  </a:lnTo>
                  <a:lnTo>
                    <a:pt x="170" y="2"/>
                  </a:lnTo>
                  <a:lnTo>
                    <a:pt x="175" y="4"/>
                  </a:lnTo>
                  <a:lnTo>
                    <a:pt x="180" y="9"/>
                  </a:lnTo>
                  <a:lnTo>
                    <a:pt x="185" y="14"/>
                  </a:lnTo>
                  <a:lnTo>
                    <a:pt x="187" y="20"/>
                  </a:lnTo>
                  <a:lnTo>
                    <a:pt x="189" y="27"/>
                  </a:lnTo>
                  <a:lnTo>
                    <a:pt x="189" y="147"/>
                  </a:lnTo>
                  <a:lnTo>
                    <a:pt x="187" y="154"/>
                  </a:lnTo>
                  <a:lnTo>
                    <a:pt x="185" y="161"/>
                  </a:lnTo>
                  <a:lnTo>
                    <a:pt x="180" y="167"/>
                  </a:lnTo>
                  <a:lnTo>
                    <a:pt x="175" y="170"/>
                  </a:lnTo>
                  <a:lnTo>
                    <a:pt x="170" y="174"/>
                  </a:lnTo>
                  <a:lnTo>
                    <a:pt x="163" y="174"/>
                  </a:lnTo>
                  <a:lnTo>
                    <a:pt x="26" y="174"/>
                  </a:lnTo>
                  <a:lnTo>
                    <a:pt x="19" y="174"/>
                  </a:lnTo>
                  <a:lnTo>
                    <a:pt x="12" y="170"/>
                  </a:lnTo>
                  <a:lnTo>
                    <a:pt x="7" y="167"/>
                  </a:lnTo>
                  <a:lnTo>
                    <a:pt x="3" y="161"/>
                  </a:lnTo>
                  <a:lnTo>
                    <a:pt x="0" y="154"/>
                  </a:lnTo>
                  <a:lnTo>
                    <a:pt x="0" y="147"/>
                  </a:lnTo>
                  <a:lnTo>
                    <a:pt x="0" y="27"/>
                  </a:lnTo>
                  <a:lnTo>
                    <a:pt x="0" y="20"/>
                  </a:lnTo>
                  <a:lnTo>
                    <a:pt x="3" y="14"/>
                  </a:lnTo>
                  <a:lnTo>
                    <a:pt x="7" y="9"/>
                  </a:lnTo>
                  <a:lnTo>
                    <a:pt x="12" y="4"/>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3" name="Freeform 84"/>
            <p:cNvSpPr>
              <a:spLocks/>
            </p:cNvSpPr>
            <p:nvPr/>
          </p:nvSpPr>
          <p:spPr bwMode="auto">
            <a:xfrm>
              <a:off x="8272391" y="4104622"/>
              <a:ext cx="250319" cy="228039"/>
            </a:xfrm>
            <a:custGeom>
              <a:avLst/>
              <a:gdLst>
                <a:gd name="T0" fmla="*/ 28 w 191"/>
                <a:gd name="T1" fmla="*/ 0 h 174"/>
                <a:gd name="T2" fmla="*/ 163 w 191"/>
                <a:gd name="T3" fmla="*/ 0 h 174"/>
                <a:gd name="T4" fmla="*/ 170 w 191"/>
                <a:gd name="T5" fmla="*/ 2 h 174"/>
                <a:gd name="T6" fmla="*/ 177 w 191"/>
                <a:gd name="T7" fmla="*/ 4 h 174"/>
                <a:gd name="T8" fmla="*/ 182 w 191"/>
                <a:gd name="T9" fmla="*/ 9 h 174"/>
                <a:gd name="T10" fmla="*/ 187 w 191"/>
                <a:gd name="T11" fmla="*/ 14 h 174"/>
                <a:gd name="T12" fmla="*/ 189 w 191"/>
                <a:gd name="T13" fmla="*/ 20 h 174"/>
                <a:gd name="T14" fmla="*/ 191 w 191"/>
                <a:gd name="T15" fmla="*/ 27 h 174"/>
                <a:gd name="T16" fmla="*/ 191 w 191"/>
                <a:gd name="T17" fmla="*/ 147 h 174"/>
                <a:gd name="T18" fmla="*/ 189 w 191"/>
                <a:gd name="T19" fmla="*/ 154 h 174"/>
                <a:gd name="T20" fmla="*/ 187 w 191"/>
                <a:gd name="T21" fmla="*/ 161 h 174"/>
                <a:gd name="T22" fmla="*/ 182 w 191"/>
                <a:gd name="T23" fmla="*/ 167 h 174"/>
                <a:gd name="T24" fmla="*/ 177 w 191"/>
                <a:gd name="T25" fmla="*/ 170 h 174"/>
                <a:gd name="T26" fmla="*/ 170 w 191"/>
                <a:gd name="T27" fmla="*/ 174 h 174"/>
                <a:gd name="T28" fmla="*/ 163 w 191"/>
                <a:gd name="T29" fmla="*/ 174 h 174"/>
                <a:gd name="T30" fmla="*/ 28 w 191"/>
                <a:gd name="T31" fmla="*/ 174 h 174"/>
                <a:gd name="T32" fmla="*/ 21 w 191"/>
                <a:gd name="T33" fmla="*/ 174 h 174"/>
                <a:gd name="T34" fmla="*/ 14 w 191"/>
                <a:gd name="T35" fmla="*/ 170 h 174"/>
                <a:gd name="T36" fmla="*/ 9 w 191"/>
                <a:gd name="T37" fmla="*/ 167 h 174"/>
                <a:gd name="T38" fmla="*/ 4 w 191"/>
                <a:gd name="T39" fmla="*/ 161 h 174"/>
                <a:gd name="T40" fmla="*/ 2 w 191"/>
                <a:gd name="T41" fmla="*/ 154 h 174"/>
                <a:gd name="T42" fmla="*/ 0 w 191"/>
                <a:gd name="T43" fmla="*/ 147 h 174"/>
                <a:gd name="T44" fmla="*/ 0 w 191"/>
                <a:gd name="T45" fmla="*/ 27 h 174"/>
                <a:gd name="T46" fmla="*/ 2 w 191"/>
                <a:gd name="T47" fmla="*/ 20 h 174"/>
                <a:gd name="T48" fmla="*/ 4 w 191"/>
                <a:gd name="T49" fmla="*/ 14 h 174"/>
                <a:gd name="T50" fmla="*/ 9 w 191"/>
                <a:gd name="T51" fmla="*/ 9 h 174"/>
                <a:gd name="T52" fmla="*/ 14 w 191"/>
                <a:gd name="T53" fmla="*/ 4 h 174"/>
                <a:gd name="T54" fmla="*/ 21 w 191"/>
                <a:gd name="T55" fmla="*/ 2 h 174"/>
                <a:gd name="T56" fmla="*/ 28 w 191"/>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4">
                  <a:moveTo>
                    <a:pt x="28" y="0"/>
                  </a:moveTo>
                  <a:lnTo>
                    <a:pt x="163" y="0"/>
                  </a:lnTo>
                  <a:lnTo>
                    <a:pt x="170" y="2"/>
                  </a:lnTo>
                  <a:lnTo>
                    <a:pt x="177" y="4"/>
                  </a:lnTo>
                  <a:lnTo>
                    <a:pt x="182" y="9"/>
                  </a:lnTo>
                  <a:lnTo>
                    <a:pt x="187" y="14"/>
                  </a:lnTo>
                  <a:lnTo>
                    <a:pt x="189" y="20"/>
                  </a:lnTo>
                  <a:lnTo>
                    <a:pt x="191" y="27"/>
                  </a:lnTo>
                  <a:lnTo>
                    <a:pt x="191" y="147"/>
                  </a:lnTo>
                  <a:lnTo>
                    <a:pt x="189" y="154"/>
                  </a:lnTo>
                  <a:lnTo>
                    <a:pt x="187" y="161"/>
                  </a:lnTo>
                  <a:lnTo>
                    <a:pt x="182" y="167"/>
                  </a:lnTo>
                  <a:lnTo>
                    <a:pt x="177" y="170"/>
                  </a:lnTo>
                  <a:lnTo>
                    <a:pt x="170" y="174"/>
                  </a:lnTo>
                  <a:lnTo>
                    <a:pt x="163" y="174"/>
                  </a:lnTo>
                  <a:lnTo>
                    <a:pt x="28" y="174"/>
                  </a:lnTo>
                  <a:lnTo>
                    <a:pt x="21" y="174"/>
                  </a:lnTo>
                  <a:lnTo>
                    <a:pt x="14" y="170"/>
                  </a:lnTo>
                  <a:lnTo>
                    <a:pt x="9" y="167"/>
                  </a:lnTo>
                  <a:lnTo>
                    <a:pt x="4" y="161"/>
                  </a:lnTo>
                  <a:lnTo>
                    <a:pt x="2" y="154"/>
                  </a:lnTo>
                  <a:lnTo>
                    <a:pt x="0" y="147"/>
                  </a:lnTo>
                  <a:lnTo>
                    <a:pt x="0" y="27"/>
                  </a:lnTo>
                  <a:lnTo>
                    <a:pt x="2" y="20"/>
                  </a:lnTo>
                  <a:lnTo>
                    <a:pt x="4" y="14"/>
                  </a:lnTo>
                  <a:lnTo>
                    <a:pt x="9" y="9"/>
                  </a:lnTo>
                  <a:lnTo>
                    <a:pt x="14" y="4"/>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4" name="Freeform 85"/>
            <p:cNvSpPr>
              <a:spLocks/>
            </p:cNvSpPr>
            <p:nvPr/>
          </p:nvSpPr>
          <p:spPr bwMode="auto">
            <a:xfrm>
              <a:off x="8547611" y="4104622"/>
              <a:ext cx="250319" cy="228039"/>
            </a:xfrm>
            <a:custGeom>
              <a:avLst/>
              <a:gdLst>
                <a:gd name="T0" fmla="*/ 28 w 191"/>
                <a:gd name="T1" fmla="*/ 0 h 174"/>
                <a:gd name="T2" fmla="*/ 163 w 191"/>
                <a:gd name="T3" fmla="*/ 0 h 174"/>
                <a:gd name="T4" fmla="*/ 170 w 191"/>
                <a:gd name="T5" fmla="*/ 2 h 174"/>
                <a:gd name="T6" fmla="*/ 177 w 191"/>
                <a:gd name="T7" fmla="*/ 4 h 174"/>
                <a:gd name="T8" fmla="*/ 182 w 191"/>
                <a:gd name="T9" fmla="*/ 9 h 174"/>
                <a:gd name="T10" fmla="*/ 187 w 191"/>
                <a:gd name="T11" fmla="*/ 14 h 174"/>
                <a:gd name="T12" fmla="*/ 189 w 191"/>
                <a:gd name="T13" fmla="*/ 20 h 174"/>
                <a:gd name="T14" fmla="*/ 191 w 191"/>
                <a:gd name="T15" fmla="*/ 27 h 174"/>
                <a:gd name="T16" fmla="*/ 191 w 191"/>
                <a:gd name="T17" fmla="*/ 147 h 174"/>
                <a:gd name="T18" fmla="*/ 189 w 191"/>
                <a:gd name="T19" fmla="*/ 154 h 174"/>
                <a:gd name="T20" fmla="*/ 187 w 191"/>
                <a:gd name="T21" fmla="*/ 161 h 174"/>
                <a:gd name="T22" fmla="*/ 182 w 191"/>
                <a:gd name="T23" fmla="*/ 167 h 174"/>
                <a:gd name="T24" fmla="*/ 177 w 191"/>
                <a:gd name="T25" fmla="*/ 170 h 174"/>
                <a:gd name="T26" fmla="*/ 170 w 191"/>
                <a:gd name="T27" fmla="*/ 174 h 174"/>
                <a:gd name="T28" fmla="*/ 163 w 191"/>
                <a:gd name="T29" fmla="*/ 174 h 174"/>
                <a:gd name="T30" fmla="*/ 28 w 191"/>
                <a:gd name="T31" fmla="*/ 174 h 174"/>
                <a:gd name="T32" fmla="*/ 21 w 191"/>
                <a:gd name="T33" fmla="*/ 174 h 174"/>
                <a:gd name="T34" fmla="*/ 14 w 191"/>
                <a:gd name="T35" fmla="*/ 170 h 174"/>
                <a:gd name="T36" fmla="*/ 9 w 191"/>
                <a:gd name="T37" fmla="*/ 167 h 174"/>
                <a:gd name="T38" fmla="*/ 4 w 191"/>
                <a:gd name="T39" fmla="*/ 161 h 174"/>
                <a:gd name="T40" fmla="*/ 2 w 191"/>
                <a:gd name="T41" fmla="*/ 154 h 174"/>
                <a:gd name="T42" fmla="*/ 0 w 191"/>
                <a:gd name="T43" fmla="*/ 147 h 174"/>
                <a:gd name="T44" fmla="*/ 0 w 191"/>
                <a:gd name="T45" fmla="*/ 27 h 174"/>
                <a:gd name="T46" fmla="*/ 2 w 191"/>
                <a:gd name="T47" fmla="*/ 20 h 174"/>
                <a:gd name="T48" fmla="*/ 4 w 191"/>
                <a:gd name="T49" fmla="*/ 14 h 174"/>
                <a:gd name="T50" fmla="*/ 9 w 191"/>
                <a:gd name="T51" fmla="*/ 9 h 174"/>
                <a:gd name="T52" fmla="*/ 14 w 191"/>
                <a:gd name="T53" fmla="*/ 4 h 174"/>
                <a:gd name="T54" fmla="*/ 21 w 191"/>
                <a:gd name="T55" fmla="*/ 2 h 174"/>
                <a:gd name="T56" fmla="*/ 28 w 191"/>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4">
                  <a:moveTo>
                    <a:pt x="28" y="0"/>
                  </a:moveTo>
                  <a:lnTo>
                    <a:pt x="163" y="0"/>
                  </a:lnTo>
                  <a:lnTo>
                    <a:pt x="170" y="2"/>
                  </a:lnTo>
                  <a:lnTo>
                    <a:pt x="177" y="4"/>
                  </a:lnTo>
                  <a:lnTo>
                    <a:pt x="182" y="9"/>
                  </a:lnTo>
                  <a:lnTo>
                    <a:pt x="187" y="14"/>
                  </a:lnTo>
                  <a:lnTo>
                    <a:pt x="189" y="20"/>
                  </a:lnTo>
                  <a:lnTo>
                    <a:pt x="191" y="27"/>
                  </a:lnTo>
                  <a:lnTo>
                    <a:pt x="191" y="147"/>
                  </a:lnTo>
                  <a:lnTo>
                    <a:pt x="189" y="154"/>
                  </a:lnTo>
                  <a:lnTo>
                    <a:pt x="187" y="161"/>
                  </a:lnTo>
                  <a:lnTo>
                    <a:pt x="182" y="167"/>
                  </a:lnTo>
                  <a:lnTo>
                    <a:pt x="177" y="170"/>
                  </a:lnTo>
                  <a:lnTo>
                    <a:pt x="170" y="174"/>
                  </a:lnTo>
                  <a:lnTo>
                    <a:pt x="163" y="174"/>
                  </a:lnTo>
                  <a:lnTo>
                    <a:pt x="28" y="174"/>
                  </a:lnTo>
                  <a:lnTo>
                    <a:pt x="21" y="174"/>
                  </a:lnTo>
                  <a:lnTo>
                    <a:pt x="14" y="170"/>
                  </a:lnTo>
                  <a:lnTo>
                    <a:pt x="9" y="167"/>
                  </a:lnTo>
                  <a:lnTo>
                    <a:pt x="4" y="161"/>
                  </a:lnTo>
                  <a:lnTo>
                    <a:pt x="2" y="154"/>
                  </a:lnTo>
                  <a:lnTo>
                    <a:pt x="0" y="147"/>
                  </a:lnTo>
                  <a:lnTo>
                    <a:pt x="0" y="27"/>
                  </a:lnTo>
                  <a:lnTo>
                    <a:pt x="2" y="20"/>
                  </a:lnTo>
                  <a:lnTo>
                    <a:pt x="4" y="14"/>
                  </a:lnTo>
                  <a:lnTo>
                    <a:pt x="9" y="9"/>
                  </a:lnTo>
                  <a:lnTo>
                    <a:pt x="14" y="4"/>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5" name="Freeform 86"/>
            <p:cNvSpPr>
              <a:spLocks/>
            </p:cNvSpPr>
            <p:nvPr/>
          </p:nvSpPr>
          <p:spPr bwMode="auto">
            <a:xfrm>
              <a:off x="8822831" y="4104622"/>
              <a:ext cx="247698" cy="228039"/>
            </a:xfrm>
            <a:custGeom>
              <a:avLst/>
              <a:gdLst>
                <a:gd name="T0" fmla="*/ 26 w 189"/>
                <a:gd name="T1" fmla="*/ 0 h 174"/>
                <a:gd name="T2" fmla="*/ 163 w 189"/>
                <a:gd name="T3" fmla="*/ 0 h 174"/>
                <a:gd name="T4" fmla="*/ 170 w 189"/>
                <a:gd name="T5" fmla="*/ 2 h 174"/>
                <a:gd name="T6" fmla="*/ 177 w 189"/>
                <a:gd name="T7" fmla="*/ 4 h 174"/>
                <a:gd name="T8" fmla="*/ 182 w 189"/>
                <a:gd name="T9" fmla="*/ 9 h 174"/>
                <a:gd name="T10" fmla="*/ 186 w 189"/>
                <a:gd name="T11" fmla="*/ 14 h 174"/>
                <a:gd name="T12" fmla="*/ 189 w 189"/>
                <a:gd name="T13" fmla="*/ 20 h 174"/>
                <a:gd name="T14" fmla="*/ 189 w 189"/>
                <a:gd name="T15" fmla="*/ 27 h 174"/>
                <a:gd name="T16" fmla="*/ 189 w 189"/>
                <a:gd name="T17" fmla="*/ 147 h 174"/>
                <a:gd name="T18" fmla="*/ 189 w 189"/>
                <a:gd name="T19" fmla="*/ 154 h 174"/>
                <a:gd name="T20" fmla="*/ 186 w 189"/>
                <a:gd name="T21" fmla="*/ 161 h 174"/>
                <a:gd name="T22" fmla="*/ 182 w 189"/>
                <a:gd name="T23" fmla="*/ 167 h 174"/>
                <a:gd name="T24" fmla="*/ 177 w 189"/>
                <a:gd name="T25" fmla="*/ 170 h 174"/>
                <a:gd name="T26" fmla="*/ 170 w 189"/>
                <a:gd name="T27" fmla="*/ 174 h 174"/>
                <a:gd name="T28" fmla="*/ 163 w 189"/>
                <a:gd name="T29" fmla="*/ 174 h 174"/>
                <a:gd name="T30" fmla="*/ 26 w 189"/>
                <a:gd name="T31" fmla="*/ 174 h 174"/>
                <a:gd name="T32" fmla="*/ 19 w 189"/>
                <a:gd name="T33" fmla="*/ 174 h 174"/>
                <a:gd name="T34" fmla="*/ 14 w 189"/>
                <a:gd name="T35" fmla="*/ 170 h 174"/>
                <a:gd name="T36" fmla="*/ 9 w 189"/>
                <a:gd name="T37" fmla="*/ 167 h 174"/>
                <a:gd name="T38" fmla="*/ 4 w 189"/>
                <a:gd name="T39" fmla="*/ 161 h 174"/>
                <a:gd name="T40" fmla="*/ 2 w 189"/>
                <a:gd name="T41" fmla="*/ 154 h 174"/>
                <a:gd name="T42" fmla="*/ 0 w 189"/>
                <a:gd name="T43" fmla="*/ 147 h 174"/>
                <a:gd name="T44" fmla="*/ 0 w 189"/>
                <a:gd name="T45" fmla="*/ 27 h 174"/>
                <a:gd name="T46" fmla="*/ 2 w 189"/>
                <a:gd name="T47" fmla="*/ 20 h 174"/>
                <a:gd name="T48" fmla="*/ 4 w 189"/>
                <a:gd name="T49" fmla="*/ 14 h 174"/>
                <a:gd name="T50" fmla="*/ 9 w 189"/>
                <a:gd name="T51" fmla="*/ 9 h 174"/>
                <a:gd name="T52" fmla="*/ 14 w 189"/>
                <a:gd name="T53" fmla="*/ 4 h 174"/>
                <a:gd name="T54" fmla="*/ 19 w 189"/>
                <a:gd name="T55" fmla="*/ 2 h 174"/>
                <a:gd name="T56" fmla="*/ 26 w 189"/>
                <a:gd name="T5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4">
                  <a:moveTo>
                    <a:pt x="26" y="0"/>
                  </a:moveTo>
                  <a:lnTo>
                    <a:pt x="163" y="0"/>
                  </a:lnTo>
                  <a:lnTo>
                    <a:pt x="170" y="2"/>
                  </a:lnTo>
                  <a:lnTo>
                    <a:pt x="177" y="4"/>
                  </a:lnTo>
                  <a:lnTo>
                    <a:pt x="182" y="9"/>
                  </a:lnTo>
                  <a:lnTo>
                    <a:pt x="186" y="14"/>
                  </a:lnTo>
                  <a:lnTo>
                    <a:pt x="189" y="20"/>
                  </a:lnTo>
                  <a:lnTo>
                    <a:pt x="189" y="27"/>
                  </a:lnTo>
                  <a:lnTo>
                    <a:pt x="189" y="147"/>
                  </a:lnTo>
                  <a:lnTo>
                    <a:pt x="189" y="154"/>
                  </a:lnTo>
                  <a:lnTo>
                    <a:pt x="186" y="161"/>
                  </a:lnTo>
                  <a:lnTo>
                    <a:pt x="182" y="167"/>
                  </a:lnTo>
                  <a:lnTo>
                    <a:pt x="177" y="170"/>
                  </a:lnTo>
                  <a:lnTo>
                    <a:pt x="170" y="174"/>
                  </a:lnTo>
                  <a:lnTo>
                    <a:pt x="163" y="174"/>
                  </a:lnTo>
                  <a:lnTo>
                    <a:pt x="26" y="174"/>
                  </a:lnTo>
                  <a:lnTo>
                    <a:pt x="19" y="174"/>
                  </a:lnTo>
                  <a:lnTo>
                    <a:pt x="14" y="170"/>
                  </a:lnTo>
                  <a:lnTo>
                    <a:pt x="9" y="167"/>
                  </a:lnTo>
                  <a:lnTo>
                    <a:pt x="4" y="161"/>
                  </a:lnTo>
                  <a:lnTo>
                    <a:pt x="2" y="154"/>
                  </a:lnTo>
                  <a:lnTo>
                    <a:pt x="0" y="147"/>
                  </a:lnTo>
                  <a:lnTo>
                    <a:pt x="0" y="27"/>
                  </a:lnTo>
                  <a:lnTo>
                    <a:pt x="2" y="20"/>
                  </a:lnTo>
                  <a:lnTo>
                    <a:pt x="4" y="14"/>
                  </a:lnTo>
                  <a:lnTo>
                    <a:pt x="9" y="9"/>
                  </a:lnTo>
                  <a:lnTo>
                    <a:pt x="14" y="4"/>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6" name="Freeform 87"/>
            <p:cNvSpPr>
              <a:spLocks/>
            </p:cNvSpPr>
            <p:nvPr/>
          </p:nvSpPr>
          <p:spPr bwMode="auto">
            <a:xfrm>
              <a:off x="7999793" y="4378530"/>
              <a:ext cx="247698" cy="226729"/>
            </a:xfrm>
            <a:custGeom>
              <a:avLst/>
              <a:gdLst>
                <a:gd name="T0" fmla="*/ 26 w 189"/>
                <a:gd name="T1" fmla="*/ 0 h 173"/>
                <a:gd name="T2" fmla="*/ 163 w 189"/>
                <a:gd name="T3" fmla="*/ 0 h 173"/>
                <a:gd name="T4" fmla="*/ 170 w 189"/>
                <a:gd name="T5" fmla="*/ 1 h 173"/>
                <a:gd name="T6" fmla="*/ 175 w 189"/>
                <a:gd name="T7" fmla="*/ 3 h 173"/>
                <a:gd name="T8" fmla="*/ 180 w 189"/>
                <a:gd name="T9" fmla="*/ 7 h 173"/>
                <a:gd name="T10" fmla="*/ 185 w 189"/>
                <a:gd name="T11" fmla="*/ 14 h 173"/>
                <a:gd name="T12" fmla="*/ 187 w 189"/>
                <a:gd name="T13" fmla="*/ 19 h 173"/>
                <a:gd name="T14" fmla="*/ 189 w 189"/>
                <a:gd name="T15" fmla="*/ 26 h 173"/>
                <a:gd name="T16" fmla="*/ 189 w 189"/>
                <a:gd name="T17" fmla="*/ 147 h 173"/>
                <a:gd name="T18" fmla="*/ 187 w 189"/>
                <a:gd name="T19" fmla="*/ 154 h 173"/>
                <a:gd name="T20" fmla="*/ 185 w 189"/>
                <a:gd name="T21" fmla="*/ 161 h 173"/>
                <a:gd name="T22" fmla="*/ 180 w 189"/>
                <a:gd name="T23" fmla="*/ 166 h 173"/>
                <a:gd name="T24" fmla="*/ 175 w 189"/>
                <a:gd name="T25" fmla="*/ 169 h 173"/>
                <a:gd name="T26" fmla="*/ 170 w 189"/>
                <a:gd name="T27" fmla="*/ 173 h 173"/>
                <a:gd name="T28" fmla="*/ 163 w 189"/>
                <a:gd name="T29" fmla="*/ 173 h 173"/>
                <a:gd name="T30" fmla="*/ 26 w 189"/>
                <a:gd name="T31" fmla="*/ 173 h 173"/>
                <a:gd name="T32" fmla="*/ 19 w 189"/>
                <a:gd name="T33" fmla="*/ 173 h 173"/>
                <a:gd name="T34" fmla="*/ 12 w 189"/>
                <a:gd name="T35" fmla="*/ 169 h 173"/>
                <a:gd name="T36" fmla="*/ 7 w 189"/>
                <a:gd name="T37" fmla="*/ 166 h 173"/>
                <a:gd name="T38" fmla="*/ 3 w 189"/>
                <a:gd name="T39" fmla="*/ 161 h 173"/>
                <a:gd name="T40" fmla="*/ 0 w 189"/>
                <a:gd name="T41" fmla="*/ 154 h 173"/>
                <a:gd name="T42" fmla="*/ 0 w 189"/>
                <a:gd name="T43" fmla="*/ 147 h 173"/>
                <a:gd name="T44" fmla="*/ 0 w 189"/>
                <a:gd name="T45" fmla="*/ 26 h 173"/>
                <a:gd name="T46" fmla="*/ 0 w 189"/>
                <a:gd name="T47" fmla="*/ 19 h 173"/>
                <a:gd name="T48" fmla="*/ 3 w 189"/>
                <a:gd name="T49" fmla="*/ 14 h 173"/>
                <a:gd name="T50" fmla="*/ 7 w 189"/>
                <a:gd name="T51" fmla="*/ 7 h 173"/>
                <a:gd name="T52" fmla="*/ 12 w 189"/>
                <a:gd name="T53" fmla="*/ 3 h 173"/>
                <a:gd name="T54" fmla="*/ 19 w 189"/>
                <a:gd name="T55" fmla="*/ 1 h 173"/>
                <a:gd name="T56" fmla="*/ 26 w 18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3">
                  <a:moveTo>
                    <a:pt x="26" y="0"/>
                  </a:moveTo>
                  <a:lnTo>
                    <a:pt x="163" y="0"/>
                  </a:lnTo>
                  <a:lnTo>
                    <a:pt x="170" y="1"/>
                  </a:lnTo>
                  <a:lnTo>
                    <a:pt x="175" y="3"/>
                  </a:lnTo>
                  <a:lnTo>
                    <a:pt x="180" y="7"/>
                  </a:lnTo>
                  <a:lnTo>
                    <a:pt x="185" y="14"/>
                  </a:lnTo>
                  <a:lnTo>
                    <a:pt x="187" y="19"/>
                  </a:lnTo>
                  <a:lnTo>
                    <a:pt x="189" y="26"/>
                  </a:lnTo>
                  <a:lnTo>
                    <a:pt x="189" y="147"/>
                  </a:lnTo>
                  <a:lnTo>
                    <a:pt x="187" y="154"/>
                  </a:lnTo>
                  <a:lnTo>
                    <a:pt x="185" y="161"/>
                  </a:lnTo>
                  <a:lnTo>
                    <a:pt x="180" y="166"/>
                  </a:lnTo>
                  <a:lnTo>
                    <a:pt x="175" y="169"/>
                  </a:lnTo>
                  <a:lnTo>
                    <a:pt x="170" y="173"/>
                  </a:lnTo>
                  <a:lnTo>
                    <a:pt x="163" y="173"/>
                  </a:lnTo>
                  <a:lnTo>
                    <a:pt x="26" y="173"/>
                  </a:lnTo>
                  <a:lnTo>
                    <a:pt x="19" y="173"/>
                  </a:lnTo>
                  <a:lnTo>
                    <a:pt x="12" y="169"/>
                  </a:lnTo>
                  <a:lnTo>
                    <a:pt x="7" y="166"/>
                  </a:lnTo>
                  <a:lnTo>
                    <a:pt x="3" y="161"/>
                  </a:lnTo>
                  <a:lnTo>
                    <a:pt x="0" y="154"/>
                  </a:lnTo>
                  <a:lnTo>
                    <a:pt x="0" y="147"/>
                  </a:lnTo>
                  <a:lnTo>
                    <a:pt x="0" y="26"/>
                  </a:lnTo>
                  <a:lnTo>
                    <a:pt x="0" y="19"/>
                  </a:lnTo>
                  <a:lnTo>
                    <a:pt x="3" y="14"/>
                  </a:lnTo>
                  <a:lnTo>
                    <a:pt x="7" y="7"/>
                  </a:lnTo>
                  <a:lnTo>
                    <a:pt x="12" y="3"/>
                  </a:lnTo>
                  <a:lnTo>
                    <a:pt x="19" y="1"/>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7" name="Freeform 88"/>
            <p:cNvSpPr>
              <a:spLocks/>
            </p:cNvSpPr>
            <p:nvPr/>
          </p:nvSpPr>
          <p:spPr bwMode="auto">
            <a:xfrm>
              <a:off x="8272391" y="4378530"/>
              <a:ext cx="250319" cy="226729"/>
            </a:xfrm>
            <a:custGeom>
              <a:avLst/>
              <a:gdLst>
                <a:gd name="T0" fmla="*/ 28 w 191"/>
                <a:gd name="T1" fmla="*/ 0 h 173"/>
                <a:gd name="T2" fmla="*/ 163 w 191"/>
                <a:gd name="T3" fmla="*/ 0 h 173"/>
                <a:gd name="T4" fmla="*/ 170 w 191"/>
                <a:gd name="T5" fmla="*/ 1 h 173"/>
                <a:gd name="T6" fmla="*/ 177 w 191"/>
                <a:gd name="T7" fmla="*/ 3 h 173"/>
                <a:gd name="T8" fmla="*/ 182 w 191"/>
                <a:gd name="T9" fmla="*/ 7 h 173"/>
                <a:gd name="T10" fmla="*/ 187 w 191"/>
                <a:gd name="T11" fmla="*/ 14 h 173"/>
                <a:gd name="T12" fmla="*/ 189 w 191"/>
                <a:gd name="T13" fmla="*/ 19 h 173"/>
                <a:gd name="T14" fmla="*/ 191 w 191"/>
                <a:gd name="T15" fmla="*/ 26 h 173"/>
                <a:gd name="T16" fmla="*/ 191 w 191"/>
                <a:gd name="T17" fmla="*/ 147 h 173"/>
                <a:gd name="T18" fmla="*/ 189 w 191"/>
                <a:gd name="T19" fmla="*/ 154 h 173"/>
                <a:gd name="T20" fmla="*/ 187 w 191"/>
                <a:gd name="T21" fmla="*/ 161 h 173"/>
                <a:gd name="T22" fmla="*/ 182 w 191"/>
                <a:gd name="T23" fmla="*/ 166 h 173"/>
                <a:gd name="T24" fmla="*/ 177 w 191"/>
                <a:gd name="T25" fmla="*/ 169 h 173"/>
                <a:gd name="T26" fmla="*/ 170 w 191"/>
                <a:gd name="T27" fmla="*/ 173 h 173"/>
                <a:gd name="T28" fmla="*/ 163 w 191"/>
                <a:gd name="T29" fmla="*/ 173 h 173"/>
                <a:gd name="T30" fmla="*/ 28 w 191"/>
                <a:gd name="T31" fmla="*/ 173 h 173"/>
                <a:gd name="T32" fmla="*/ 21 w 191"/>
                <a:gd name="T33" fmla="*/ 173 h 173"/>
                <a:gd name="T34" fmla="*/ 14 w 191"/>
                <a:gd name="T35" fmla="*/ 169 h 173"/>
                <a:gd name="T36" fmla="*/ 9 w 191"/>
                <a:gd name="T37" fmla="*/ 166 h 173"/>
                <a:gd name="T38" fmla="*/ 4 w 191"/>
                <a:gd name="T39" fmla="*/ 161 h 173"/>
                <a:gd name="T40" fmla="*/ 2 w 191"/>
                <a:gd name="T41" fmla="*/ 154 h 173"/>
                <a:gd name="T42" fmla="*/ 0 w 191"/>
                <a:gd name="T43" fmla="*/ 147 h 173"/>
                <a:gd name="T44" fmla="*/ 0 w 191"/>
                <a:gd name="T45" fmla="*/ 26 h 173"/>
                <a:gd name="T46" fmla="*/ 2 w 191"/>
                <a:gd name="T47" fmla="*/ 19 h 173"/>
                <a:gd name="T48" fmla="*/ 4 w 191"/>
                <a:gd name="T49" fmla="*/ 14 h 173"/>
                <a:gd name="T50" fmla="*/ 9 w 191"/>
                <a:gd name="T51" fmla="*/ 7 h 173"/>
                <a:gd name="T52" fmla="*/ 14 w 191"/>
                <a:gd name="T53" fmla="*/ 3 h 173"/>
                <a:gd name="T54" fmla="*/ 21 w 191"/>
                <a:gd name="T55" fmla="*/ 1 h 173"/>
                <a:gd name="T56" fmla="*/ 28 w 191"/>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3">
                  <a:moveTo>
                    <a:pt x="28" y="0"/>
                  </a:moveTo>
                  <a:lnTo>
                    <a:pt x="163" y="0"/>
                  </a:lnTo>
                  <a:lnTo>
                    <a:pt x="170" y="1"/>
                  </a:lnTo>
                  <a:lnTo>
                    <a:pt x="177" y="3"/>
                  </a:lnTo>
                  <a:lnTo>
                    <a:pt x="182" y="7"/>
                  </a:lnTo>
                  <a:lnTo>
                    <a:pt x="187" y="14"/>
                  </a:lnTo>
                  <a:lnTo>
                    <a:pt x="189" y="19"/>
                  </a:lnTo>
                  <a:lnTo>
                    <a:pt x="191" y="26"/>
                  </a:lnTo>
                  <a:lnTo>
                    <a:pt x="191" y="147"/>
                  </a:lnTo>
                  <a:lnTo>
                    <a:pt x="189" y="154"/>
                  </a:lnTo>
                  <a:lnTo>
                    <a:pt x="187" y="161"/>
                  </a:lnTo>
                  <a:lnTo>
                    <a:pt x="182" y="166"/>
                  </a:lnTo>
                  <a:lnTo>
                    <a:pt x="177" y="169"/>
                  </a:lnTo>
                  <a:lnTo>
                    <a:pt x="170" y="173"/>
                  </a:lnTo>
                  <a:lnTo>
                    <a:pt x="163" y="173"/>
                  </a:lnTo>
                  <a:lnTo>
                    <a:pt x="28" y="173"/>
                  </a:lnTo>
                  <a:lnTo>
                    <a:pt x="21" y="173"/>
                  </a:lnTo>
                  <a:lnTo>
                    <a:pt x="14" y="169"/>
                  </a:lnTo>
                  <a:lnTo>
                    <a:pt x="9" y="166"/>
                  </a:lnTo>
                  <a:lnTo>
                    <a:pt x="4" y="161"/>
                  </a:lnTo>
                  <a:lnTo>
                    <a:pt x="2" y="154"/>
                  </a:lnTo>
                  <a:lnTo>
                    <a:pt x="0" y="147"/>
                  </a:lnTo>
                  <a:lnTo>
                    <a:pt x="0" y="26"/>
                  </a:lnTo>
                  <a:lnTo>
                    <a:pt x="2" y="19"/>
                  </a:lnTo>
                  <a:lnTo>
                    <a:pt x="4" y="14"/>
                  </a:lnTo>
                  <a:lnTo>
                    <a:pt x="9" y="7"/>
                  </a:lnTo>
                  <a:lnTo>
                    <a:pt x="14" y="3"/>
                  </a:lnTo>
                  <a:lnTo>
                    <a:pt x="21" y="1"/>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8" name="Freeform 89"/>
            <p:cNvSpPr>
              <a:spLocks/>
            </p:cNvSpPr>
            <p:nvPr/>
          </p:nvSpPr>
          <p:spPr bwMode="auto">
            <a:xfrm>
              <a:off x="8547611" y="4378530"/>
              <a:ext cx="250319" cy="226729"/>
            </a:xfrm>
            <a:custGeom>
              <a:avLst/>
              <a:gdLst>
                <a:gd name="T0" fmla="*/ 28 w 191"/>
                <a:gd name="T1" fmla="*/ 0 h 173"/>
                <a:gd name="T2" fmla="*/ 163 w 191"/>
                <a:gd name="T3" fmla="*/ 0 h 173"/>
                <a:gd name="T4" fmla="*/ 170 w 191"/>
                <a:gd name="T5" fmla="*/ 1 h 173"/>
                <a:gd name="T6" fmla="*/ 177 w 191"/>
                <a:gd name="T7" fmla="*/ 3 h 173"/>
                <a:gd name="T8" fmla="*/ 182 w 191"/>
                <a:gd name="T9" fmla="*/ 7 h 173"/>
                <a:gd name="T10" fmla="*/ 187 w 191"/>
                <a:gd name="T11" fmla="*/ 14 h 173"/>
                <a:gd name="T12" fmla="*/ 189 w 191"/>
                <a:gd name="T13" fmla="*/ 19 h 173"/>
                <a:gd name="T14" fmla="*/ 191 w 191"/>
                <a:gd name="T15" fmla="*/ 26 h 173"/>
                <a:gd name="T16" fmla="*/ 191 w 191"/>
                <a:gd name="T17" fmla="*/ 147 h 173"/>
                <a:gd name="T18" fmla="*/ 189 w 191"/>
                <a:gd name="T19" fmla="*/ 154 h 173"/>
                <a:gd name="T20" fmla="*/ 187 w 191"/>
                <a:gd name="T21" fmla="*/ 161 h 173"/>
                <a:gd name="T22" fmla="*/ 182 w 191"/>
                <a:gd name="T23" fmla="*/ 166 h 173"/>
                <a:gd name="T24" fmla="*/ 177 w 191"/>
                <a:gd name="T25" fmla="*/ 169 h 173"/>
                <a:gd name="T26" fmla="*/ 170 w 191"/>
                <a:gd name="T27" fmla="*/ 173 h 173"/>
                <a:gd name="T28" fmla="*/ 163 w 191"/>
                <a:gd name="T29" fmla="*/ 173 h 173"/>
                <a:gd name="T30" fmla="*/ 28 w 191"/>
                <a:gd name="T31" fmla="*/ 173 h 173"/>
                <a:gd name="T32" fmla="*/ 21 w 191"/>
                <a:gd name="T33" fmla="*/ 173 h 173"/>
                <a:gd name="T34" fmla="*/ 14 w 191"/>
                <a:gd name="T35" fmla="*/ 169 h 173"/>
                <a:gd name="T36" fmla="*/ 9 w 191"/>
                <a:gd name="T37" fmla="*/ 166 h 173"/>
                <a:gd name="T38" fmla="*/ 4 w 191"/>
                <a:gd name="T39" fmla="*/ 161 h 173"/>
                <a:gd name="T40" fmla="*/ 2 w 191"/>
                <a:gd name="T41" fmla="*/ 154 h 173"/>
                <a:gd name="T42" fmla="*/ 0 w 191"/>
                <a:gd name="T43" fmla="*/ 147 h 173"/>
                <a:gd name="T44" fmla="*/ 0 w 191"/>
                <a:gd name="T45" fmla="*/ 26 h 173"/>
                <a:gd name="T46" fmla="*/ 2 w 191"/>
                <a:gd name="T47" fmla="*/ 19 h 173"/>
                <a:gd name="T48" fmla="*/ 4 w 191"/>
                <a:gd name="T49" fmla="*/ 14 h 173"/>
                <a:gd name="T50" fmla="*/ 9 w 191"/>
                <a:gd name="T51" fmla="*/ 7 h 173"/>
                <a:gd name="T52" fmla="*/ 14 w 191"/>
                <a:gd name="T53" fmla="*/ 3 h 173"/>
                <a:gd name="T54" fmla="*/ 21 w 191"/>
                <a:gd name="T55" fmla="*/ 1 h 173"/>
                <a:gd name="T56" fmla="*/ 28 w 191"/>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3">
                  <a:moveTo>
                    <a:pt x="28" y="0"/>
                  </a:moveTo>
                  <a:lnTo>
                    <a:pt x="163" y="0"/>
                  </a:lnTo>
                  <a:lnTo>
                    <a:pt x="170" y="1"/>
                  </a:lnTo>
                  <a:lnTo>
                    <a:pt x="177" y="3"/>
                  </a:lnTo>
                  <a:lnTo>
                    <a:pt x="182" y="7"/>
                  </a:lnTo>
                  <a:lnTo>
                    <a:pt x="187" y="14"/>
                  </a:lnTo>
                  <a:lnTo>
                    <a:pt x="189" y="19"/>
                  </a:lnTo>
                  <a:lnTo>
                    <a:pt x="191" y="26"/>
                  </a:lnTo>
                  <a:lnTo>
                    <a:pt x="191" y="147"/>
                  </a:lnTo>
                  <a:lnTo>
                    <a:pt x="189" y="154"/>
                  </a:lnTo>
                  <a:lnTo>
                    <a:pt x="187" y="161"/>
                  </a:lnTo>
                  <a:lnTo>
                    <a:pt x="182" y="166"/>
                  </a:lnTo>
                  <a:lnTo>
                    <a:pt x="177" y="169"/>
                  </a:lnTo>
                  <a:lnTo>
                    <a:pt x="170" y="173"/>
                  </a:lnTo>
                  <a:lnTo>
                    <a:pt x="163" y="173"/>
                  </a:lnTo>
                  <a:lnTo>
                    <a:pt x="28" y="173"/>
                  </a:lnTo>
                  <a:lnTo>
                    <a:pt x="21" y="173"/>
                  </a:lnTo>
                  <a:lnTo>
                    <a:pt x="14" y="169"/>
                  </a:lnTo>
                  <a:lnTo>
                    <a:pt x="9" y="166"/>
                  </a:lnTo>
                  <a:lnTo>
                    <a:pt x="4" y="161"/>
                  </a:lnTo>
                  <a:lnTo>
                    <a:pt x="2" y="154"/>
                  </a:lnTo>
                  <a:lnTo>
                    <a:pt x="0" y="147"/>
                  </a:lnTo>
                  <a:lnTo>
                    <a:pt x="0" y="26"/>
                  </a:lnTo>
                  <a:lnTo>
                    <a:pt x="2" y="19"/>
                  </a:lnTo>
                  <a:lnTo>
                    <a:pt x="4" y="14"/>
                  </a:lnTo>
                  <a:lnTo>
                    <a:pt x="9" y="7"/>
                  </a:lnTo>
                  <a:lnTo>
                    <a:pt x="14" y="3"/>
                  </a:lnTo>
                  <a:lnTo>
                    <a:pt x="21" y="1"/>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9" name="Freeform 90"/>
            <p:cNvSpPr>
              <a:spLocks/>
            </p:cNvSpPr>
            <p:nvPr/>
          </p:nvSpPr>
          <p:spPr bwMode="auto">
            <a:xfrm>
              <a:off x="8547611" y="4651129"/>
              <a:ext cx="250319" cy="226729"/>
            </a:xfrm>
            <a:custGeom>
              <a:avLst/>
              <a:gdLst>
                <a:gd name="T0" fmla="*/ 28 w 191"/>
                <a:gd name="T1" fmla="*/ 0 h 173"/>
                <a:gd name="T2" fmla="*/ 163 w 191"/>
                <a:gd name="T3" fmla="*/ 0 h 173"/>
                <a:gd name="T4" fmla="*/ 170 w 191"/>
                <a:gd name="T5" fmla="*/ 2 h 173"/>
                <a:gd name="T6" fmla="*/ 177 w 191"/>
                <a:gd name="T7" fmla="*/ 3 h 173"/>
                <a:gd name="T8" fmla="*/ 182 w 191"/>
                <a:gd name="T9" fmla="*/ 7 h 173"/>
                <a:gd name="T10" fmla="*/ 187 w 191"/>
                <a:gd name="T11" fmla="*/ 14 h 173"/>
                <a:gd name="T12" fmla="*/ 189 w 191"/>
                <a:gd name="T13" fmla="*/ 19 h 173"/>
                <a:gd name="T14" fmla="*/ 191 w 191"/>
                <a:gd name="T15" fmla="*/ 26 h 173"/>
                <a:gd name="T16" fmla="*/ 191 w 191"/>
                <a:gd name="T17" fmla="*/ 147 h 173"/>
                <a:gd name="T18" fmla="*/ 189 w 191"/>
                <a:gd name="T19" fmla="*/ 154 h 173"/>
                <a:gd name="T20" fmla="*/ 187 w 191"/>
                <a:gd name="T21" fmla="*/ 161 h 173"/>
                <a:gd name="T22" fmla="*/ 182 w 191"/>
                <a:gd name="T23" fmla="*/ 166 h 173"/>
                <a:gd name="T24" fmla="*/ 177 w 191"/>
                <a:gd name="T25" fmla="*/ 169 h 173"/>
                <a:gd name="T26" fmla="*/ 170 w 191"/>
                <a:gd name="T27" fmla="*/ 173 h 173"/>
                <a:gd name="T28" fmla="*/ 163 w 191"/>
                <a:gd name="T29" fmla="*/ 173 h 173"/>
                <a:gd name="T30" fmla="*/ 28 w 191"/>
                <a:gd name="T31" fmla="*/ 173 h 173"/>
                <a:gd name="T32" fmla="*/ 21 w 191"/>
                <a:gd name="T33" fmla="*/ 173 h 173"/>
                <a:gd name="T34" fmla="*/ 14 w 191"/>
                <a:gd name="T35" fmla="*/ 169 h 173"/>
                <a:gd name="T36" fmla="*/ 9 w 191"/>
                <a:gd name="T37" fmla="*/ 166 h 173"/>
                <a:gd name="T38" fmla="*/ 4 w 191"/>
                <a:gd name="T39" fmla="*/ 161 h 173"/>
                <a:gd name="T40" fmla="*/ 2 w 191"/>
                <a:gd name="T41" fmla="*/ 154 h 173"/>
                <a:gd name="T42" fmla="*/ 0 w 191"/>
                <a:gd name="T43" fmla="*/ 147 h 173"/>
                <a:gd name="T44" fmla="*/ 0 w 191"/>
                <a:gd name="T45" fmla="*/ 26 h 173"/>
                <a:gd name="T46" fmla="*/ 2 w 191"/>
                <a:gd name="T47" fmla="*/ 19 h 173"/>
                <a:gd name="T48" fmla="*/ 4 w 191"/>
                <a:gd name="T49" fmla="*/ 14 h 173"/>
                <a:gd name="T50" fmla="*/ 9 w 191"/>
                <a:gd name="T51" fmla="*/ 7 h 173"/>
                <a:gd name="T52" fmla="*/ 14 w 191"/>
                <a:gd name="T53" fmla="*/ 3 h 173"/>
                <a:gd name="T54" fmla="*/ 21 w 191"/>
                <a:gd name="T55" fmla="*/ 2 h 173"/>
                <a:gd name="T56" fmla="*/ 28 w 191"/>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3">
                  <a:moveTo>
                    <a:pt x="28" y="0"/>
                  </a:moveTo>
                  <a:lnTo>
                    <a:pt x="163" y="0"/>
                  </a:lnTo>
                  <a:lnTo>
                    <a:pt x="170" y="2"/>
                  </a:lnTo>
                  <a:lnTo>
                    <a:pt x="177" y="3"/>
                  </a:lnTo>
                  <a:lnTo>
                    <a:pt x="182" y="7"/>
                  </a:lnTo>
                  <a:lnTo>
                    <a:pt x="187" y="14"/>
                  </a:lnTo>
                  <a:lnTo>
                    <a:pt x="189" y="19"/>
                  </a:lnTo>
                  <a:lnTo>
                    <a:pt x="191" y="26"/>
                  </a:lnTo>
                  <a:lnTo>
                    <a:pt x="191" y="147"/>
                  </a:lnTo>
                  <a:lnTo>
                    <a:pt x="189" y="154"/>
                  </a:lnTo>
                  <a:lnTo>
                    <a:pt x="187" y="161"/>
                  </a:lnTo>
                  <a:lnTo>
                    <a:pt x="182" y="166"/>
                  </a:lnTo>
                  <a:lnTo>
                    <a:pt x="177" y="169"/>
                  </a:lnTo>
                  <a:lnTo>
                    <a:pt x="170" y="173"/>
                  </a:lnTo>
                  <a:lnTo>
                    <a:pt x="163" y="173"/>
                  </a:lnTo>
                  <a:lnTo>
                    <a:pt x="28" y="173"/>
                  </a:lnTo>
                  <a:lnTo>
                    <a:pt x="21" y="173"/>
                  </a:lnTo>
                  <a:lnTo>
                    <a:pt x="14" y="169"/>
                  </a:lnTo>
                  <a:lnTo>
                    <a:pt x="9" y="166"/>
                  </a:lnTo>
                  <a:lnTo>
                    <a:pt x="4" y="161"/>
                  </a:lnTo>
                  <a:lnTo>
                    <a:pt x="2" y="154"/>
                  </a:lnTo>
                  <a:lnTo>
                    <a:pt x="0" y="147"/>
                  </a:lnTo>
                  <a:lnTo>
                    <a:pt x="0" y="26"/>
                  </a:lnTo>
                  <a:lnTo>
                    <a:pt x="2" y="19"/>
                  </a:lnTo>
                  <a:lnTo>
                    <a:pt x="4" y="14"/>
                  </a:lnTo>
                  <a:lnTo>
                    <a:pt x="9" y="7"/>
                  </a:lnTo>
                  <a:lnTo>
                    <a:pt x="14" y="3"/>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0" name="Freeform 91"/>
            <p:cNvSpPr>
              <a:spLocks/>
            </p:cNvSpPr>
            <p:nvPr/>
          </p:nvSpPr>
          <p:spPr bwMode="auto">
            <a:xfrm>
              <a:off x="7999793" y="4651129"/>
              <a:ext cx="522918" cy="226729"/>
            </a:xfrm>
            <a:custGeom>
              <a:avLst/>
              <a:gdLst>
                <a:gd name="T0" fmla="*/ 26 w 399"/>
                <a:gd name="T1" fmla="*/ 0 h 173"/>
                <a:gd name="T2" fmla="*/ 371 w 399"/>
                <a:gd name="T3" fmla="*/ 0 h 173"/>
                <a:gd name="T4" fmla="*/ 378 w 399"/>
                <a:gd name="T5" fmla="*/ 2 h 173"/>
                <a:gd name="T6" fmla="*/ 385 w 399"/>
                <a:gd name="T7" fmla="*/ 3 h 173"/>
                <a:gd name="T8" fmla="*/ 390 w 399"/>
                <a:gd name="T9" fmla="*/ 7 h 173"/>
                <a:gd name="T10" fmla="*/ 395 w 399"/>
                <a:gd name="T11" fmla="*/ 14 h 173"/>
                <a:gd name="T12" fmla="*/ 397 w 399"/>
                <a:gd name="T13" fmla="*/ 19 h 173"/>
                <a:gd name="T14" fmla="*/ 399 w 399"/>
                <a:gd name="T15" fmla="*/ 26 h 173"/>
                <a:gd name="T16" fmla="*/ 399 w 399"/>
                <a:gd name="T17" fmla="*/ 147 h 173"/>
                <a:gd name="T18" fmla="*/ 397 w 399"/>
                <a:gd name="T19" fmla="*/ 154 h 173"/>
                <a:gd name="T20" fmla="*/ 395 w 399"/>
                <a:gd name="T21" fmla="*/ 161 h 173"/>
                <a:gd name="T22" fmla="*/ 390 w 399"/>
                <a:gd name="T23" fmla="*/ 166 h 173"/>
                <a:gd name="T24" fmla="*/ 385 w 399"/>
                <a:gd name="T25" fmla="*/ 169 h 173"/>
                <a:gd name="T26" fmla="*/ 378 w 399"/>
                <a:gd name="T27" fmla="*/ 173 h 173"/>
                <a:gd name="T28" fmla="*/ 371 w 399"/>
                <a:gd name="T29" fmla="*/ 173 h 173"/>
                <a:gd name="T30" fmla="*/ 26 w 399"/>
                <a:gd name="T31" fmla="*/ 173 h 173"/>
                <a:gd name="T32" fmla="*/ 19 w 399"/>
                <a:gd name="T33" fmla="*/ 173 h 173"/>
                <a:gd name="T34" fmla="*/ 12 w 399"/>
                <a:gd name="T35" fmla="*/ 169 h 173"/>
                <a:gd name="T36" fmla="*/ 7 w 399"/>
                <a:gd name="T37" fmla="*/ 166 h 173"/>
                <a:gd name="T38" fmla="*/ 3 w 399"/>
                <a:gd name="T39" fmla="*/ 161 h 173"/>
                <a:gd name="T40" fmla="*/ 0 w 399"/>
                <a:gd name="T41" fmla="*/ 154 h 173"/>
                <a:gd name="T42" fmla="*/ 0 w 399"/>
                <a:gd name="T43" fmla="*/ 147 h 173"/>
                <a:gd name="T44" fmla="*/ 0 w 399"/>
                <a:gd name="T45" fmla="*/ 26 h 173"/>
                <a:gd name="T46" fmla="*/ 0 w 399"/>
                <a:gd name="T47" fmla="*/ 19 h 173"/>
                <a:gd name="T48" fmla="*/ 3 w 399"/>
                <a:gd name="T49" fmla="*/ 14 h 173"/>
                <a:gd name="T50" fmla="*/ 7 w 399"/>
                <a:gd name="T51" fmla="*/ 7 h 173"/>
                <a:gd name="T52" fmla="*/ 12 w 399"/>
                <a:gd name="T53" fmla="*/ 3 h 173"/>
                <a:gd name="T54" fmla="*/ 19 w 399"/>
                <a:gd name="T55" fmla="*/ 2 h 173"/>
                <a:gd name="T56" fmla="*/ 26 w 399"/>
                <a:gd name="T5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9" h="173">
                  <a:moveTo>
                    <a:pt x="26" y="0"/>
                  </a:moveTo>
                  <a:lnTo>
                    <a:pt x="371" y="0"/>
                  </a:lnTo>
                  <a:lnTo>
                    <a:pt x="378" y="2"/>
                  </a:lnTo>
                  <a:lnTo>
                    <a:pt x="385" y="3"/>
                  </a:lnTo>
                  <a:lnTo>
                    <a:pt x="390" y="7"/>
                  </a:lnTo>
                  <a:lnTo>
                    <a:pt x="395" y="14"/>
                  </a:lnTo>
                  <a:lnTo>
                    <a:pt x="397" y="19"/>
                  </a:lnTo>
                  <a:lnTo>
                    <a:pt x="399" y="26"/>
                  </a:lnTo>
                  <a:lnTo>
                    <a:pt x="399" y="147"/>
                  </a:lnTo>
                  <a:lnTo>
                    <a:pt x="397" y="154"/>
                  </a:lnTo>
                  <a:lnTo>
                    <a:pt x="395" y="161"/>
                  </a:lnTo>
                  <a:lnTo>
                    <a:pt x="390" y="166"/>
                  </a:lnTo>
                  <a:lnTo>
                    <a:pt x="385" y="169"/>
                  </a:lnTo>
                  <a:lnTo>
                    <a:pt x="378" y="173"/>
                  </a:lnTo>
                  <a:lnTo>
                    <a:pt x="371" y="173"/>
                  </a:lnTo>
                  <a:lnTo>
                    <a:pt x="26" y="173"/>
                  </a:lnTo>
                  <a:lnTo>
                    <a:pt x="19" y="173"/>
                  </a:lnTo>
                  <a:lnTo>
                    <a:pt x="12" y="169"/>
                  </a:lnTo>
                  <a:lnTo>
                    <a:pt x="7" y="166"/>
                  </a:lnTo>
                  <a:lnTo>
                    <a:pt x="3" y="161"/>
                  </a:lnTo>
                  <a:lnTo>
                    <a:pt x="0" y="154"/>
                  </a:lnTo>
                  <a:lnTo>
                    <a:pt x="0" y="147"/>
                  </a:lnTo>
                  <a:lnTo>
                    <a:pt x="0" y="26"/>
                  </a:lnTo>
                  <a:lnTo>
                    <a:pt x="0" y="19"/>
                  </a:lnTo>
                  <a:lnTo>
                    <a:pt x="3" y="14"/>
                  </a:lnTo>
                  <a:lnTo>
                    <a:pt x="7" y="7"/>
                  </a:lnTo>
                  <a:lnTo>
                    <a:pt x="12" y="3"/>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1" name="Freeform 92"/>
            <p:cNvSpPr>
              <a:spLocks/>
            </p:cNvSpPr>
            <p:nvPr/>
          </p:nvSpPr>
          <p:spPr bwMode="auto">
            <a:xfrm>
              <a:off x="8822831" y="4378530"/>
              <a:ext cx="247698" cy="505879"/>
            </a:xfrm>
            <a:custGeom>
              <a:avLst/>
              <a:gdLst>
                <a:gd name="T0" fmla="*/ 26 w 189"/>
                <a:gd name="T1" fmla="*/ 0 h 386"/>
                <a:gd name="T2" fmla="*/ 163 w 189"/>
                <a:gd name="T3" fmla="*/ 0 h 386"/>
                <a:gd name="T4" fmla="*/ 170 w 189"/>
                <a:gd name="T5" fmla="*/ 1 h 386"/>
                <a:gd name="T6" fmla="*/ 177 w 189"/>
                <a:gd name="T7" fmla="*/ 3 h 386"/>
                <a:gd name="T8" fmla="*/ 182 w 189"/>
                <a:gd name="T9" fmla="*/ 7 h 386"/>
                <a:gd name="T10" fmla="*/ 186 w 189"/>
                <a:gd name="T11" fmla="*/ 14 h 386"/>
                <a:gd name="T12" fmla="*/ 189 w 189"/>
                <a:gd name="T13" fmla="*/ 19 h 386"/>
                <a:gd name="T14" fmla="*/ 189 w 189"/>
                <a:gd name="T15" fmla="*/ 26 h 386"/>
                <a:gd name="T16" fmla="*/ 189 w 189"/>
                <a:gd name="T17" fmla="*/ 360 h 386"/>
                <a:gd name="T18" fmla="*/ 189 w 189"/>
                <a:gd name="T19" fmla="*/ 367 h 386"/>
                <a:gd name="T20" fmla="*/ 186 w 189"/>
                <a:gd name="T21" fmla="*/ 372 h 386"/>
                <a:gd name="T22" fmla="*/ 182 w 189"/>
                <a:gd name="T23" fmla="*/ 379 h 386"/>
                <a:gd name="T24" fmla="*/ 177 w 189"/>
                <a:gd name="T25" fmla="*/ 383 h 386"/>
                <a:gd name="T26" fmla="*/ 170 w 189"/>
                <a:gd name="T27" fmla="*/ 384 h 386"/>
                <a:gd name="T28" fmla="*/ 163 w 189"/>
                <a:gd name="T29" fmla="*/ 386 h 386"/>
                <a:gd name="T30" fmla="*/ 26 w 189"/>
                <a:gd name="T31" fmla="*/ 386 h 386"/>
                <a:gd name="T32" fmla="*/ 19 w 189"/>
                <a:gd name="T33" fmla="*/ 384 h 386"/>
                <a:gd name="T34" fmla="*/ 14 w 189"/>
                <a:gd name="T35" fmla="*/ 383 h 386"/>
                <a:gd name="T36" fmla="*/ 9 w 189"/>
                <a:gd name="T37" fmla="*/ 379 h 386"/>
                <a:gd name="T38" fmla="*/ 4 w 189"/>
                <a:gd name="T39" fmla="*/ 372 h 386"/>
                <a:gd name="T40" fmla="*/ 2 w 189"/>
                <a:gd name="T41" fmla="*/ 367 h 386"/>
                <a:gd name="T42" fmla="*/ 0 w 189"/>
                <a:gd name="T43" fmla="*/ 360 h 386"/>
                <a:gd name="T44" fmla="*/ 0 w 189"/>
                <a:gd name="T45" fmla="*/ 26 h 386"/>
                <a:gd name="T46" fmla="*/ 2 w 189"/>
                <a:gd name="T47" fmla="*/ 19 h 386"/>
                <a:gd name="T48" fmla="*/ 4 w 189"/>
                <a:gd name="T49" fmla="*/ 14 h 386"/>
                <a:gd name="T50" fmla="*/ 9 w 189"/>
                <a:gd name="T51" fmla="*/ 7 h 386"/>
                <a:gd name="T52" fmla="*/ 14 w 189"/>
                <a:gd name="T53" fmla="*/ 3 h 386"/>
                <a:gd name="T54" fmla="*/ 19 w 189"/>
                <a:gd name="T55" fmla="*/ 1 h 386"/>
                <a:gd name="T56" fmla="*/ 26 w 189"/>
                <a:gd name="T57"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386">
                  <a:moveTo>
                    <a:pt x="26" y="0"/>
                  </a:moveTo>
                  <a:lnTo>
                    <a:pt x="163" y="0"/>
                  </a:lnTo>
                  <a:lnTo>
                    <a:pt x="170" y="1"/>
                  </a:lnTo>
                  <a:lnTo>
                    <a:pt x="177" y="3"/>
                  </a:lnTo>
                  <a:lnTo>
                    <a:pt x="182" y="7"/>
                  </a:lnTo>
                  <a:lnTo>
                    <a:pt x="186" y="14"/>
                  </a:lnTo>
                  <a:lnTo>
                    <a:pt x="189" y="19"/>
                  </a:lnTo>
                  <a:lnTo>
                    <a:pt x="189" y="26"/>
                  </a:lnTo>
                  <a:lnTo>
                    <a:pt x="189" y="360"/>
                  </a:lnTo>
                  <a:lnTo>
                    <a:pt x="189" y="367"/>
                  </a:lnTo>
                  <a:lnTo>
                    <a:pt x="186" y="372"/>
                  </a:lnTo>
                  <a:lnTo>
                    <a:pt x="182" y="379"/>
                  </a:lnTo>
                  <a:lnTo>
                    <a:pt x="177" y="383"/>
                  </a:lnTo>
                  <a:lnTo>
                    <a:pt x="170" y="384"/>
                  </a:lnTo>
                  <a:lnTo>
                    <a:pt x="163" y="386"/>
                  </a:lnTo>
                  <a:lnTo>
                    <a:pt x="26" y="386"/>
                  </a:lnTo>
                  <a:lnTo>
                    <a:pt x="19" y="384"/>
                  </a:lnTo>
                  <a:lnTo>
                    <a:pt x="14" y="383"/>
                  </a:lnTo>
                  <a:lnTo>
                    <a:pt x="9" y="379"/>
                  </a:lnTo>
                  <a:lnTo>
                    <a:pt x="4" y="372"/>
                  </a:lnTo>
                  <a:lnTo>
                    <a:pt x="2" y="367"/>
                  </a:lnTo>
                  <a:lnTo>
                    <a:pt x="0" y="360"/>
                  </a:lnTo>
                  <a:lnTo>
                    <a:pt x="0" y="26"/>
                  </a:lnTo>
                  <a:lnTo>
                    <a:pt x="2" y="19"/>
                  </a:lnTo>
                  <a:lnTo>
                    <a:pt x="4" y="14"/>
                  </a:lnTo>
                  <a:lnTo>
                    <a:pt x="9" y="7"/>
                  </a:lnTo>
                  <a:lnTo>
                    <a:pt x="14" y="3"/>
                  </a:lnTo>
                  <a:lnTo>
                    <a:pt x="19" y="1"/>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2" name="Freeform 93"/>
            <p:cNvSpPr>
              <a:spLocks/>
            </p:cNvSpPr>
            <p:nvPr/>
          </p:nvSpPr>
          <p:spPr bwMode="auto">
            <a:xfrm>
              <a:off x="7999793" y="3559426"/>
              <a:ext cx="247698" cy="229350"/>
            </a:xfrm>
            <a:custGeom>
              <a:avLst/>
              <a:gdLst>
                <a:gd name="T0" fmla="*/ 26 w 189"/>
                <a:gd name="T1" fmla="*/ 0 h 175"/>
                <a:gd name="T2" fmla="*/ 163 w 189"/>
                <a:gd name="T3" fmla="*/ 0 h 175"/>
                <a:gd name="T4" fmla="*/ 170 w 189"/>
                <a:gd name="T5" fmla="*/ 2 h 175"/>
                <a:gd name="T6" fmla="*/ 175 w 189"/>
                <a:gd name="T7" fmla="*/ 4 h 175"/>
                <a:gd name="T8" fmla="*/ 180 w 189"/>
                <a:gd name="T9" fmla="*/ 9 h 175"/>
                <a:gd name="T10" fmla="*/ 185 w 189"/>
                <a:gd name="T11" fmla="*/ 14 h 175"/>
                <a:gd name="T12" fmla="*/ 187 w 189"/>
                <a:gd name="T13" fmla="*/ 19 h 175"/>
                <a:gd name="T14" fmla="*/ 189 w 189"/>
                <a:gd name="T15" fmla="*/ 26 h 175"/>
                <a:gd name="T16" fmla="*/ 189 w 189"/>
                <a:gd name="T17" fmla="*/ 147 h 175"/>
                <a:gd name="T18" fmla="*/ 187 w 189"/>
                <a:gd name="T19" fmla="*/ 154 h 175"/>
                <a:gd name="T20" fmla="*/ 185 w 189"/>
                <a:gd name="T21" fmla="*/ 161 h 175"/>
                <a:gd name="T22" fmla="*/ 180 w 189"/>
                <a:gd name="T23" fmla="*/ 166 h 175"/>
                <a:gd name="T24" fmla="*/ 175 w 189"/>
                <a:gd name="T25" fmla="*/ 170 h 175"/>
                <a:gd name="T26" fmla="*/ 170 w 189"/>
                <a:gd name="T27" fmla="*/ 173 h 175"/>
                <a:gd name="T28" fmla="*/ 163 w 189"/>
                <a:gd name="T29" fmla="*/ 175 h 175"/>
                <a:gd name="T30" fmla="*/ 26 w 189"/>
                <a:gd name="T31" fmla="*/ 175 h 175"/>
                <a:gd name="T32" fmla="*/ 19 w 189"/>
                <a:gd name="T33" fmla="*/ 173 h 175"/>
                <a:gd name="T34" fmla="*/ 12 w 189"/>
                <a:gd name="T35" fmla="*/ 170 h 175"/>
                <a:gd name="T36" fmla="*/ 7 w 189"/>
                <a:gd name="T37" fmla="*/ 166 h 175"/>
                <a:gd name="T38" fmla="*/ 3 w 189"/>
                <a:gd name="T39" fmla="*/ 161 h 175"/>
                <a:gd name="T40" fmla="*/ 0 w 189"/>
                <a:gd name="T41" fmla="*/ 154 h 175"/>
                <a:gd name="T42" fmla="*/ 0 w 189"/>
                <a:gd name="T43" fmla="*/ 147 h 175"/>
                <a:gd name="T44" fmla="*/ 0 w 189"/>
                <a:gd name="T45" fmla="*/ 26 h 175"/>
                <a:gd name="T46" fmla="*/ 0 w 189"/>
                <a:gd name="T47" fmla="*/ 19 h 175"/>
                <a:gd name="T48" fmla="*/ 3 w 189"/>
                <a:gd name="T49" fmla="*/ 14 h 175"/>
                <a:gd name="T50" fmla="*/ 7 w 189"/>
                <a:gd name="T51" fmla="*/ 9 h 175"/>
                <a:gd name="T52" fmla="*/ 12 w 189"/>
                <a:gd name="T53" fmla="*/ 4 h 175"/>
                <a:gd name="T54" fmla="*/ 19 w 189"/>
                <a:gd name="T55" fmla="*/ 2 h 175"/>
                <a:gd name="T56" fmla="*/ 26 w 189"/>
                <a:gd name="T5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5">
                  <a:moveTo>
                    <a:pt x="26" y="0"/>
                  </a:moveTo>
                  <a:lnTo>
                    <a:pt x="163" y="0"/>
                  </a:lnTo>
                  <a:lnTo>
                    <a:pt x="170" y="2"/>
                  </a:lnTo>
                  <a:lnTo>
                    <a:pt x="175" y="4"/>
                  </a:lnTo>
                  <a:lnTo>
                    <a:pt x="180" y="9"/>
                  </a:lnTo>
                  <a:lnTo>
                    <a:pt x="185" y="14"/>
                  </a:lnTo>
                  <a:lnTo>
                    <a:pt x="187" y="19"/>
                  </a:lnTo>
                  <a:lnTo>
                    <a:pt x="189" y="26"/>
                  </a:lnTo>
                  <a:lnTo>
                    <a:pt x="189" y="147"/>
                  </a:lnTo>
                  <a:lnTo>
                    <a:pt x="187" y="154"/>
                  </a:lnTo>
                  <a:lnTo>
                    <a:pt x="185" y="161"/>
                  </a:lnTo>
                  <a:lnTo>
                    <a:pt x="180" y="166"/>
                  </a:lnTo>
                  <a:lnTo>
                    <a:pt x="175" y="170"/>
                  </a:lnTo>
                  <a:lnTo>
                    <a:pt x="170" y="173"/>
                  </a:lnTo>
                  <a:lnTo>
                    <a:pt x="163" y="175"/>
                  </a:lnTo>
                  <a:lnTo>
                    <a:pt x="26" y="175"/>
                  </a:lnTo>
                  <a:lnTo>
                    <a:pt x="19" y="173"/>
                  </a:lnTo>
                  <a:lnTo>
                    <a:pt x="12" y="170"/>
                  </a:lnTo>
                  <a:lnTo>
                    <a:pt x="7" y="166"/>
                  </a:lnTo>
                  <a:lnTo>
                    <a:pt x="3" y="161"/>
                  </a:lnTo>
                  <a:lnTo>
                    <a:pt x="0" y="154"/>
                  </a:lnTo>
                  <a:lnTo>
                    <a:pt x="0" y="147"/>
                  </a:lnTo>
                  <a:lnTo>
                    <a:pt x="0" y="26"/>
                  </a:lnTo>
                  <a:lnTo>
                    <a:pt x="0" y="19"/>
                  </a:lnTo>
                  <a:lnTo>
                    <a:pt x="3" y="14"/>
                  </a:lnTo>
                  <a:lnTo>
                    <a:pt x="7" y="9"/>
                  </a:lnTo>
                  <a:lnTo>
                    <a:pt x="12" y="4"/>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94"/>
            <p:cNvSpPr>
              <a:spLocks/>
            </p:cNvSpPr>
            <p:nvPr/>
          </p:nvSpPr>
          <p:spPr bwMode="auto">
            <a:xfrm>
              <a:off x="8272391" y="3559426"/>
              <a:ext cx="250319" cy="229350"/>
            </a:xfrm>
            <a:custGeom>
              <a:avLst/>
              <a:gdLst>
                <a:gd name="T0" fmla="*/ 28 w 191"/>
                <a:gd name="T1" fmla="*/ 0 h 175"/>
                <a:gd name="T2" fmla="*/ 163 w 191"/>
                <a:gd name="T3" fmla="*/ 0 h 175"/>
                <a:gd name="T4" fmla="*/ 170 w 191"/>
                <a:gd name="T5" fmla="*/ 2 h 175"/>
                <a:gd name="T6" fmla="*/ 177 w 191"/>
                <a:gd name="T7" fmla="*/ 4 h 175"/>
                <a:gd name="T8" fmla="*/ 182 w 191"/>
                <a:gd name="T9" fmla="*/ 9 h 175"/>
                <a:gd name="T10" fmla="*/ 187 w 191"/>
                <a:gd name="T11" fmla="*/ 14 h 175"/>
                <a:gd name="T12" fmla="*/ 189 w 191"/>
                <a:gd name="T13" fmla="*/ 19 h 175"/>
                <a:gd name="T14" fmla="*/ 191 w 191"/>
                <a:gd name="T15" fmla="*/ 26 h 175"/>
                <a:gd name="T16" fmla="*/ 191 w 191"/>
                <a:gd name="T17" fmla="*/ 147 h 175"/>
                <a:gd name="T18" fmla="*/ 189 w 191"/>
                <a:gd name="T19" fmla="*/ 154 h 175"/>
                <a:gd name="T20" fmla="*/ 187 w 191"/>
                <a:gd name="T21" fmla="*/ 161 h 175"/>
                <a:gd name="T22" fmla="*/ 182 w 191"/>
                <a:gd name="T23" fmla="*/ 166 h 175"/>
                <a:gd name="T24" fmla="*/ 177 w 191"/>
                <a:gd name="T25" fmla="*/ 170 h 175"/>
                <a:gd name="T26" fmla="*/ 170 w 191"/>
                <a:gd name="T27" fmla="*/ 173 h 175"/>
                <a:gd name="T28" fmla="*/ 163 w 191"/>
                <a:gd name="T29" fmla="*/ 175 h 175"/>
                <a:gd name="T30" fmla="*/ 28 w 191"/>
                <a:gd name="T31" fmla="*/ 175 h 175"/>
                <a:gd name="T32" fmla="*/ 21 w 191"/>
                <a:gd name="T33" fmla="*/ 173 h 175"/>
                <a:gd name="T34" fmla="*/ 14 w 191"/>
                <a:gd name="T35" fmla="*/ 170 h 175"/>
                <a:gd name="T36" fmla="*/ 9 w 191"/>
                <a:gd name="T37" fmla="*/ 166 h 175"/>
                <a:gd name="T38" fmla="*/ 4 w 191"/>
                <a:gd name="T39" fmla="*/ 161 h 175"/>
                <a:gd name="T40" fmla="*/ 2 w 191"/>
                <a:gd name="T41" fmla="*/ 154 h 175"/>
                <a:gd name="T42" fmla="*/ 0 w 191"/>
                <a:gd name="T43" fmla="*/ 147 h 175"/>
                <a:gd name="T44" fmla="*/ 0 w 191"/>
                <a:gd name="T45" fmla="*/ 26 h 175"/>
                <a:gd name="T46" fmla="*/ 2 w 191"/>
                <a:gd name="T47" fmla="*/ 19 h 175"/>
                <a:gd name="T48" fmla="*/ 4 w 191"/>
                <a:gd name="T49" fmla="*/ 14 h 175"/>
                <a:gd name="T50" fmla="*/ 9 w 191"/>
                <a:gd name="T51" fmla="*/ 9 h 175"/>
                <a:gd name="T52" fmla="*/ 14 w 191"/>
                <a:gd name="T53" fmla="*/ 4 h 175"/>
                <a:gd name="T54" fmla="*/ 21 w 191"/>
                <a:gd name="T55" fmla="*/ 2 h 175"/>
                <a:gd name="T56" fmla="*/ 28 w 191"/>
                <a:gd name="T5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5">
                  <a:moveTo>
                    <a:pt x="28" y="0"/>
                  </a:moveTo>
                  <a:lnTo>
                    <a:pt x="163" y="0"/>
                  </a:lnTo>
                  <a:lnTo>
                    <a:pt x="170" y="2"/>
                  </a:lnTo>
                  <a:lnTo>
                    <a:pt x="177" y="4"/>
                  </a:lnTo>
                  <a:lnTo>
                    <a:pt x="182" y="9"/>
                  </a:lnTo>
                  <a:lnTo>
                    <a:pt x="187" y="14"/>
                  </a:lnTo>
                  <a:lnTo>
                    <a:pt x="189" y="19"/>
                  </a:lnTo>
                  <a:lnTo>
                    <a:pt x="191" y="26"/>
                  </a:lnTo>
                  <a:lnTo>
                    <a:pt x="191" y="147"/>
                  </a:lnTo>
                  <a:lnTo>
                    <a:pt x="189" y="154"/>
                  </a:lnTo>
                  <a:lnTo>
                    <a:pt x="187" y="161"/>
                  </a:lnTo>
                  <a:lnTo>
                    <a:pt x="182" y="166"/>
                  </a:lnTo>
                  <a:lnTo>
                    <a:pt x="177" y="170"/>
                  </a:lnTo>
                  <a:lnTo>
                    <a:pt x="170" y="173"/>
                  </a:lnTo>
                  <a:lnTo>
                    <a:pt x="163" y="175"/>
                  </a:lnTo>
                  <a:lnTo>
                    <a:pt x="28" y="175"/>
                  </a:lnTo>
                  <a:lnTo>
                    <a:pt x="21" y="173"/>
                  </a:lnTo>
                  <a:lnTo>
                    <a:pt x="14" y="170"/>
                  </a:lnTo>
                  <a:lnTo>
                    <a:pt x="9" y="166"/>
                  </a:lnTo>
                  <a:lnTo>
                    <a:pt x="4" y="161"/>
                  </a:lnTo>
                  <a:lnTo>
                    <a:pt x="2" y="154"/>
                  </a:lnTo>
                  <a:lnTo>
                    <a:pt x="0" y="147"/>
                  </a:lnTo>
                  <a:lnTo>
                    <a:pt x="0" y="26"/>
                  </a:lnTo>
                  <a:lnTo>
                    <a:pt x="2" y="19"/>
                  </a:lnTo>
                  <a:lnTo>
                    <a:pt x="4" y="14"/>
                  </a:lnTo>
                  <a:lnTo>
                    <a:pt x="9" y="9"/>
                  </a:lnTo>
                  <a:lnTo>
                    <a:pt x="14" y="4"/>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95"/>
            <p:cNvSpPr>
              <a:spLocks/>
            </p:cNvSpPr>
            <p:nvPr/>
          </p:nvSpPr>
          <p:spPr bwMode="auto">
            <a:xfrm>
              <a:off x="8547611" y="3559426"/>
              <a:ext cx="250319" cy="229350"/>
            </a:xfrm>
            <a:custGeom>
              <a:avLst/>
              <a:gdLst>
                <a:gd name="T0" fmla="*/ 28 w 191"/>
                <a:gd name="T1" fmla="*/ 0 h 175"/>
                <a:gd name="T2" fmla="*/ 163 w 191"/>
                <a:gd name="T3" fmla="*/ 0 h 175"/>
                <a:gd name="T4" fmla="*/ 170 w 191"/>
                <a:gd name="T5" fmla="*/ 2 h 175"/>
                <a:gd name="T6" fmla="*/ 177 w 191"/>
                <a:gd name="T7" fmla="*/ 4 h 175"/>
                <a:gd name="T8" fmla="*/ 182 w 191"/>
                <a:gd name="T9" fmla="*/ 9 h 175"/>
                <a:gd name="T10" fmla="*/ 187 w 191"/>
                <a:gd name="T11" fmla="*/ 14 h 175"/>
                <a:gd name="T12" fmla="*/ 189 w 191"/>
                <a:gd name="T13" fmla="*/ 19 h 175"/>
                <a:gd name="T14" fmla="*/ 191 w 191"/>
                <a:gd name="T15" fmla="*/ 26 h 175"/>
                <a:gd name="T16" fmla="*/ 191 w 191"/>
                <a:gd name="T17" fmla="*/ 147 h 175"/>
                <a:gd name="T18" fmla="*/ 189 w 191"/>
                <a:gd name="T19" fmla="*/ 154 h 175"/>
                <a:gd name="T20" fmla="*/ 187 w 191"/>
                <a:gd name="T21" fmla="*/ 161 h 175"/>
                <a:gd name="T22" fmla="*/ 182 w 191"/>
                <a:gd name="T23" fmla="*/ 166 h 175"/>
                <a:gd name="T24" fmla="*/ 177 w 191"/>
                <a:gd name="T25" fmla="*/ 170 h 175"/>
                <a:gd name="T26" fmla="*/ 170 w 191"/>
                <a:gd name="T27" fmla="*/ 173 h 175"/>
                <a:gd name="T28" fmla="*/ 163 w 191"/>
                <a:gd name="T29" fmla="*/ 175 h 175"/>
                <a:gd name="T30" fmla="*/ 28 w 191"/>
                <a:gd name="T31" fmla="*/ 175 h 175"/>
                <a:gd name="T32" fmla="*/ 21 w 191"/>
                <a:gd name="T33" fmla="*/ 173 h 175"/>
                <a:gd name="T34" fmla="*/ 14 w 191"/>
                <a:gd name="T35" fmla="*/ 170 h 175"/>
                <a:gd name="T36" fmla="*/ 9 w 191"/>
                <a:gd name="T37" fmla="*/ 166 h 175"/>
                <a:gd name="T38" fmla="*/ 4 w 191"/>
                <a:gd name="T39" fmla="*/ 161 h 175"/>
                <a:gd name="T40" fmla="*/ 2 w 191"/>
                <a:gd name="T41" fmla="*/ 154 h 175"/>
                <a:gd name="T42" fmla="*/ 0 w 191"/>
                <a:gd name="T43" fmla="*/ 147 h 175"/>
                <a:gd name="T44" fmla="*/ 0 w 191"/>
                <a:gd name="T45" fmla="*/ 26 h 175"/>
                <a:gd name="T46" fmla="*/ 2 w 191"/>
                <a:gd name="T47" fmla="*/ 19 h 175"/>
                <a:gd name="T48" fmla="*/ 4 w 191"/>
                <a:gd name="T49" fmla="*/ 14 h 175"/>
                <a:gd name="T50" fmla="*/ 9 w 191"/>
                <a:gd name="T51" fmla="*/ 9 h 175"/>
                <a:gd name="T52" fmla="*/ 14 w 191"/>
                <a:gd name="T53" fmla="*/ 4 h 175"/>
                <a:gd name="T54" fmla="*/ 21 w 191"/>
                <a:gd name="T55" fmla="*/ 2 h 175"/>
                <a:gd name="T56" fmla="*/ 28 w 191"/>
                <a:gd name="T5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75">
                  <a:moveTo>
                    <a:pt x="28" y="0"/>
                  </a:moveTo>
                  <a:lnTo>
                    <a:pt x="163" y="0"/>
                  </a:lnTo>
                  <a:lnTo>
                    <a:pt x="170" y="2"/>
                  </a:lnTo>
                  <a:lnTo>
                    <a:pt x="177" y="4"/>
                  </a:lnTo>
                  <a:lnTo>
                    <a:pt x="182" y="9"/>
                  </a:lnTo>
                  <a:lnTo>
                    <a:pt x="187" y="14"/>
                  </a:lnTo>
                  <a:lnTo>
                    <a:pt x="189" y="19"/>
                  </a:lnTo>
                  <a:lnTo>
                    <a:pt x="191" y="26"/>
                  </a:lnTo>
                  <a:lnTo>
                    <a:pt x="191" y="147"/>
                  </a:lnTo>
                  <a:lnTo>
                    <a:pt x="189" y="154"/>
                  </a:lnTo>
                  <a:lnTo>
                    <a:pt x="187" y="161"/>
                  </a:lnTo>
                  <a:lnTo>
                    <a:pt x="182" y="166"/>
                  </a:lnTo>
                  <a:lnTo>
                    <a:pt x="177" y="170"/>
                  </a:lnTo>
                  <a:lnTo>
                    <a:pt x="170" y="173"/>
                  </a:lnTo>
                  <a:lnTo>
                    <a:pt x="163" y="175"/>
                  </a:lnTo>
                  <a:lnTo>
                    <a:pt x="28" y="175"/>
                  </a:lnTo>
                  <a:lnTo>
                    <a:pt x="21" y="173"/>
                  </a:lnTo>
                  <a:lnTo>
                    <a:pt x="14" y="170"/>
                  </a:lnTo>
                  <a:lnTo>
                    <a:pt x="9" y="166"/>
                  </a:lnTo>
                  <a:lnTo>
                    <a:pt x="4" y="161"/>
                  </a:lnTo>
                  <a:lnTo>
                    <a:pt x="2" y="154"/>
                  </a:lnTo>
                  <a:lnTo>
                    <a:pt x="0" y="147"/>
                  </a:lnTo>
                  <a:lnTo>
                    <a:pt x="0" y="26"/>
                  </a:lnTo>
                  <a:lnTo>
                    <a:pt x="2" y="19"/>
                  </a:lnTo>
                  <a:lnTo>
                    <a:pt x="4" y="14"/>
                  </a:lnTo>
                  <a:lnTo>
                    <a:pt x="9" y="9"/>
                  </a:lnTo>
                  <a:lnTo>
                    <a:pt x="14" y="4"/>
                  </a:lnTo>
                  <a:lnTo>
                    <a:pt x="21" y="2"/>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96"/>
            <p:cNvSpPr>
              <a:spLocks/>
            </p:cNvSpPr>
            <p:nvPr/>
          </p:nvSpPr>
          <p:spPr bwMode="auto">
            <a:xfrm>
              <a:off x="8822831" y="3559426"/>
              <a:ext cx="247698" cy="229350"/>
            </a:xfrm>
            <a:custGeom>
              <a:avLst/>
              <a:gdLst>
                <a:gd name="T0" fmla="*/ 26 w 189"/>
                <a:gd name="T1" fmla="*/ 0 h 175"/>
                <a:gd name="T2" fmla="*/ 163 w 189"/>
                <a:gd name="T3" fmla="*/ 0 h 175"/>
                <a:gd name="T4" fmla="*/ 170 w 189"/>
                <a:gd name="T5" fmla="*/ 2 h 175"/>
                <a:gd name="T6" fmla="*/ 177 w 189"/>
                <a:gd name="T7" fmla="*/ 4 h 175"/>
                <a:gd name="T8" fmla="*/ 182 w 189"/>
                <a:gd name="T9" fmla="*/ 9 h 175"/>
                <a:gd name="T10" fmla="*/ 186 w 189"/>
                <a:gd name="T11" fmla="*/ 14 h 175"/>
                <a:gd name="T12" fmla="*/ 189 w 189"/>
                <a:gd name="T13" fmla="*/ 19 h 175"/>
                <a:gd name="T14" fmla="*/ 189 w 189"/>
                <a:gd name="T15" fmla="*/ 26 h 175"/>
                <a:gd name="T16" fmla="*/ 189 w 189"/>
                <a:gd name="T17" fmla="*/ 147 h 175"/>
                <a:gd name="T18" fmla="*/ 189 w 189"/>
                <a:gd name="T19" fmla="*/ 154 h 175"/>
                <a:gd name="T20" fmla="*/ 186 w 189"/>
                <a:gd name="T21" fmla="*/ 161 h 175"/>
                <a:gd name="T22" fmla="*/ 182 w 189"/>
                <a:gd name="T23" fmla="*/ 166 h 175"/>
                <a:gd name="T24" fmla="*/ 177 w 189"/>
                <a:gd name="T25" fmla="*/ 170 h 175"/>
                <a:gd name="T26" fmla="*/ 170 w 189"/>
                <a:gd name="T27" fmla="*/ 173 h 175"/>
                <a:gd name="T28" fmla="*/ 163 w 189"/>
                <a:gd name="T29" fmla="*/ 175 h 175"/>
                <a:gd name="T30" fmla="*/ 26 w 189"/>
                <a:gd name="T31" fmla="*/ 175 h 175"/>
                <a:gd name="T32" fmla="*/ 19 w 189"/>
                <a:gd name="T33" fmla="*/ 173 h 175"/>
                <a:gd name="T34" fmla="*/ 14 w 189"/>
                <a:gd name="T35" fmla="*/ 170 h 175"/>
                <a:gd name="T36" fmla="*/ 9 w 189"/>
                <a:gd name="T37" fmla="*/ 166 h 175"/>
                <a:gd name="T38" fmla="*/ 4 w 189"/>
                <a:gd name="T39" fmla="*/ 161 h 175"/>
                <a:gd name="T40" fmla="*/ 2 w 189"/>
                <a:gd name="T41" fmla="*/ 154 h 175"/>
                <a:gd name="T42" fmla="*/ 0 w 189"/>
                <a:gd name="T43" fmla="*/ 147 h 175"/>
                <a:gd name="T44" fmla="*/ 0 w 189"/>
                <a:gd name="T45" fmla="*/ 26 h 175"/>
                <a:gd name="T46" fmla="*/ 2 w 189"/>
                <a:gd name="T47" fmla="*/ 19 h 175"/>
                <a:gd name="T48" fmla="*/ 4 w 189"/>
                <a:gd name="T49" fmla="*/ 14 h 175"/>
                <a:gd name="T50" fmla="*/ 9 w 189"/>
                <a:gd name="T51" fmla="*/ 9 h 175"/>
                <a:gd name="T52" fmla="*/ 14 w 189"/>
                <a:gd name="T53" fmla="*/ 4 h 175"/>
                <a:gd name="T54" fmla="*/ 19 w 189"/>
                <a:gd name="T55" fmla="*/ 2 h 175"/>
                <a:gd name="T56" fmla="*/ 26 w 189"/>
                <a:gd name="T5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75">
                  <a:moveTo>
                    <a:pt x="26" y="0"/>
                  </a:moveTo>
                  <a:lnTo>
                    <a:pt x="163" y="0"/>
                  </a:lnTo>
                  <a:lnTo>
                    <a:pt x="170" y="2"/>
                  </a:lnTo>
                  <a:lnTo>
                    <a:pt x="177" y="4"/>
                  </a:lnTo>
                  <a:lnTo>
                    <a:pt x="182" y="9"/>
                  </a:lnTo>
                  <a:lnTo>
                    <a:pt x="186" y="14"/>
                  </a:lnTo>
                  <a:lnTo>
                    <a:pt x="189" y="19"/>
                  </a:lnTo>
                  <a:lnTo>
                    <a:pt x="189" y="26"/>
                  </a:lnTo>
                  <a:lnTo>
                    <a:pt x="189" y="147"/>
                  </a:lnTo>
                  <a:lnTo>
                    <a:pt x="189" y="154"/>
                  </a:lnTo>
                  <a:lnTo>
                    <a:pt x="186" y="161"/>
                  </a:lnTo>
                  <a:lnTo>
                    <a:pt x="182" y="166"/>
                  </a:lnTo>
                  <a:lnTo>
                    <a:pt x="177" y="170"/>
                  </a:lnTo>
                  <a:lnTo>
                    <a:pt x="170" y="173"/>
                  </a:lnTo>
                  <a:lnTo>
                    <a:pt x="163" y="175"/>
                  </a:lnTo>
                  <a:lnTo>
                    <a:pt x="26" y="175"/>
                  </a:lnTo>
                  <a:lnTo>
                    <a:pt x="19" y="173"/>
                  </a:lnTo>
                  <a:lnTo>
                    <a:pt x="14" y="170"/>
                  </a:lnTo>
                  <a:lnTo>
                    <a:pt x="9" y="166"/>
                  </a:lnTo>
                  <a:lnTo>
                    <a:pt x="4" y="161"/>
                  </a:lnTo>
                  <a:lnTo>
                    <a:pt x="2" y="154"/>
                  </a:lnTo>
                  <a:lnTo>
                    <a:pt x="0" y="147"/>
                  </a:lnTo>
                  <a:lnTo>
                    <a:pt x="0" y="26"/>
                  </a:lnTo>
                  <a:lnTo>
                    <a:pt x="2" y="19"/>
                  </a:lnTo>
                  <a:lnTo>
                    <a:pt x="4" y="14"/>
                  </a:lnTo>
                  <a:lnTo>
                    <a:pt x="9" y="9"/>
                  </a:lnTo>
                  <a:lnTo>
                    <a:pt x="14" y="4"/>
                  </a:lnTo>
                  <a:lnTo>
                    <a:pt x="19" y="2"/>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97"/>
            <p:cNvSpPr>
              <a:spLocks/>
            </p:cNvSpPr>
            <p:nvPr/>
          </p:nvSpPr>
          <p:spPr bwMode="auto">
            <a:xfrm>
              <a:off x="7999793" y="3345803"/>
              <a:ext cx="247698" cy="170374"/>
            </a:xfrm>
            <a:custGeom>
              <a:avLst/>
              <a:gdLst>
                <a:gd name="T0" fmla="*/ 26 w 189"/>
                <a:gd name="T1" fmla="*/ 0 h 130"/>
                <a:gd name="T2" fmla="*/ 163 w 189"/>
                <a:gd name="T3" fmla="*/ 0 h 130"/>
                <a:gd name="T4" fmla="*/ 170 w 189"/>
                <a:gd name="T5" fmla="*/ 0 h 130"/>
                <a:gd name="T6" fmla="*/ 175 w 189"/>
                <a:gd name="T7" fmla="*/ 4 h 130"/>
                <a:gd name="T8" fmla="*/ 180 w 189"/>
                <a:gd name="T9" fmla="*/ 7 h 130"/>
                <a:gd name="T10" fmla="*/ 185 w 189"/>
                <a:gd name="T11" fmla="*/ 13 h 130"/>
                <a:gd name="T12" fmla="*/ 187 w 189"/>
                <a:gd name="T13" fmla="*/ 20 h 130"/>
                <a:gd name="T14" fmla="*/ 189 w 189"/>
                <a:gd name="T15" fmla="*/ 27 h 130"/>
                <a:gd name="T16" fmla="*/ 189 w 189"/>
                <a:gd name="T17" fmla="*/ 102 h 130"/>
                <a:gd name="T18" fmla="*/ 187 w 189"/>
                <a:gd name="T19" fmla="*/ 109 h 130"/>
                <a:gd name="T20" fmla="*/ 185 w 189"/>
                <a:gd name="T21" fmla="*/ 116 h 130"/>
                <a:gd name="T22" fmla="*/ 180 w 189"/>
                <a:gd name="T23" fmla="*/ 121 h 130"/>
                <a:gd name="T24" fmla="*/ 175 w 189"/>
                <a:gd name="T25" fmla="*/ 125 h 130"/>
                <a:gd name="T26" fmla="*/ 170 w 189"/>
                <a:gd name="T27" fmla="*/ 128 h 130"/>
                <a:gd name="T28" fmla="*/ 163 w 189"/>
                <a:gd name="T29" fmla="*/ 130 h 130"/>
                <a:gd name="T30" fmla="*/ 26 w 189"/>
                <a:gd name="T31" fmla="*/ 130 h 130"/>
                <a:gd name="T32" fmla="*/ 19 w 189"/>
                <a:gd name="T33" fmla="*/ 128 h 130"/>
                <a:gd name="T34" fmla="*/ 12 w 189"/>
                <a:gd name="T35" fmla="*/ 125 h 130"/>
                <a:gd name="T36" fmla="*/ 7 w 189"/>
                <a:gd name="T37" fmla="*/ 121 h 130"/>
                <a:gd name="T38" fmla="*/ 3 w 189"/>
                <a:gd name="T39" fmla="*/ 116 h 130"/>
                <a:gd name="T40" fmla="*/ 0 w 189"/>
                <a:gd name="T41" fmla="*/ 109 h 130"/>
                <a:gd name="T42" fmla="*/ 0 w 189"/>
                <a:gd name="T43" fmla="*/ 102 h 130"/>
                <a:gd name="T44" fmla="*/ 0 w 189"/>
                <a:gd name="T45" fmla="*/ 27 h 130"/>
                <a:gd name="T46" fmla="*/ 0 w 189"/>
                <a:gd name="T47" fmla="*/ 20 h 130"/>
                <a:gd name="T48" fmla="*/ 3 w 189"/>
                <a:gd name="T49" fmla="*/ 13 h 130"/>
                <a:gd name="T50" fmla="*/ 7 w 189"/>
                <a:gd name="T51" fmla="*/ 7 h 130"/>
                <a:gd name="T52" fmla="*/ 12 w 189"/>
                <a:gd name="T53" fmla="*/ 4 h 130"/>
                <a:gd name="T54" fmla="*/ 19 w 189"/>
                <a:gd name="T55" fmla="*/ 0 h 130"/>
                <a:gd name="T56" fmla="*/ 26 w 189"/>
                <a:gd name="T5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30">
                  <a:moveTo>
                    <a:pt x="26" y="0"/>
                  </a:moveTo>
                  <a:lnTo>
                    <a:pt x="163" y="0"/>
                  </a:lnTo>
                  <a:lnTo>
                    <a:pt x="170" y="0"/>
                  </a:lnTo>
                  <a:lnTo>
                    <a:pt x="175" y="4"/>
                  </a:lnTo>
                  <a:lnTo>
                    <a:pt x="180" y="7"/>
                  </a:lnTo>
                  <a:lnTo>
                    <a:pt x="185" y="13"/>
                  </a:lnTo>
                  <a:lnTo>
                    <a:pt x="187" y="20"/>
                  </a:lnTo>
                  <a:lnTo>
                    <a:pt x="189" y="27"/>
                  </a:lnTo>
                  <a:lnTo>
                    <a:pt x="189" y="102"/>
                  </a:lnTo>
                  <a:lnTo>
                    <a:pt x="187" y="109"/>
                  </a:lnTo>
                  <a:lnTo>
                    <a:pt x="185" y="116"/>
                  </a:lnTo>
                  <a:lnTo>
                    <a:pt x="180" y="121"/>
                  </a:lnTo>
                  <a:lnTo>
                    <a:pt x="175" y="125"/>
                  </a:lnTo>
                  <a:lnTo>
                    <a:pt x="170" y="128"/>
                  </a:lnTo>
                  <a:lnTo>
                    <a:pt x="163" y="130"/>
                  </a:lnTo>
                  <a:lnTo>
                    <a:pt x="26" y="130"/>
                  </a:lnTo>
                  <a:lnTo>
                    <a:pt x="19" y="128"/>
                  </a:lnTo>
                  <a:lnTo>
                    <a:pt x="12" y="125"/>
                  </a:lnTo>
                  <a:lnTo>
                    <a:pt x="7" y="121"/>
                  </a:lnTo>
                  <a:lnTo>
                    <a:pt x="3" y="116"/>
                  </a:lnTo>
                  <a:lnTo>
                    <a:pt x="0" y="109"/>
                  </a:lnTo>
                  <a:lnTo>
                    <a:pt x="0" y="102"/>
                  </a:lnTo>
                  <a:lnTo>
                    <a:pt x="0" y="27"/>
                  </a:lnTo>
                  <a:lnTo>
                    <a:pt x="0" y="20"/>
                  </a:lnTo>
                  <a:lnTo>
                    <a:pt x="3"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Freeform 98"/>
            <p:cNvSpPr>
              <a:spLocks/>
            </p:cNvSpPr>
            <p:nvPr/>
          </p:nvSpPr>
          <p:spPr bwMode="auto">
            <a:xfrm>
              <a:off x="8272391" y="3345803"/>
              <a:ext cx="250319" cy="170374"/>
            </a:xfrm>
            <a:custGeom>
              <a:avLst/>
              <a:gdLst>
                <a:gd name="T0" fmla="*/ 28 w 191"/>
                <a:gd name="T1" fmla="*/ 0 h 130"/>
                <a:gd name="T2" fmla="*/ 163 w 191"/>
                <a:gd name="T3" fmla="*/ 0 h 130"/>
                <a:gd name="T4" fmla="*/ 170 w 191"/>
                <a:gd name="T5" fmla="*/ 0 h 130"/>
                <a:gd name="T6" fmla="*/ 177 w 191"/>
                <a:gd name="T7" fmla="*/ 4 h 130"/>
                <a:gd name="T8" fmla="*/ 182 w 191"/>
                <a:gd name="T9" fmla="*/ 7 h 130"/>
                <a:gd name="T10" fmla="*/ 187 w 191"/>
                <a:gd name="T11" fmla="*/ 13 h 130"/>
                <a:gd name="T12" fmla="*/ 189 w 191"/>
                <a:gd name="T13" fmla="*/ 20 h 130"/>
                <a:gd name="T14" fmla="*/ 191 w 191"/>
                <a:gd name="T15" fmla="*/ 27 h 130"/>
                <a:gd name="T16" fmla="*/ 191 w 191"/>
                <a:gd name="T17" fmla="*/ 102 h 130"/>
                <a:gd name="T18" fmla="*/ 189 w 191"/>
                <a:gd name="T19" fmla="*/ 109 h 130"/>
                <a:gd name="T20" fmla="*/ 187 w 191"/>
                <a:gd name="T21" fmla="*/ 116 h 130"/>
                <a:gd name="T22" fmla="*/ 182 w 191"/>
                <a:gd name="T23" fmla="*/ 121 h 130"/>
                <a:gd name="T24" fmla="*/ 177 w 191"/>
                <a:gd name="T25" fmla="*/ 125 h 130"/>
                <a:gd name="T26" fmla="*/ 170 w 191"/>
                <a:gd name="T27" fmla="*/ 128 h 130"/>
                <a:gd name="T28" fmla="*/ 163 w 191"/>
                <a:gd name="T29" fmla="*/ 130 h 130"/>
                <a:gd name="T30" fmla="*/ 28 w 191"/>
                <a:gd name="T31" fmla="*/ 130 h 130"/>
                <a:gd name="T32" fmla="*/ 21 w 191"/>
                <a:gd name="T33" fmla="*/ 128 h 130"/>
                <a:gd name="T34" fmla="*/ 14 w 191"/>
                <a:gd name="T35" fmla="*/ 125 h 130"/>
                <a:gd name="T36" fmla="*/ 9 w 191"/>
                <a:gd name="T37" fmla="*/ 121 h 130"/>
                <a:gd name="T38" fmla="*/ 4 w 191"/>
                <a:gd name="T39" fmla="*/ 116 h 130"/>
                <a:gd name="T40" fmla="*/ 2 w 191"/>
                <a:gd name="T41" fmla="*/ 109 h 130"/>
                <a:gd name="T42" fmla="*/ 0 w 191"/>
                <a:gd name="T43" fmla="*/ 102 h 130"/>
                <a:gd name="T44" fmla="*/ 0 w 191"/>
                <a:gd name="T45" fmla="*/ 27 h 130"/>
                <a:gd name="T46" fmla="*/ 2 w 191"/>
                <a:gd name="T47" fmla="*/ 20 h 130"/>
                <a:gd name="T48" fmla="*/ 4 w 191"/>
                <a:gd name="T49" fmla="*/ 13 h 130"/>
                <a:gd name="T50" fmla="*/ 9 w 191"/>
                <a:gd name="T51" fmla="*/ 7 h 130"/>
                <a:gd name="T52" fmla="*/ 14 w 191"/>
                <a:gd name="T53" fmla="*/ 4 h 130"/>
                <a:gd name="T54" fmla="*/ 21 w 191"/>
                <a:gd name="T55" fmla="*/ 0 h 130"/>
                <a:gd name="T56" fmla="*/ 28 w 191"/>
                <a:gd name="T5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30">
                  <a:moveTo>
                    <a:pt x="28" y="0"/>
                  </a:moveTo>
                  <a:lnTo>
                    <a:pt x="163" y="0"/>
                  </a:lnTo>
                  <a:lnTo>
                    <a:pt x="170" y="0"/>
                  </a:lnTo>
                  <a:lnTo>
                    <a:pt x="177" y="4"/>
                  </a:lnTo>
                  <a:lnTo>
                    <a:pt x="182" y="7"/>
                  </a:lnTo>
                  <a:lnTo>
                    <a:pt x="187" y="13"/>
                  </a:lnTo>
                  <a:lnTo>
                    <a:pt x="189" y="20"/>
                  </a:lnTo>
                  <a:lnTo>
                    <a:pt x="191" y="27"/>
                  </a:lnTo>
                  <a:lnTo>
                    <a:pt x="191" y="102"/>
                  </a:lnTo>
                  <a:lnTo>
                    <a:pt x="189" y="109"/>
                  </a:lnTo>
                  <a:lnTo>
                    <a:pt x="187" y="116"/>
                  </a:lnTo>
                  <a:lnTo>
                    <a:pt x="182" y="121"/>
                  </a:lnTo>
                  <a:lnTo>
                    <a:pt x="177" y="125"/>
                  </a:lnTo>
                  <a:lnTo>
                    <a:pt x="170" y="128"/>
                  </a:lnTo>
                  <a:lnTo>
                    <a:pt x="163" y="130"/>
                  </a:lnTo>
                  <a:lnTo>
                    <a:pt x="28" y="130"/>
                  </a:lnTo>
                  <a:lnTo>
                    <a:pt x="21" y="128"/>
                  </a:lnTo>
                  <a:lnTo>
                    <a:pt x="14" y="125"/>
                  </a:lnTo>
                  <a:lnTo>
                    <a:pt x="9" y="121"/>
                  </a:lnTo>
                  <a:lnTo>
                    <a:pt x="4" y="116"/>
                  </a:lnTo>
                  <a:lnTo>
                    <a:pt x="2" y="109"/>
                  </a:lnTo>
                  <a:lnTo>
                    <a:pt x="0" y="102"/>
                  </a:lnTo>
                  <a:lnTo>
                    <a:pt x="0" y="27"/>
                  </a:lnTo>
                  <a:lnTo>
                    <a:pt x="2" y="20"/>
                  </a:lnTo>
                  <a:lnTo>
                    <a:pt x="4" y="13"/>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8" name="Freeform 99"/>
            <p:cNvSpPr>
              <a:spLocks/>
            </p:cNvSpPr>
            <p:nvPr/>
          </p:nvSpPr>
          <p:spPr bwMode="auto">
            <a:xfrm>
              <a:off x="8547611" y="3345803"/>
              <a:ext cx="250319" cy="170374"/>
            </a:xfrm>
            <a:custGeom>
              <a:avLst/>
              <a:gdLst>
                <a:gd name="T0" fmla="*/ 28 w 191"/>
                <a:gd name="T1" fmla="*/ 0 h 130"/>
                <a:gd name="T2" fmla="*/ 163 w 191"/>
                <a:gd name="T3" fmla="*/ 0 h 130"/>
                <a:gd name="T4" fmla="*/ 170 w 191"/>
                <a:gd name="T5" fmla="*/ 0 h 130"/>
                <a:gd name="T6" fmla="*/ 177 w 191"/>
                <a:gd name="T7" fmla="*/ 4 h 130"/>
                <a:gd name="T8" fmla="*/ 182 w 191"/>
                <a:gd name="T9" fmla="*/ 7 h 130"/>
                <a:gd name="T10" fmla="*/ 187 w 191"/>
                <a:gd name="T11" fmla="*/ 13 h 130"/>
                <a:gd name="T12" fmla="*/ 189 w 191"/>
                <a:gd name="T13" fmla="*/ 20 h 130"/>
                <a:gd name="T14" fmla="*/ 191 w 191"/>
                <a:gd name="T15" fmla="*/ 27 h 130"/>
                <a:gd name="T16" fmla="*/ 191 w 191"/>
                <a:gd name="T17" fmla="*/ 102 h 130"/>
                <a:gd name="T18" fmla="*/ 189 w 191"/>
                <a:gd name="T19" fmla="*/ 109 h 130"/>
                <a:gd name="T20" fmla="*/ 187 w 191"/>
                <a:gd name="T21" fmla="*/ 116 h 130"/>
                <a:gd name="T22" fmla="*/ 182 w 191"/>
                <a:gd name="T23" fmla="*/ 121 h 130"/>
                <a:gd name="T24" fmla="*/ 177 w 191"/>
                <a:gd name="T25" fmla="*/ 125 h 130"/>
                <a:gd name="T26" fmla="*/ 170 w 191"/>
                <a:gd name="T27" fmla="*/ 128 h 130"/>
                <a:gd name="T28" fmla="*/ 163 w 191"/>
                <a:gd name="T29" fmla="*/ 130 h 130"/>
                <a:gd name="T30" fmla="*/ 28 w 191"/>
                <a:gd name="T31" fmla="*/ 130 h 130"/>
                <a:gd name="T32" fmla="*/ 21 w 191"/>
                <a:gd name="T33" fmla="*/ 128 h 130"/>
                <a:gd name="T34" fmla="*/ 14 w 191"/>
                <a:gd name="T35" fmla="*/ 125 h 130"/>
                <a:gd name="T36" fmla="*/ 9 w 191"/>
                <a:gd name="T37" fmla="*/ 121 h 130"/>
                <a:gd name="T38" fmla="*/ 4 w 191"/>
                <a:gd name="T39" fmla="*/ 116 h 130"/>
                <a:gd name="T40" fmla="*/ 2 w 191"/>
                <a:gd name="T41" fmla="*/ 109 h 130"/>
                <a:gd name="T42" fmla="*/ 0 w 191"/>
                <a:gd name="T43" fmla="*/ 102 h 130"/>
                <a:gd name="T44" fmla="*/ 0 w 191"/>
                <a:gd name="T45" fmla="*/ 27 h 130"/>
                <a:gd name="T46" fmla="*/ 2 w 191"/>
                <a:gd name="T47" fmla="*/ 20 h 130"/>
                <a:gd name="T48" fmla="*/ 4 w 191"/>
                <a:gd name="T49" fmla="*/ 13 h 130"/>
                <a:gd name="T50" fmla="*/ 9 w 191"/>
                <a:gd name="T51" fmla="*/ 7 h 130"/>
                <a:gd name="T52" fmla="*/ 14 w 191"/>
                <a:gd name="T53" fmla="*/ 4 h 130"/>
                <a:gd name="T54" fmla="*/ 21 w 191"/>
                <a:gd name="T55" fmla="*/ 0 h 130"/>
                <a:gd name="T56" fmla="*/ 28 w 191"/>
                <a:gd name="T5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130">
                  <a:moveTo>
                    <a:pt x="28" y="0"/>
                  </a:moveTo>
                  <a:lnTo>
                    <a:pt x="163" y="0"/>
                  </a:lnTo>
                  <a:lnTo>
                    <a:pt x="170" y="0"/>
                  </a:lnTo>
                  <a:lnTo>
                    <a:pt x="177" y="4"/>
                  </a:lnTo>
                  <a:lnTo>
                    <a:pt x="182" y="7"/>
                  </a:lnTo>
                  <a:lnTo>
                    <a:pt x="187" y="13"/>
                  </a:lnTo>
                  <a:lnTo>
                    <a:pt x="189" y="20"/>
                  </a:lnTo>
                  <a:lnTo>
                    <a:pt x="191" y="27"/>
                  </a:lnTo>
                  <a:lnTo>
                    <a:pt x="191" y="102"/>
                  </a:lnTo>
                  <a:lnTo>
                    <a:pt x="189" y="109"/>
                  </a:lnTo>
                  <a:lnTo>
                    <a:pt x="187" y="116"/>
                  </a:lnTo>
                  <a:lnTo>
                    <a:pt x="182" y="121"/>
                  </a:lnTo>
                  <a:lnTo>
                    <a:pt x="177" y="125"/>
                  </a:lnTo>
                  <a:lnTo>
                    <a:pt x="170" y="128"/>
                  </a:lnTo>
                  <a:lnTo>
                    <a:pt x="163" y="130"/>
                  </a:lnTo>
                  <a:lnTo>
                    <a:pt x="28" y="130"/>
                  </a:lnTo>
                  <a:lnTo>
                    <a:pt x="21" y="128"/>
                  </a:lnTo>
                  <a:lnTo>
                    <a:pt x="14" y="125"/>
                  </a:lnTo>
                  <a:lnTo>
                    <a:pt x="9" y="121"/>
                  </a:lnTo>
                  <a:lnTo>
                    <a:pt x="4" y="116"/>
                  </a:lnTo>
                  <a:lnTo>
                    <a:pt x="2" y="109"/>
                  </a:lnTo>
                  <a:lnTo>
                    <a:pt x="0" y="102"/>
                  </a:lnTo>
                  <a:lnTo>
                    <a:pt x="0" y="27"/>
                  </a:lnTo>
                  <a:lnTo>
                    <a:pt x="2" y="20"/>
                  </a:lnTo>
                  <a:lnTo>
                    <a:pt x="4" y="13"/>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9" name="Freeform 100"/>
            <p:cNvSpPr>
              <a:spLocks/>
            </p:cNvSpPr>
            <p:nvPr/>
          </p:nvSpPr>
          <p:spPr bwMode="auto">
            <a:xfrm>
              <a:off x="8822831" y="3345803"/>
              <a:ext cx="247698" cy="170374"/>
            </a:xfrm>
            <a:custGeom>
              <a:avLst/>
              <a:gdLst>
                <a:gd name="T0" fmla="*/ 26 w 189"/>
                <a:gd name="T1" fmla="*/ 0 h 130"/>
                <a:gd name="T2" fmla="*/ 163 w 189"/>
                <a:gd name="T3" fmla="*/ 0 h 130"/>
                <a:gd name="T4" fmla="*/ 170 w 189"/>
                <a:gd name="T5" fmla="*/ 0 h 130"/>
                <a:gd name="T6" fmla="*/ 177 w 189"/>
                <a:gd name="T7" fmla="*/ 4 h 130"/>
                <a:gd name="T8" fmla="*/ 182 w 189"/>
                <a:gd name="T9" fmla="*/ 7 h 130"/>
                <a:gd name="T10" fmla="*/ 186 w 189"/>
                <a:gd name="T11" fmla="*/ 13 h 130"/>
                <a:gd name="T12" fmla="*/ 189 w 189"/>
                <a:gd name="T13" fmla="*/ 20 h 130"/>
                <a:gd name="T14" fmla="*/ 189 w 189"/>
                <a:gd name="T15" fmla="*/ 27 h 130"/>
                <a:gd name="T16" fmla="*/ 189 w 189"/>
                <a:gd name="T17" fmla="*/ 102 h 130"/>
                <a:gd name="T18" fmla="*/ 189 w 189"/>
                <a:gd name="T19" fmla="*/ 109 h 130"/>
                <a:gd name="T20" fmla="*/ 186 w 189"/>
                <a:gd name="T21" fmla="*/ 116 h 130"/>
                <a:gd name="T22" fmla="*/ 182 w 189"/>
                <a:gd name="T23" fmla="*/ 121 h 130"/>
                <a:gd name="T24" fmla="*/ 177 w 189"/>
                <a:gd name="T25" fmla="*/ 125 h 130"/>
                <a:gd name="T26" fmla="*/ 170 w 189"/>
                <a:gd name="T27" fmla="*/ 128 h 130"/>
                <a:gd name="T28" fmla="*/ 163 w 189"/>
                <a:gd name="T29" fmla="*/ 130 h 130"/>
                <a:gd name="T30" fmla="*/ 26 w 189"/>
                <a:gd name="T31" fmla="*/ 130 h 130"/>
                <a:gd name="T32" fmla="*/ 19 w 189"/>
                <a:gd name="T33" fmla="*/ 128 h 130"/>
                <a:gd name="T34" fmla="*/ 14 w 189"/>
                <a:gd name="T35" fmla="*/ 125 h 130"/>
                <a:gd name="T36" fmla="*/ 9 w 189"/>
                <a:gd name="T37" fmla="*/ 121 h 130"/>
                <a:gd name="T38" fmla="*/ 4 w 189"/>
                <a:gd name="T39" fmla="*/ 116 h 130"/>
                <a:gd name="T40" fmla="*/ 2 w 189"/>
                <a:gd name="T41" fmla="*/ 109 h 130"/>
                <a:gd name="T42" fmla="*/ 0 w 189"/>
                <a:gd name="T43" fmla="*/ 102 h 130"/>
                <a:gd name="T44" fmla="*/ 0 w 189"/>
                <a:gd name="T45" fmla="*/ 27 h 130"/>
                <a:gd name="T46" fmla="*/ 2 w 189"/>
                <a:gd name="T47" fmla="*/ 20 h 130"/>
                <a:gd name="T48" fmla="*/ 4 w 189"/>
                <a:gd name="T49" fmla="*/ 13 h 130"/>
                <a:gd name="T50" fmla="*/ 9 w 189"/>
                <a:gd name="T51" fmla="*/ 7 h 130"/>
                <a:gd name="T52" fmla="*/ 14 w 189"/>
                <a:gd name="T53" fmla="*/ 4 h 130"/>
                <a:gd name="T54" fmla="*/ 19 w 189"/>
                <a:gd name="T55" fmla="*/ 0 h 130"/>
                <a:gd name="T56" fmla="*/ 26 w 189"/>
                <a:gd name="T5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9" h="130">
                  <a:moveTo>
                    <a:pt x="26" y="0"/>
                  </a:moveTo>
                  <a:lnTo>
                    <a:pt x="163" y="0"/>
                  </a:lnTo>
                  <a:lnTo>
                    <a:pt x="170" y="0"/>
                  </a:lnTo>
                  <a:lnTo>
                    <a:pt x="177" y="4"/>
                  </a:lnTo>
                  <a:lnTo>
                    <a:pt x="182" y="7"/>
                  </a:lnTo>
                  <a:lnTo>
                    <a:pt x="186" y="13"/>
                  </a:lnTo>
                  <a:lnTo>
                    <a:pt x="189" y="20"/>
                  </a:lnTo>
                  <a:lnTo>
                    <a:pt x="189" y="27"/>
                  </a:lnTo>
                  <a:lnTo>
                    <a:pt x="189" y="102"/>
                  </a:lnTo>
                  <a:lnTo>
                    <a:pt x="189" y="109"/>
                  </a:lnTo>
                  <a:lnTo>
                    <a:pt x="186" y="116"/>
                  </a:lnTo>
                  <a:lnTo>
                    <a:pt x="182" y="121"/>
                  </a:lnTo>
                  <a:lnTo>
                    <a:pt x="177" y="125"/>
                  </a:lnTo>
                  <a:lnTo>
                    <a:pt x="170" y="128"/>
                  </a:lnTo>
                  <a:lnTo>
                    <a:pt x="163" y="130"/>
                  </a:lnTo>
                  <a:lnTo>
                    <a:pt x="26" y="130"/>
                  </a:lnTo>
                  <a:lnTo>
                    <a:pt x="19" y="128"/>
                  </a:lnTo>
                  <a:lnTo>
                    <a:pt x="14" y="125"/>
                  </a:lnTo>
                  <a:lnTo>
                    <a:pt x="9" y="121"/>
                  </a:lnTo>
                  <a:lnTo>
                    <a:pt x="4" y="116"/>
                  </a:lnTo>
                  <a:lnTo>
                    <a:pt x="2" y="109"/>
                  </a:lnTo>
                  <a:lnTo>
                    <a:pt x="0" y="102"/>
                  </a:lnTo>
                  <a:lnTo>
                    <a:pt x="0" y="27"/>
                  </a:lnTo>
                  <a:lnTo>
                    <a:pt x="2" y="20"/>
                  </a:lnTo>
                  <a:lnTo>
                    <a:pt x="4" y="13"/>
                  </a:lnTo>
                  <a:lnTo>
                    <a:pt x="9"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0" name="Freeform 101"/>
            <p:cNvSpPr>
              <a:spLocks/>
            </p:cNvSpPr>
            <p:nvPr/>
          </p:nvSpPr>
          <p:spPr bwMode="auto">
            <a:xfrm>
              <a:off x="7024729" y="3345803"/>
              <a:ext cx="256872" cy="155958"/>
            </a:xfrm>
            <a:custGeom>
              <a:avLst/>
              <a:gdLst>
                <a:gd name="T0" fmla="*/ 26 w 196"/>
                <a:gd name="T1" fmla="*/ 0 h 119"/>
                <a:gd name="T2" fmla="*/ 170 w 196"/>
                <a:gd name="T3" fmla="*/ 0 h 119"/>
                <a:gd name="T4" fmla="*/ 177 w 196"/>
                <a:gd name="T5" fmla="*/ 0 h 119"/>
                <a:gd name="T6" fmla="*/ 184 w 196"/>
                <a:gd name="T7" fmla="*/ 4 h 119"/>
                <a:gd name="T8" fmla="*/ 189 w 196"/>
                <a:gd name="T9" fmla="*/ 7 h 119"/>
                <a:gd name="T10" fmla="*/ 192 w 196"/>
                <a:gd name="T11" fmla="*/ 13 h 119"/>
                <a:gd name="T12" fmla="*/ 196 w 196"/>
                <a:gd name="T13" fmla="*/ 20 h 119"/>
                <a:gd name="T14" fmla="*/ 196 w 196"/>
                <a:gd name="T15" fmla="*/ 27 h 119"/>
                <a:gd name="T16" fmla="*/ 196 w 196"/>
                <a:gd name="T17" fmla="*/ 93 h 119"/>
                <a:gd name="T18" fmla="*/ 196 w 196"/>
                <a:gd name="T19" fmla="*/ 100 h 119"/>
                <a:gd name="T20" fmla="*/ 192 w 196"/>
                <a:gd name="T21" fmla="*/ 105 h 119"/>
                <a:gd name="T22" fmla="*/ 189 w 196"/>
                <a:gd name="T23" fmla="*/ 112 h 119"/>
                <a:gd name="T24" fmla="*/ 184 w 196"/>
                <a:gd name="T25" fmla="*/ 116 h 119"/>
                <a:gd name="T26" fmla="*/ 177 w 196"/>
                <a:gd name="T27" fmla="*/ 119 h 119"/>
                <a:gd name="T28" fmla="*/ 170 w 196"/>
                <a:gd name="T29" fmla="*/ 119 h 119"/>
                <a:gd name="T30" fmla="*/ 26 w 196"/>
                <a:gd name="T31" fmla="*/ 119 h 119"/>
                <a:gd name="T32" fmla="*/ 19 w 196"/>
                <a:gd name="T33" fmla="*/ 119 h 119"/>
                <a:gd name="T34" fmla="*/ 14 w 196"/>
                <a:gd name="T35" fmla="*/ 116 h 119"/>
                <a:gd name="T36" fmla="*/ 8 w 196"/>
                <a:gd name="T37" fmla="*/ 112 h 119"/>
                <a:gd name="T38" fmla="*/ 3 w 196"/>
                <a:gd name="T39" fmla="*/ 105 h 119"/>
                <a:gd name="T40" fmla="*/ 1 w 196"/>
                <a:gd name="T41" fmla="*/ 100 h 119"/>
                <a:gd name="T42" fmla="*/ 0 w 196"/>
                <a:gd name="T43" fmla="*/ 93 h 119"/>
                <a:gd name="T44" fmla="*/ 0 w 196"/>
                <a:gd name="T45" fmla="*/ 27 h 119"/>
                <a:gd name="T46" fmla="*/ 1 w 196"/>
                <a:gd name="T47" fmla="*/ 20 h 119"/>
                <a:gd name="T48" fmla="*/ 3 w 196"/>
                <a:gd name="T49" fmla="*/ 13 h 119"/>
                <a:gd name="T50" fmla="*/ 8 w 196"/>
                <a:gd name="T51" fmla="*/ 7 h 119"/>
                <a:gd name="T52" fmla="*/ 14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4" y="4"/>
                  </a:lnTo>
                  <a:lnTo>
                    <a:pt x="189" y="7"/>
                  </a:lnTo>
                  <a:lnTo>
                    <a:pt x="192" y="13"/>
                  </a:lnTo>
                  <a:lnTo>
                    <a:pt x="196" y="20"/>
                  </a:lnTo>
                  <a:lnTo>
                    <a:pt x="196" y="27"/>
                  </a:lnTo>
                  <a:lnTo>
                    <a:pt x="196" y="93"/>
                  </a:lnTo>
                  <a:lnTo>
                    <a:pt x="196" y="100"/>
                  </a:lnTo>
                  <a:lnTo>
                    <a:pt x="192" y="105"/>
                  </a:lnTo>
                  <a:lnTo>
                    <a:pt x="189" y="112"/>
                  </a:lnTo>
                  <a:lnTo>
                    <a:pt x="184" y="116"/>
                  </a:lnTo>
                  <a:lnTo>
                    <a:pt x="177" y="119"/>
                  </a:lnTo>
                  <a:lnTo>
                    <a:pt x="170" y="119"/>
                  </a:lnTo>
                  <a:lnTo>
                    <a:pt x="26" y="119"/>
                  </a:lnTo>
                  <a:lnTo>
                    <a:pt x="19" y="119"/>
                  </a:lnTo>
                  <a:lnTo>
                    <a:pt x="14" y="116"/>
                  </a:lnTo>
                  <a:lnTo>
                    <a:pt x="8" y="112"/>
                  </a:lnTo>
                  <a:lnTo>
                    <a:pt x="3" y="105"/>
                  </a:lnTo>
                  <a:lnTo>
                    <a:pt x="1" y="100"/>
                  </a:lnTo>
                  <a:lnTo>
                    <a:pt x="0" y="93"/>
                  </a:lnTo>
                  <a:lnTo>
                    <a:pt x="0" y="27"/>
                  </a:lnTo>
                  <a:lnTo>
                    <a:pt x="1" y="20"/>
                  </a:lnTo>
                  <a:lnTo>
                    <a:pt x="3" y="13"/>
                  </a:lnTo>
                  <a:lnTo>
                    <a:pt x="8"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1" name="Freeform 102"/>
            <p:cNvSpPr>
              <a:spLocks/>
            </p:cNvSpPr>
            <p:nvPr/>
          </p:nvSpPr>
          <p:spPr bwMode="auto">
            <a:xfrm>
              <a:off x="7318297" y="3345803"/>
              <a:ext cx="256872" cy="155958"/>
            </a:xfrm>
            <a:custGeom>
              <a:avLst/>
              <a:gdLst>
                <a:gd name="T0" fmla="*/ 26 w 196"/>
                <a:gd name="T1" fmla="*/ 0 h 119"/>
                <a:gd name="T2" fmla="*/ 170 w 196"/>
                <a:gd name="T3" fmla="*/ 0 h 119"/>
                <a:gd name="T4" fmla="*/ 177 w 196"/>
                <a:gd name="T5" fmla="*/ 0 h 119"/>
                <a:gd name="T6" fmla="*/ 182 w 196"/>
                <a:gd name="T7" fmla="*/ 4 h 119"/>
                <a:gd name="T8" fmla="*/ 189 w 196"/>
                <a:gd name="T9" fmla="*/ 7 h 119"/>
                <a:gd name="T10" fmla="*/ 192 w 196"/>
                <a:gd name="T11" fmla="*/ 13 h 119"/>
                <a:gd name="T12" fmla="*/ 196 w 196"/>
                <a:gd name="T13" fmla="*/ 20 h 119"/>
                <a:gd name="T14" fmla="*/ 196 w 196"/>
                <a:gd name="T15" fmla="*/ 27 h 119"/>
                <a:gd name="T16" fmla="*/ 196 w 196"/>
                <a:gd name="T17" fmla="*/ 93 h 119"/>
                <a:gd name="T18" fmla="*/ 196 w 196"/>
                <a:gd name="T19" fmla="*/ 100 h 119"/>
                <a:gd name="T20" fmla="*/ 192 w 196"/>
                <a:gd name="T21" fmla="*/ 105 h 119"/>
                <a:gd name="T22" fmla="*/ 189 w 196"/>
                <a:gd name="T23" fmla="*/ 112 h 119"/>
                <a:gd name="T24" fmla="*/ 182 w 196"/>
                <a:gd name="T25" fmla="*/ 116 h 119"/>
                <a:gd name="T26" fmla="*/ 177 w 196"/>
                <a:gd name="T27" fmla="*/ 119 h 119"/>
                <a:gd name="T28" fmla="*/ 170 w 196"/>
                <a:gd name="T29" fmla="*/ 119 h 119"/>
                <a:gd name="T30" fmla="*/ 26 w 196"/>
                <a:gd name="T31" fmla="*/ 119 h 119"/>
                <a:gd name="T32" fmla="*/ 19 w 196"/>
                <a:gd name="T33" fmla="*/ 119 h 119"/>
                <a:gd name="T34" fmla="*/ 12 w 196"/>
                <a:gd name="T35" fmla="*/ 116 h 119"/>
                <a:gd name="T36" fmla="*/ 7 w 196"/>
                <a:gd name="T37" fmla="*/ 112 h 119"/>
                <a:gd name="T38" fmla="*/ 3 w 196"/>
                <a:gd name="T39" fmla="*/ 105 h 119"/>
                <a:gd name="T40" fmla="*/ 0 w 196"/>
                <a:gd name="T41" fmla="*/ 100 h 119"/>
                <a:gd name="T42" fmla="*/ 0 w 196"/>
                <a:gd name="T43" fmla="*/ 93 h 119"/>
                <a:gd name="T44" fmla="*/ 0 w 196"/>
                <a:gd name="T45" fmla="*/ 27 h 119"/>
                <a:gd name="T46" fmla="*/ 0 w 196"/>
                <a:gd name="T47" fmla="*/ 20 h 119"/>
                <a:gd name="T48" fmla="*/ 3 w 196"/>
                <a:gd name="T49" fmla="*/ 13 h 119"/>
                <a:gd name="T50" fmla="*/ 7 w 196"/>
                <a:gd name="T51" fmla="*/ 7 h 119"/>
                <a:gd name="T52" fmla="*/ 12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2" y="4"/>
                  </a:lnTo>
                  <a:lnTo>
                    <a:pt x="189" y="7"/>
                  </a:lnTo>
                  <a:lnTo>
                    <a:pt x="192" y="13"/>
                  </a:lnTo>
                  <a:lnTo>
                    <a:pt x="196" y="20"/>
                  </a:lnTo>
                  <a:lnTo>
                    <a:pt x="196" y="27"/>
                  </a:lnTo>
                  <a:lnTo>
                    <a:pt x="196" y="93"/>
                  </a:lnTo>
                  <a:lnTo>
                    <a:pt x="196" y="100"/>
                  </a:lnTo>
                  <a:lnTo>
                    <a:pt x="192" y="105"/>
                  </a:lnTo>
                  <a:lnTo>
                    <a:pt x="189" y="112"/>
                  </a:lnTo>
                  <a:lnTo>
                    <a:pt x="182" y="116"/>
                  </a:lnTo>
                  <a:lnTo>
                    <a:pt x="177" y="119"/>
                  </a:lnTo>
                  <a:lnTo>
                    <a:pt x="170" y="119"/>
                  </a:lnTo>
                  <a:lnTo>
                    <a:pt x="26" y="119"/>
                  </a:lnTo>
                  <a:lnTo>
                    <a:pt x="19" y="119"/>
                  </a:lnTo>
                  <a:lnTo>
                    <a:pt x="12" y="116"/>
                  </a:lnTo>
                  <a:lnTo>
                    <a:pt x="7" y="112"/>
                  </a:lnTo>
                  <a:lnTo>
                    <a:pt x="3" y="105"/>
                  </a:lnTo>
                  <a:lnTo>
                    <a:pt x="0" y="100"/>
                  </a:lnTo>
                  <a:lnTo>
                    <a:pt x="0" y="93"/>
                  </a:lnTo>
                  <a:lnTo>
                    <a:pt x="0" y="27"/>
                  </a:lnTo>
                  <a:lnTo>
                    <a:pt x="0" y="20"/>
                  </a:lnTo>
                  <a:lnTo>
                    <a:pt x="3"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103"/>
            <p:cNvSpPr>
              <a:spLocks/>
            </p:cNvSpPr>
            <p:nvPr/>
          </p:nvSpPr>
          <p:spPr bwMode="auto">
            <a:xfrm>
              <a:off x="7609243" y="3345803"/>
              <a:ext cx="259493" cy="155958"/>
            </a:xfrm>
            <a:custGeom>
              <a:avLst/>
              <a:gdLst>
                <a:gd name="T0" fmla="*/ 28 w 198"/>
                <a:gd name="T1" fmla="*/ 0 h 119"/>
                <a:gd name="T2" fmla="*/ 170 w 198"/>
                <a:gd name="T3" fmla="*/ 0 h 119"/>
                <a:gd name="T4" fmla="*/ 179 w 198"/>
                <a:gd name="T5" fmla="*/ 0 h 119"/>
                <a:gd name="T6" fmla="*/ 184 w 198"/>
                <a:gd name="T7" fmla="*/ 4 h 119"/>
                <a:gd name="T8" fmla="*/ 189 w 198"/>
                <a:gd name="T9" fmla="*/ 7 h 119"/>
                <a:gd name="T10" fmla="*/ 194 w 198"/>
                <a:gd name="T11" fmla="*/ 13 h 119"/>
                <a:gd name="T12" fmla="*/ 196 w 198"/>
                <a:gd name="T13" fmla="*/ 20 h 119"/>
                <a:gd name="T14" fmla="*/ 198 w 198"/>
                <a:gd name="T15" fmla="*/ 27 h 119"/>
                <a:gd name="T16" fmla="*/ 198 w 198"/>
                <a:gd name="T17" fmla="*/ 93 h 119"/>
                <a:gd name="T18" fmla="*/ 196 w 198"/>
                <a:gd name="T19" fmla="*/ 100 h 119"/>
                <a:gd name="T20" fmla="*/ 194 w 198"/>
                <a:gd name="T21" fmla="*/ 105 h 119"/>
                <a:gd name="T22" fmla="*/ 189 w 198"/>
                <a:gd name="T23" fmla="*/ 112 h 119"/>
                <a:gd name="T24" fmla="*/ 184 w 198"/>
                <a:gd name="T25" fmla="*/ 116 h 119"/>
                <a:gd name="T26" fmla="*/ 179 w 198"/>
                <a:gd name="T27" fmla="*/ 119 h 119"/>
                <a:gd name="T28" fmla="*/ 170 w 198"/>
                <a:gd name="T29" fmla="*/ 119 h 119"/>
                <a:gd name="T30" fmla="*/ 28 w 198"/>
                <a:gd name="T31" fmla="*/ 119 h 119"/>
                <a:gd name="T32" fmla="*/ 21 w 198"/>
                <a:gd name="T33" fmla="*/ 119 h 119"/>
                <a:gd name="T34" fmla="*/ 14 w 198"/>
                <a:gd name="T35" fmla="*/ 116 h 119"/>
                <a:gd name="T36" fmla="*/ 9 w 198"/>
                <a:gd name="T37" fmla="*/ 112 h 119"/>
                <a:gd name="T38" fmla="*/ 4 w 198"/>
                <a:gd name="T39" fmla="*/ 105 h 119"/>
                <a:gd name="T40" fmla="*/ 2 w 198"/>
                <a:gd name="T41" fmla="*/ 100 h 119"/>
                <a:gd name="T42" fmla="*/ 0 w 198"/>
                <a:gd name="T43" fmla="*/ 93 h 119"/>
                <a:gd name="T44" fmla="*/ 0 w 198"/>
                <a:gd name="T45" fmla="*/ 27 h 119"/>
                <a:gd name="T46" fmla="*/ 2 w 198"/>
                <a:gd name="T47" fmla="*/ 20 h 119"/>
                <a:gd name="T48" fmla="*/ 4 w 198"/>
                <a:gd name="T49" fmla="*/ 13 h 119"/>
                <a:gd name="T50" fmla="*/ 9 w 198"/>
                <a:gd name="T51" fmla="*/ 7 h 119"/>
                <a:gd name="T52" fmla="*/ 14 w 198"/>
                <a:gd name="T53" fmla="*/ 4 h 119"/>
                <a:gd name="T54" fmla="*/ 21 w 198"/>
                <a:gd name="T55" fmla="*/ 0 h 119"/>
                <a:gd name="T56" fmla="*/ 28 w 198"/>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9">
                  <a:moveTo>
                    <a:pt x="28" y="0"/>
                  </a:moveTo>
                  <a:lnTo>
                    <a:pt x="170" y="0"/>
                  </a:lnTo>
                  <a:lnTo>
                    <a:pt x="179" y="0"/>
                  </a:lnTo>
                  <a:lnTo>
                    <a:pt x="184" y="4"/>
                  </a:lnTo>
                  <a:lnTo>
                    <a:pt x="189" y="7"/>
                  </a:lnTo>
                  <a:lnTo>
                    <a:pt x="194" y="13"/>
                  </a:lnTo>
                  <a:lnTo>
                    <a:pt x="196" y="20"/>
                  </a:lnTo>
                  <a:lnTo>
                    <a:pt x="198" y="27"/>
                  </a:lnTo>
                  <a:lnTo>
                    <a:pt x="198" y="93"/>
                  </a:lnTo>
                  <a:lnTo>
                    <a:pt x="196" y="100"/>
                  </a:lnTo>
                  <a:lnTo>
                    <a:pt x="194" y="105"/>
                  </a:lnTo>
                  <a:lnTo>
                    <a:pt x="189" y="112"/>
                  </a:lnTo>
                  <a:lnTo>
                    <a:pt x="184" y="116"/>
                  </a:lnTo>
                  <a:lnTo>
                    <a:pt x="179" y="119"/>
                  </a:lnTo>
                  <a:lnTo>
                    <a:pt x="170" y="119"/>
                  </a:lnTo>
                  <a:lnTo>
                    <a:pt x="28" y="119"/>
                  </a:lnTo>
                  <a:lnTo>
                    <a:pt x="21" y="119"/>
                  </a:lnTo>
                  <a:lnTo>
                    <a:pt x="14" y="116"/>
                  </a:lnTo>
                  <a:lnTo>
                    <a:pt x="9" y="112"/>
                  </a:lnTo>
                  <a:lnTo>
                    <a:pt x="4" y="105"/>
                  </a:lnTo>
                  <a:lnTo>
                    <a:pt x="2" y="100"/>
                  </a:lnTo>
                  <a:lnTo>
                    <a:pt x="0" y="93"/>
                  </a:lnTo>
                  <a:lnTo>
                    <a:pt x="0" y="27"/>
                  </a:lnTo>
                  <a:lnTo>
                    <a:pt x="2" y="20"/>
                  </a:lnTo>
                  <a:lnTo>
                    <a:pt x="4" y="13"/>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104"/>
            <p:cNvSpPr>
              <a:spLocks/>
            </p:cNvSpPr>
            <p:nvPr/>
          </p:nvSpPr>
          <p:spPr bwMode="auto">
            <a:xfrm>
              <a:off x="6037870" y="3345803"/>
              <a:ext cx="259493" cy="155958"/>
            </a:xfrm>
            <a:custGeom>
              <a:avLst/>
              <a:gdLst>
                <a:gd name="T0" fmla="*/ 28 w 198"/>
                <a:gd name="T1" fmla="*/ 0 h 119"/>
                <a:gd name="T2" fmla="*/ 170 w 198"/>
                <a:gd name="T3" fmla="*/ 0 h 119"/>
                <a:gd name="T4" fmla="*/ 178 w 198"/>
                <a:gd name="T5" fmla="*/ 0 h 119"/>
                <a:gd name="T6" fmla="*/ 184 w 198"/>
                <a:gd name="T7" fmla="*/ 4 h 119"/>
                <a:gd name="T8" fmla="*/ 189 w 198"/>
                <a:gd name="T9" fmla="*/ 7 h 119"/>
                <a:gd name="T10" fmla="*/ 194 w 198"/>
                <a:gd name="T11" fmla="*/ 13 h 119"/>
                <a:gd name="T12" fmla="*/ 196 w 198"/>
                <a:gd name="T13" fmla="*/ 20 h 119"/>
                <a:gd name="T14" fmla="*/ 198 w 198"/>
                <a:gd name="T15" fmla="*/ 27 h 119"/>
                <a:gd name="T16" fmla="*/ 198 w 198"/>
                <a:gd name="T17" fmla="*/ 93 h 119"/>
                <a:gd name="T18" fmla="*/ 196 w 198"/>
                <a:gd name="T19" fmla="*/ 100 h 119"/>
                <a:gd name="T20" fmla="*/ 194 w 198"/>
                <a:gd name="T21" fmla="*/ 105 h 119"/>
                <a:gd name="T22" fmla="*/ 189 w 198"/>
                <a:gd name="T23" fmla="*/ 112 h 119"/>
                <a:gd name="T24" fmla="*/ 184 w 198"/>
                <a:gd name="T25" fmla="*/ 116 h 119"/>
                <a:gd name="T26" fmla="*/ 178 w 198"/>
                <a:gd name="T27" fmla="*/ 119 h 119"/>
                <a:gd name="T28" fmla="*/ 170 w 198"/>
                <a:gd name="T29" fmla="*/ 119 h 119"/>
                <a:gd name="T30" fmla="*/ 28 w 198"/>
                <a:gd name="T31" fmla="*/ 119 h 119"/>
                <a:gd name="T32" fmla="*/ 21 w 198"/>
                <a:gd name="T33" fmla="*/ 119 h 119"/>
                <a:gd name="T34" fmla="*/ 14 w 198"/>
                <a:gd name="T35" fmla="*/ 116 h 119"/>
                <a:gd name="T36" fmla="*/ 9 w 198"/>
                <a:gd name="T37" fmla="*/ 112 h 119"/>
                <a:gd name="T38" fmla="*/ 3 w 198"/>
                <a:gd name="T39" fmla="*/ 105 h 119"/>
                <a:gd name="T40" fmla="*/ 2 w 198"/>
                <a:gd name="T41" fmla="*/ 100 h 119"/>
                <a:gd name="T42" fmla="*/ 0 w 198"/>
                <a:gd name="T43" fmla="*/ 93 h 119"/>
                <a:gd name="T44" fmla="*/ 0 w 198"/>
                <a:gd name="T45" fmla="*/ 27 h 119"/>
                <a:gd name="T46" fmla="*/ 2 w 198"/>
                <a:gd name="T47" fmla="*/ 20 h 119"/>
                <a:gd name="T48" fmla="*/ 3 w 198"/>
                <a:gd name="T49" fmla="*/ 13 h 119"/>
                <a:gd name="T50" fmla="*/ 9 w 198"/>
                <a:gd name="T51" fmla="*/ 7 h 119"/>
                <a:gd name="T52" fmla="*/ 14 w 198"/>
                <a:gd name="T53" fmla="*/ 4 h 119"/>
                <a:gd name="T54" fmla="*/ 21 w 198"/>
                <a:gd name="T55" fmla="*/ 0 h 119"/>
                <a:gd name="T56" fmla="*/ 28 w 198"/>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9">
                  <a:moveTo>
                    <a:pt x="28" y="0"/>
                  </a:moveTo>
                  <a:lnTo>
                    <a:pt x="170" y="0"/>
                  </a:lnTo>
                  <a:lnTo>
                    <a:pt x="178" y="0"/>
                  </a:lnTo>
                  <a:lnTo>
                    <a:pt x="184" y="4"/>
                  </a:lnTo>
                  <a:lnTo>
                    <a:pt x="189" y="7"/>
                  </a:lnTo>
                  <a:lnTo>
                    <a:pt x="194" y="13"/>
                  </a:lnTo>
                  <a:lnTo>
                    <a:pt x="196" y="20"/>
                  </a:lnTo>
                  <a:lnTo>
                    <a:pt x="198" y="27"/>
                  </a:lnTo>
                  <a:lnTo>
                    <a:pt x="198" y="93"/>
                  </a:lnTo>
                  <a:lnTo>
                    <a:pt x="196" y="100"/>
                  </a:lnTo>
                  <a:lnTo>
                    <a:pt x="194" y="105"/>
                  </a:lnTo>
                  <a:lnTo>
                    <a:pt x="189" y="112"/>
                  </a:lnTo>
                  <a:lnTo>
                    <a:pt x="184" y="116"/>
                  </a:lnTo>
                  <a:lnTo>
                    <a:pt x="178" y="119"/>
                  </a:lnTo>
                  <a:lnTo>
                    <a:pt x="170" y="119"/>
                  </a:lnTo>
                  <a:lnTo>
                    <a:pt x="28" y="119"/>
                  </a:lnTo>
                  <a:lnTo>
                    <a:pt x="21" y="119"/>
                  </a:lnTo>
                  <a:lnTo>
                    <a:pt x="14" y="116"/>
                  </a:lnTo>
                  <a:lnTo>
                    <a:pt x="9" y="112"/>
                  </a:lnTo>
                  <a:lnTo>
                    <a:pt x="3" y="105"/>
                  </a:lnTo>
                  <a:lnTo>
                    <a:pt x="2" y="100"/>
                  </a:lnTo>
                  <a:lnTo>
                    <a:pt x="0" y="93"/>
                  </a:lnTo>
                  <a:lnTo>
                    <a:pt x="0" y="27"/>
                  </a:lnTo>
                  <a:lnTo>
                    <a:pt x="2" y="20"/>
                  </a:lnTo>
                  <a:lnTo>
                    <a:pt x="3" y="13"/>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105"/>
            <p:cNvSpPr>
              <a:spLocks/>
            </p:cNvSpPr>
            <p:nvPr/>
          </p:nvSpPr>
          <p:spPr bwMode="auto">
            <a:xfrm>
              <a:off x="6327506" y="3345803"/>
              <a:ext cx="258183" cy="155958"/>
            </a:xfrm>
            <a:custGeom>
              <a:avLst/>
              <a:gdLst>
                <a:gd name="T0" fmla="*/ 28 w 197"/>
                <a:gd name="T1" fmla="*/ 0 h 119"/>
                <a:gd name="T2" fmla="*/ 171 w 197"/>
                <a:gd name="T3" fmla="*/ 0 h 119"/>
                <a:gd name="T4" fmla="*/ 178 w 197"/>
                <a:gd name="T5" fmla="*/ 0 h 119"/>
                <a:gd name="T6" fmla="*/ 183 w 197"/>
                <a:gd name="T7" fmla="*/ 4 h 119"/>
                <a:gd name="T8" fmla="*/ 189 w 197"/>
                <a:gd name="T9" fmla="*/ 7 h 119"/>
                <a:gd name="T10" fmla="*/ 194 w 197"/>
                <a:gd name="T11" fmla="*/ 13 h 119"/>
                <a:gd name="T12" fmla="*/ 196 w 197"/>
                <a:gd name="T13" fmla="*/ 20 h 119"/>
                <a:gd name="T14" fmla="*/ 197 w 197"/>
                <a:gd name="T15" fmla="*/ 27 h 119"/>
                <a:gd name="T16" fmla="*/ 197 w 197"/>
                <a:gd name="T17" fmla="*/ 93 h 119"/>
                <a:gd name="T18" fmla="*/ 196 w 197"/>
                <a:gd name="T19" fmla="*/ 100 h 119"/>
                <a:gd name="T20" fmla="*/ 194 w 197"/>
                <a:gd name="T21" fmla="*/ 105 h 119"/>
                <a:gd name="T22" fmla="*/ 189 w 197"/>
                <a:gd name="T23" fmla="*/ 112 h 119"/>
                <a:gd name="T24" fmla="*/ 183 w 197"/>
                <a:gd name="T25" fmla="*/ 116 h 119"/>
                <a:gd name="T26" fmla="*/ 178 w 197"/>
                <a:gd name="T27" fmla="*/ 119 h 119"/>
                <a:gd name="T28" fmla="*/ 171 w 197"/>
                <a:gd name="T29" fmla="*/ 119 h 119"/>
                <a:gd name="T30" fmla="*/ 28 w 197"/>
                <a:gd name="T31" fmla="*/ 119 h 119"/>
                <a:gd name="T32" fmla="*/ 21 w 197"/>
                <a:gd name="T33" fmla="*/ 119 h 119"/>
                <a:gd name="T34" fmla="*/ 14 w 197"/>
                <a:gd name="T35" fmla="*/ 116 h 119"/>
                <a:gd name="T36" fmla="*/ 8 w 197"/>
                <a:gd name="T37" fmla="*/ 112 h 119"/>
                <a:gd name="T38" fmla="*/ 5 w 197"/>
                <a:gd name="T39" fmla="*/ 105 h 119"/>
                <a:gd name="T40" fmla="*/ 1 w 197"/>
                <a:gd name="T41" fmla="*/ 100 h 119"/>
                <a:gd name="T42" fmla="*/ 0 w 197"/>
                <a:gd name="T43" fmla="*/ 93 h 119"/>
                <a:gd name="T44" fmla="*/ 0 w 197"/>
                <a:gd name="T45" fmla="*/ 27 h 119"/>
                <a:gd name="T46" fmla="*/ 1 w 197"/>
                <a:gd name="T47" fmla="*/ 20 h 119"/>
                <a:gd name="T48" fmla="*/ 5 w 197"/>
                <a:gd name="T49" fmla="*/ 13 h 119"/>
                <a:gd name="T50" fmla="*/ 8 w 197"/>
                <a:gd name="T51" fmla="*/ 7 h 119"/>
                <a:gd name="T52" fmla="*/ 14 w 197"/>
                <a:gd name="T53" fmla="*/ 4 h 119"/>
                <a:gd name="T54" fmla="*/ 21 w 197"/>
                <a:gd name="T55" fmla="*/ 0 h 119"/>
                <a:gd name="T56" fmla="*/ 28 w 197"/>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119">
                  <a:moveTo>
                    <a:pt x="28" y="0"/>
                  </a:moveTo>
                  <a:lnTo>
                    <a:pt x="171" y="0"/>
                  </a:lnTo>
                  <a:lnTo>
                    <a:pt x="178" y="0"/>
                  </a:lnTo>
                  <a:lnTo>
                    <a:pt x="183" y="4"/>
                  </a:lnTo>
                  <a:lnTo>
                    <a:pt x="189" y="7"/>
                  </a:lnTo>
                  <a:lnTo>
                    <a:pt x="194" y="13"/>
                  </a:lnTo>
                  <a:lnTo>
                    <a:pt x="196" y="20"/>
                  </a:lnTo>
                  <a:lnTo>
                    <a:pt x="197" y="27"/>
                  </a:lnTo>
                  <a:lnTo>
                    <a:pt x="197" y="93"/>
                  </a:lnTo>
                  <a:lnTo>
                    <a:pt x="196" y="100"/>
                  </a:lnTo>
                  <a:lnTo>
                    <a:pt x="194" y="105"/>
                  </a:lnTo>
                  <a:lnTo>
                    <a:pt x="189" y="112"/>
                  </a:lnTo>
                  <a:lnTo>
                    <a:pt x="183" y="116"/>
                  </a:lnTo>
                  <a:lnTo>
                    <a:pt x="178" y="119"/>
                  </a:lnTo>
                  <a:lnTo>
                    <a:pt x="171" y="119"/>
                  </a:lnTo>
                  <a:lnTo>
                    <a:pt x="28" y="119"/>
                  </a:lnTo>
                  <a:lnTo>
                    <a:pt x="21" y="119"/>
                  </a:lnTo>
                  <a:lnTo>
                    <a:pt x="14" y="116"/>
                  </a:lnTo>
                  <a:lnTo>
                    <a:pt x="8" y="112"/>
                  </a:lnTo>
                  <a:lnTo>
                    <a:pt x="5" y="105"/>
                  </a:lnTo>
                  <a:lnTo>
                    <a:pt x="1" y="100"/>
                  </a:lnTo>
                  <a:lnTo>
                    <a:pt x="0" y="93"/>
                  </a:lnTo>
                  <a:lnTo>
                    <a:pt x="0" y="27"/>
                  </a:lnTo>
                  <a:lnTo>
                    <a:pt x="1" y="20"/>
                  </a:lnTo>
                  <a:lnTo>
                    <a:pt x="5" y="13"/>
                  </a:lnTo>
                  <a:lnTo>
                    <a:pt x="8"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106"/>
            <p:cNvSpPr>
              <a:spLocks/>
            </p:cNvSpPr>
            <p:nvPr/>
          </p:nvSpPr>
          <p:spPr bwMode="auto">
            <a:xfrm>
              <a:off x="6618452" y="3345803"/>
              <a:ext cx="256872" cy="155958"/>
            </a:xfrm>
            <a:custGeom>
              <a:avLst/>
              <a:gdLst>
                <a:gd name="T0" fmla="*/ 26 w 196"/>
                <a:gd name="T1" fmla="*/ 0 h 119"/>
                <a:gd name="T2" fmla="*/ 170 w 196"/>
                <a:gd name="T3" fmla="*/ 0 h 119"/>
                <a:gd name="T4" fmla="*/ 177 w 196"/>
                <a:gd name="T5" fmla="*/ 0 h 119"/>
                <a:gd name="T6" fmla="*/ 182 w 196"/>
                <a:gd name="T7" fmla="*/ 4 h 119"/>
                <a:gd name="T8" fmla="*/ 187 w 196"/>
                <a:gd name="T9" fmla="*/ 7 h 119"/>
                <a:gd name="T10" fmla="*/ 192 w 196"/>
                <a:gd name="T11" fmla="*/ 13 h 119"/>
                <a:gd name="T12" fmla="*/ 194 w 196"/>
                <a:gd name="T13" fmla="*/ 20 h 119"/>
                <a:gd name="T14" fmla="*/ 196 w 196"/>
                <a:gd name="T15" fmla="*/ 27 h 119"/>
                <a:gd name="T16" fmla="*/ 196 w 196"/>
                <a:gd name="T17" fmla="*/ 93 h 119"/>
                <a:gd name="T18" fmla="*/ 194 w 196"/>
                <a:gd name="T19" fmla="*/ 100 h 119"/>
                <a:gd name="T20" fmla="*/ 192 w 196"/>
                <a:gd name="T21" fmla="*/ 105 h 119"/>
                <a:gd name="T22" fmla="*/ 187 w 196"/>
                <a:gd name="T23" fmla="*/ 112 h 119"/>
                <a:gd name="T24" fmla="*/ 182 w 196"/>
                <a:gd name="T25" fmla="*/ 116 h 119"/>
                <a:gd name="T26" fmla="*/ 177 w 196"/>
                <a:gd name="T27" fmla="*/ 119 h 119"/>
                <a:gd name="T28" fmla="*/ 170 w 196"/>
                <a:gd name="T29" fmla="*/ 119 h 119"/>
                <a:gd name="T30" fmla="*/ 26 w 196"/>
                <a:gd name="T31" fmla="*/ 119 h 119"/>
                <a:gd name="T32" fmla="*/ 19 w 196"/>
                <a:gd name="T33" fmla="*/ 119 h 119"/>
                <a:gd name="T34" fmla="*/ 12 w 196"/>
                <a:gd name="T35" fmla="*/ 116 h 119"/>
                <a:gd name="T36" fmla="*/ 7 w 196"/>
                <a:gd name="T37" fmla="*/ 112 h 119"/>
                <a:gd name="T38" fmla="*/ 3 w 196"/>
                <a:gd name="T39" fmla="*/ 105 h 119"/>
                <a:gd name="T40" fmla="*/ 0 w 196"/>
                <a:gd name="T41" fmla="*/ 100 h 119"/>
                <a:gd name="T42" fmla="*/ 0 w 196"/>
                <a:gd name="T43" fmla="*/ 93 h 119"/>
                <a:gd name="T44" fmla="*/ 0 w 196"/>
                <a:gd name="T45" fmla="*/ 27 h 119"/>
                <a:gd name="T46" fmla="*/ 0 w 196"/>
                <a:gd name="T47" fmla="*/ 20 h 119"/>
                <a:gd name="T48" fmla="*/ 3 w 196"/>
                <a:gd name="T49" fmla="*/ 13 h 119"/>
                <a:gd name="T50" fmla="*/ 7 w 196"/>
                <a:gd name="T51" fmla="*/ 7 h 119"/>
                <a:gd name="T52" fmla="*/ 12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2" y="4"/>
                  </a:lnTo>
                  <a:lnTo>
                    <a:pt x="187" y="7"/>
                  </a:lnTo>
                  <a:lnTo>
                    <a:pt x="192" y="13"/>
                  </a:lnTo>
                  <a:lnTo>
                    <a:pt x="194" y="20"/>
                  </a:lnTo>
                  <a:lnTo>
                    <a:pt x="196" y="27"/>
                  </a:lnTo>
                  <a:lnTo>
                    <a:pt x="196" y="93"/>
                  </a:lnTo>
                  <a:lnTo>
                    <a:pt x="194" y="100"/>
                  </a:lnTo>
                  <a:lnTo>
                    <a:pt x="192" y="105"/>
                  </a:lnTo>
                  <a:lnTo>
                    <a:pt x="187" y="112"/>
                  </a:lnTo>
                  <a:lnTo>
                    <a:pt x="182" y="116"/>
                  </a:lnTo>
                  <a:lnTo>
                    <a:pt x="177" y="119"/>
                  </a:lnTo>
                  <a:lnTo>
                    <a:pt x="170" y="119"/>
                  </a:lnTo>
                  <a:lnTo>
                    <a:pt x="26" y="119"/>
                  </a:lnTo>
                  <a:lnTo>
                    <a:pt x="19" y="119"/>
                  </a:lnTo>
                  <a:lnTo>
                    <a:pt x="12" y="116"/>
                  </a:lnTo>
                  <a:lnTo>
                    <a:pt x="7" y="112"/>
                  </a:lnTo>
                  <a:lnTo>
                    <a:pt x="3" y="105"/>
                  </a:lnTo>
                  <a:lnTo>
                    <a:pt x="0" y="100"/>
                  </a:lnTo>
                  <a:lnTo>
                    <a:pt x="0" y="93"/>
                  </a:lnTo>
                  <a:lnTo>
                    <a:pt x="0" y="27"/>
                  </a:lnTo>
                  <a:lnTo>
                    <a:pt x="0" y="20"/>
                  </a:lnTo>
                  <a:lnTo>
                    <a:pt x="3"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7"/>
            <p:cNvSpPr>
              <a:spLocks/>
            </p:cNvSpPr>
            <p:nvPr/>
          </p:nvSpPr>
          <p:spPr bwMode="auto">
            <a:xfrm>
              <a:off x="5170273" y="3345803"/>
              <a:ext cx="259493" cy="155958"/>
            </a:xfrm>
            <a:custGeom>
              <a:avLst/>
              <a:gdLst>
                <a:gd name="T0" fmla="*/ 26 w 198"/>
                <a:gd name="T1" fmla="*/ 0 h 119"/>
                <a:gd name="T2" fmla="*/ 170 w 198"/>
                <a:gd name="T3" fmla="*/ 0 h 119"/>
                <a:gd name="T4" fmla="*/ 177 w 198"/>
                <a:gd name="T5" fmla="*/ 0 h 119"/>
                <a:gd name="T6" fmla="*/ 184 w 198"/>
                <a:gd name="T7" fmla="*/ 4 h 119"/>
                <a:gd name="T8" fmla="*/ 189 w 198"/>
                <a:gd name="T9" fmla="*/ 7 h 119"/>
                <a:gd name="T10" fmla="*/ 193 w 198"/>
                <a:gd name="T11" fmla="*/ 13 h 119"/>
                <a:gd name="T12" fmla="*/ 196 w 198"/>
                <a:gd name="T13" fmla="*/ 20 h 119"/>
                <a:gd name="T14" fmla="*/ 198 w 198"/>
                <a:gd name="T15" fmla="*/ 27 h 119"/>
                <a:gd name="T16" fmla="*/ 198 w 198"/>
                <a:gd name="T17" fmla="*/ 93 h 119"/>
                <a:gd name="T18" fmla="*/ 196 w 198"/>
                <a:gd name="T19" fmla="*/ 100 h 119"/>
                <a:gd name="T20" fmla="*/ 193 w 198"/>
                <a:gd name="T21" fmla="*/ 105 h 119"/>
                <a:gd name="T22" fmla="*/ 189 w 198"/>
                <a:gd name="T23" fmla="*/ 112 h 119"/>
                <a:gd name="T24" fmla="*/ 184 w 198"/>
                <a:gd name="T25" fmla="*/ 116 h 119"/>
                <a:gd name="T26" fmla="*/ 177 w 198"/>
                <a:gd name="T27" fmla="*/ 119 h 119"/>
                <a:gd name="T28" fmla="*/ 170 w 198"/>
                <a:gd name="T29" fmla="*/ 119 h 119"/>
                <a:gd name="T30" fmla="*/ 26 w 198"/>
                <a:gd name="T31" fmla="*/ 119 h 119"/>
                <a:gd name="T32" fmla="*/ 19 w 198"/>
                <a:gd name="T33" fmla="*/ 119 h 119"/>
                <a:gd name="T34" fmla="*/ 14 w 198"/>
                <a:gd name="T35" fmla="*/ 116 h 119"/>
                <a:gd name="T36" fmla="*/ 9 w 198"/>
                <a:gd name="T37" fmla="*/ 112 h 119"/>
                <a:gd name="T38" fmla="*/ 4 w 198"/>
                <a:gd name="T39" fmla="*/ 105 h 119"/>
                <a:gd name="T40" fmla="*/ 2 w 198"/>
                <a:gd name="T41" fmla="*/ 100 h 119"/>
                <a:gd name="T42" fmla="*/ 0 w 198"/>
                <a:gd name="T43" fmla="*/ 93 h 119"/>
                <a:gd name="T44" fmla="*/ 0 w 198"/>
                <a:gd name="T45" fmla="*/ 27 h 119"/>
                <a:gd name="T46" fmla="*/ 2 w 198"/>
                <a:gd name="T47" fmla="*/ 20 h 119"/>
                <a:gd name="T48" fmla="*/ 4 w 198"/>
                <a:gd name="T49" fmla="*/ 13 h 119"/>
                <a:gd name="T50" fmla="*/ 9 w 198"/>
                <a:gd name="T51" fmla="*/ 7 h 119"/>
                <a:gd name="T52" fmla="*/ 14 w 198"/>
                <a:gd name="T53" fmla="*/ 4 h 119"/>
                <a:gd name="T54" fmla="*/ 19 w 198"/>
                <a:gd name="T55" fmla="*/ 0 h 119"/>
                <a:gd name="T56" fmla="*/ 26 w 198"/>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9">
                  <a:moveTo>
                    <a:pt x="26" y="0"/>
                  </a:moveTo>
                  <a:lnTo>
                    <a:pt x="170" y="0"/>
                  </a:lnTo>
                  <a:lnTo>
                    <a:pt x="177" y="0"/>
                  </a:lnTo>
                  <a:lnTo>
                    <a:pt x="184" y="4"/>
                  </a:lnTo>
                  <a:lnTo>
                    <a:pt x="189" y="7"/>
                  </a:lnTo>
                  <a:lnTo>
                    <a:pt x="193" y="13"/>
                  </a:lnTo>
                  <a:lnTo>
                    <a:pt x="196" y="20"/>
                  </a:lnTo>
                  <a:lnTo>
                    <a:pt x="198" y="27"/>
                  </a:lnTo>
                  <a:lnTo>
                    <a:pt x="198" y="93"/>
                  </a:lnTo>
                  <a:lnTo>
                    <a:pt x="196" y="100"/>
                  </a:lnTo>
                  <a:lnTo>
                    <a:pt x="193" y="105"/>
                  </a:lnTo>
                  <a:lnTo>
                    <a:pt x="189" y="112"/>
                  </a:lnTo>
                  <a:lnTo>
                    <a:pt x="184" y="116"/>
                  </a:lnTo>
                  <a:lnTo>
                    <a:pt x="177" y="119"/>
                  </a:lnTo>
                  <a:lnTo>
                    <a:pt x="170" y="119"/>
                  </a:lnTo>
                  <a:lnTo>
                    <a:pt x="26" y="119"/>
                  </a:lnTo>
                  <a:lnTo>
                    <a:pt x="19" y="119"/>
                  </a:lnTo>
                  <a:lnTo>
                    <a:pt x="14" y="116"/>
                  </a:lnTo>
                  <a:lnTo>
                    <a:pt x="9" y="112"/>
                  </a:lnTo>
                  <a:lnTo>
                    <a:pt x="4" y="105"/>
                  </a:lnTo>
                  <a:lnTo>
                    <a:pt x="2" y="100"/>
                  </a:lnTo>
                  <a:lnTo>
                    <a:pt x="0" y="93"/>
                  </a:lnTo>
                  <a:lnTo>
                    <a:pt x="0" y="27"/>
                  </a:lnTo>
                  <a:lnTo>
                    <a:pt x="2" y="20"/>
                  </a:lnTo>
                  <a:lnTo>
                    <a:pt x="4" y="13"/>
                  </a:lnTo>
                  <a:lnTo>
                    <a:pt x="9"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08"/>
            <p:cNvSpPr>
              <a:spLocks/>
            </p:cNvSpPr>
            <p:nvPr/>
          </p:nvSpPr>
          <p:spPr bwMode="auto">
            <a:xfrm>
              <a:off x="4881947" y="3345803"/>
              <a:ext cx="256872" cy="155958"/>
            </a:xfrm>
            <a:custGeom>
              <a:avLst/>
              <a:gdLst>
                <a:gd name="T0" fmla="*/ 26 w 196"/>
                <a:gd name="T1" fmla="*/ 0 h 119"/>
                <a:gd name="T2" fmla="*/ 169 w 196"/>
                <a:gd name="T3" fmla="*/ 0 h 119"/>
                <a:gd name="T4" fmla="*/ 176 w 196"/>
                <a:gd name="T5" fmla="*/ 0 h 119"/>
                <a:gd name="T6" fmla="*/ 183 w 196"/>
                <a:gd name="T7" fmla="*/ 4 h 119"/>
                <a:gd name="T8" fmla="*/ 189 w 196"/>
                <a:gd name="T9" fmla="*/ 7 h 119"/>
                <a:gd name="T10" fmla="*/ 192 w 196"/>
                <a:gd name="T11" fmla="*/ 13 h 119"/>
                <a:gd name="T12" fmla="*/ 196 w 196"/>
                <a:gd name="T13" fmla="*/ 20 h 119"/>
                <a:gd name="T14" fmla="*/ 196 w 196"/>
                <a:gd name="T15" fmla="*/ 27 h 119"/>
                <a:gd name="T16" fmla="*/ 196 w 196"/>
                <a:gd name="T17" fmla="*/ 93 h 119"/>
                <a:gd name="T18" fmla="*/ 196 w 196"/>
                <a:gd name="T19" fmla="*/ 100 h 119"/>
                <a:gd name="T20" fmla="*/ 192 w 196"/>
                <a:gd name="T21" fmla="*/ 105 h 119"/>
                <a:gd name="T22" fmla="*/ 189 w 196"/>
                <a:gd name="T23" fmla="*/ 112 h 119"/>
                <a:gd name="T24" fmla="*/ 183 w 196"/>
                <a:gd name="T25" fmla="*/ 116 h 119"/>
                <a:gd name="T26" fmla="*/ 176 w 196"/>
                <a:gd name="T27" fmla="*/ 119 h 119"/>
                <a:gd name="T28" fmla="*/ 169 w 196"/>
                <a:gd name="T29" fmla="*/ 119 h 119"/>
                <a:gd name="T30" fmla="*/ 26 w 196"/>
                <a:gd name="T31" fmla="*/ 119 h 119"/>
                <a:gd name="T32" fmla="*/ 19 w 196"/>
                <a:gd name="T33" fmla="*/ 119 h 119"/>
                <a:gd name="T34" fmla="*/ 14 w 196"/>
                <a:gd name="T35" fmla="*/ 116 h 119"/>
                <a:gd name="T36" fmla="*/ 8 w 196"/>
                <a:gd name="T37" fmla="*/ 112 h 119"/>
                <a:gd name="T38" fmla="*/ 3 w 196"/>
                <a:gd name="T39" fmla="*/ 105 h 119"/>
                <a:gd name="T40" fmla="*/ 1 w 196"/>
                <a:gd name="T41" fmla="*/ 100 h 119"/>
                <a:gd name="T42" fmla="*/ 0 w 196"/>
                <a:gd name="T43" fmla="*/ 93 h 119"/>
                <a:gd name="T44" fmla="*/ 0 w 196"/>
                <a:gd name="T45" fmla="*/ 27 h 119"/>
                <a:gd name="T46" fmla="*/ 1 w 196"/>
                <a:gd name="T47" fmla="*/ 20 h 119"/>
                <a:gd name="T48" fmla="*/ 3 w 196"/>
                <a:gd name="T49" fmla="*/ 13 h 119"/>
                <a:gd name="T50" fmla="*/ 8 w 196"/>
                <a:gd name="T51" fmla="*/ 7 h 119"/>
                <a:gd name="T52" fmla="*/ 14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69" y="0"/>
                  </a:lnTo>
                  <a:lnTo>
                    <a:pt x="176" y="0"/>
                  </a:lnTo>
                  <a:lnTo>
                    <a:pt x="183" y="4"/>
                  </a:lnTo>
                  <a:lnTo>
                    <a:pt x="189" y="7"/>
                  </a:lnTo>
                  <a:lnTo>
                    <a:pt x="192" y="13"/>
                  </a:lnTo>
                  <a:lnTo>
                    <a:pt x="196" y="20"/>
                  </a:lnTo>
                  <a:lnTo>
                    <a:pt x="196" y="27"/>
                  </a:lnTo>
                  <a:lnTo>
                    <a:pt x="196" y="93"/>
                  </a:lnTo>
                  <a:lnTo>
                    <a:pt x="196" y="100"/>
                  </a:lnTo>
                  <a:lnTo>
                    <a:pt x="192" y="105"/>
                  </a:lnTo>
                  <a:lnTo>
                    <a:pt x="189" y="112"/>
                  </a:lnTo>
                  <a:lnTo>
                    <a:pt x="183" y="116"/>
                  </a:lnTo>
                  <a:lnTo>
                    <a:pt x="176" y="119"/>
                  </a:lnTo>
                  <a:lnTo>
                    <a:pt x="169" y="119"/>
                  </a:lnTo>
                  <a:lnTo>
                    <a:pt x="26" y="119"/>
                  </a:lnTo>
                  <a:lnTo>
                    <a:pt x="19" y="119"/>
                  </a:lnTo>
                  <a:lnTo>
                    <a:pt x="14" y="116"/>
                  </a:lnTo>
                  <a:lnTo>
                    <a:pt x="8" y="112"/>
                  </a:lnTo>
                  <a:lnTo>
                    <a:pt x="3" y="105"/>
                  </a:lnTo>
                  <a:lnTo>
                    <a:pt x="1" y="100"/>
                  </a:lnTo>
                  <a:lnTo>
                    <a:pt x="0" y="93"/>
                  </a:lnTo>
                  <a:lnTo>
                    <a:pt x="0" y="27"/>
                  </a:lnTo>
                  <a:lnTo>
                    <a:pt x="1" y="20"/>
                  </a:lnTo>
                  <a:lnTo>
                    <a:pt x="3" y="13"/>
                  </a:lnTo>
                  <a:lnTo>
                    <a:pt x="8"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09"/>
            <p:cNvSpPr>
              <a:spLocks/>
            </p:cNvSpPr>
            <p:nvPr/>
          </p:nvSpPr>
          <p:spPr bwMode="auto">
            <a:xfrm>
              <a:off x="4592312" y="3345803"/>
              <a:ext cx="256872" cy="155958"/>
            </a:xfrm>
            <a:custGeom>
              <a:avLst/>
              <a:gdLst>
                <a:gd name="T0" fmla="*/ 26 w 196"/>
                <a:gd name="T1" fmla="*/ 0 h 119"/>
                <a:gd name="T2" fmla="*/ 170 w 196"/>
                <a:gd name="T3" fmla="*/ 0 h 119"/>
                <a:gd name="T4" fmla="*/ 177 w 196"/>
                <a:gd name="T5" fmla="*/ 0 h 119"/>
                <a:gd name="T6" fmla="*/ 184 w 196"/>
                <a:gd name="T7" fmla="*/ 4 h 119"/>
                <a:gd name="T8" fmla="*/ 189 w 196"/>
                <a:gd name="T9" fmla="*/ 7 h 119"/>
                <a:gd name="T10" fmla="*/ 193 w 196"/>
                <a:gd name="T11" fmla="*/ 13 h 119"/>
                <a:gd name="T12" fmla="*/ 196 w 196"/>
                <a:gd name="T13" fmla="*/ 20 h 119"/>
                <a:gd name="T14" fmla="*/ 196 w 196"/>
                <a:gd name="T15" fmla="*/ 27 h 119"/>
                <a:gd name="T16" fmla="*/ 196 w 196"/>
                <a:gd name="T17" fmla="*/ 93 h 119"/>
                <a:gd name="T18" fmla="*/ 196 w 196"/>
                <a:gd name="T19" fmla="*/ 100 h 119"/>
                <a:gd name="T20" fmla="*/ 193 w 196"/>
                <a:gd name="T21" fmla="*/ 105 h 119"/>
                <a:gd name="T22" fmla="*/ 189 w 196"/>
                <a:gd name="T23" fmla="*/ 112 h 119"/>
                <a:gd name="T24" fmla="*/ 184 w 196"/>
                <a:gd name="T25" fmla="*/ 116 h 119"/>
                <a:gd name="T26" fmla="*/ 177 w 196"/>
                <a:gd name="T27" fmla="*/ 119 h 119"/>
                <a:gd name="T28" fmla="*/ 170 w 196"/>
                <a:gd name="T29" fmla="*/ 119 h 119"/>
                <a:gd name="T30" fmla="*/ 26 w 196"/>
                <a:gd name="T31" fmla="*/ 119 h 119"/>
                <a:gd name="T32" fmla="*/ 19 w 196"/>
                <a:gd name="T33" fmla="*/ 119 h 119"/>
                <a:gd name="T34" fmla="*/ 14 w 196"/>
                <a:gd name="T35" fmla="*/ 116 h 119"/>
                <a:gd name="T36" fmla="*/ 7 w 196"/>
                <a:gd name="T37" fmla="*/ 112 h 119"/>
                <a:gd name="T38" fmla="*/ 4 w 196"/>
                <a:gd name="T39" fmla="*/ 105 h 119"/>
                <a:gd name="T40" fmla="*/ 0 w 196"/>
                <a:gd name="T41" fmla="*/ 100 h 119"/>
                <a:gd name="T42" fmla="*/ 0 w 196"/>
                <a:gd name="T43" fmla="*/ 93 h 119"/>
                <a:gd name="T44" fmla="*/ 0 w 196"/>
                <a:gd name="T45" fmla="*/ 27 h 119"/>
                <a:gd name="T46" fmla="*/ 0 w 196"/>
                <a:gd name="T47" fmla="*/ 20 h 119"/>
                <a:gd name="T48" fmla="*/ 4 w 196"/>
                <a:gd name="T49" fmla="*/ 13 h 119"/>
                <a:gd name="T50" fmla="*/ 7 w 196"/>
                <a:gd name="T51" fmla="*/ 7 h 119"/>
                <a:gd name="T52" fmla="*/ 14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4" y="4"/>
                  </a:lnTo>
                  <a:lnTo>
                    <a:pt x="189" y="7"/>
                  </a:lnTo>
                  <a:lnTo>
                    <a:pt x="193" y="13"/>
                  </a:lnTo>
                  <a:lnTo>
                    <a:pt x="196" y="20"/>
                  </a:lnTo>
                  <a:lnTo>
                    <a:pt x="196" y="27"/>
                  </a:lnTo>
                  <a:lnTo>
                    <a:pt x="196" y="93"/>
                  </a:lnTo>
                  <a:lnTo>
                    <a:pt x="196" y="100"/>
                  </a:lnTo>
                  <a:lnTo>
                    <a:pt x="193" y="105"/>
                  </a:lnTo>
                  <a:lnTo>
                    <a:pt x="189" y="112"/>
                  </a:lnTo>
                  <a:lnTo>
                    <a:pt x="184" y="116"/>
                  </a:lnTo>
                  <a:lnTo>
                    <a:pt x="177" y="119"/>
                  </a:lnTo>
                  <a:lnTo>
                    <a:pt x="170" y="119"/>
                  </a:lnTo>
                  <a:lnTo>
                    <a:pt x="26" y="119"/>
                  </a:lnTo>
                  <a:lnTo>
                    <a:pt x="19" y="119"/>
                  </a:lnTo>
                  <a:lnTo>
                    <a:pt x="14" y="116"/>
                  </a:lnTo>
                  <a:lnTo>
                    <a:pt x="7" y="112"/>
                  </a:lnTo>
                  <a:lnTo>
                    <a:pt x="4" y="105"/>
                  </a:lnTo>
                  <a:lnTo>
                    <a:pt x="0" y="100"/>
                  </a:lnTo>
                  <a:lnTo>
                    <a:pt x="0" y="93"/>
                  </a:lnTo>
                  <a:lnTo>
                    <a:pt x="0" y="27"/>
                  </a:lnTo>
                  <a:lnTo>
                    <a:pt x="0" y="20"/>
                  </a:lnTo>
                  <a:lnTo>
                    <a:pt x="4" y="13"/>
                  </a:lnTo>
                  <a:lnTo>
                    <a:pt x="7"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10"/>
            <p:cNvSpPr>
              <a:spLocks/>
            </p:cNvSpPr>
            <p:nvPr/>
          </p:nvSpPr>
          <p:spPr bwMode="auto">
            <a:xfrm>
              <a:off x="4302675" y="3345803"/>
              <a:ext cx="258183" cy="155958"/>
            </a:xfrm>
            <a:custGeom>
              <a:avLst/>
              <a:gdLst>
                <a:gd name="T0" fmla="*/ 27 w 197"/>
                <a:gd name="T1" fmla="*/ 0 h 119"/>
                <a:gd name="T2" fmla="*/ 170 w 197"/>
                <a:gd name="T3" fmla="*/ 0 h 119"/>
                <a:gd name="T4" fmla="*/ 177 w 197"/>
                <a:gd name="T5" fmla="*/ 0 h 119"/>
                <a:gd name="T6" fmla="*/ 184 w 197"/>
                <a:gd name="T7" fmla="*/ 4 h 119"/>
                <a:gd name="T8" fmla="*/ 190 w 197"/>
                <a:gd name="T9" fmla="*/ 7 h 119"/>
                <a:gd name="T10" fmla="*/ 193 w 197"/>
                <a:gd name="T11" fmla="*/ 13 h 119"/>
                <a:gd name="T12" fmla="*/ 197 w 197"/>
                <a:gd name="T13" fmla="*/ 20 h 119"/>
                <a:gd name="T14" fmla="*/ 197 w 197"/>
                <a:gd name="T15" fmla="*/ 27 h 119"/>
                <a:gd name="T16" fmla="*/ 197 w 197"/>
                <a:gd name="T17" fmla="*/ 93 h 119"/>
                <a:gd name="T18" fmla="*/ 197 w 197"/>
                <a:gd name="T19" fmla="*/ 100 h 119"/>
                <a:gd name="T20" fmla="*/ 193 w 197"/>
                <a:gd name="T21" fmla="*/ 105 h 119"/>
                <a:gd name="T22" fmla="*/ 190 w 197"/>
                <a:gd name="T23" fmla="*/ 112 h 119"/>
                <a:gd name="T24" fmla="*/ 184 w 197"/>
                <a:gd name="T25" fmla="*/ 116 h 119"/>
                <a:gd name="T26" fmla="*/ 177 w 197"/>
                <a:gd name="T27" fmla="*/ 119 h 119"/>
                <a:gd name="T28" fmla="*/ 170 w 197"/>
                <a:gd name="T29" fmla="*/ 119 h 119"/>
                <a:gd name="T30" fmla="*/ 27 w 197"/>
                <a:gd name="T31" fmla="*/ 119 h 119"/>
                <a:gd name="T32" fmla="*/ 20 w 197"/>
                <a:gd name="T33" fmla="*/ 119 h 119"/>
                <a:gd name="T34" fmla="*/ 13 w 197"/>
                <a:gd name="T35" fmla="*/ 116 h 119"/>
                <a:gd name="T36" fmla="*/ 7 w 197"/>
                <a:gd name="T37" fmla="*/ 112 h 119"/>
                <a:gd name="T38" fmla="*/ 4 w 197"/>
                <a:gd name="T39" fmla="*/ 105 h 119"/>
                <a:gd name="T40" fmla="*/ 0 w 197"/>
                <a:gd name="T41" fmla="*/ 100 h 119"/>
                <a:gd name="T42" fmla="*/ 0 w 197"/>
                <a:gd name="T43" fmla="*/ 93 h 119"/>
                <a:gd name="T44" fmla="*/ 0 w 197"/>
                <a:gd name="T45" fmla="*/ 27 h 119"/>
                <a:gd name="T46" fmla="*/ 0 w 197"/>
                <a:gd name="T47" fmla="*/ 20 h 119"/>
                <a:gd name="T48" fmla="*/ 4 w 197"/>
                <a:gd name="T49" fmla="*/ 13 h 119"/>
                <a:gd name="T50" fmla="*/ 7 w 197"/>
                <a:gd name="T51" fmla="*/ 7 h 119"/>
                <a:gd name="T52" fmla="*/ 13 w 197"/>
                <a:gd name="T53" fmla="*/ 4 h 119"/>
                <a:gd name="T54" fmla="*/ 20 w 197"/>
                <a:gd name="T55" fmla="*/ 0 h 119"/>
                <a:gd name="T56" fmla="*/ 27 w 197"/>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119">
                  <a:moveTo>
                    <a:pt x="27" y="0"/>
                  </a:moveTo>
                  <a:lnTo>
                    <a:pt x="170" y="0"/>
                  </a:lnTo>
                  <a:lnTo>
                    <a:pt x="177" y="0"/>
                  </a:lnTo>
                  <a:lnTo>
                    <a:pt x="184" y="4"/>
                  </a:lnTo>
                  <a:lnTo>
                    <a:pt x="190" y="7"/>
                  </a:lnTo>
                  <a:lnTo>
                    <a:pt x="193" y="13"/>
                  </a:lnTo>
                  <a:lnTo>
                    <a:pt x="197" y="20"/>
                  </a:lnTo>
                  <a:lnTo>
                    <a:pt x="197" y="27"/>
                  </a:lnTo>
                  <a:lnTo>
                    <a:pt x="197" y="93"/>
                  </a:lnTo>
                  <a:lnTo>
                    <a:pt x="197" y="100"/>
                  </a:lnTo>
                  <a:lnTo>
                    <a:pt x="193" y="105"/>
                  </a:lnTo>
                  <a:lnTo>
                    <a:pt x="190" y="112"/>
                  </a:lnTo>
                  <a:lnTo>
                    <a:pt x="184" y="116"/>
                  </a:lnTo>
                  <a:lnTo>
                    <a:pt x="177" y="119"/>
                  </a:lnTo>
                  <a:lnTo>
                    <a:pt x="170" y="119"/>
                  </a:lnTo>
                  <a:lnTo>
                    <a:pt x="27" y="119"/>
                  </a:lnTo>
                  <a:lnTo>
                    <a:pt x="20" y="119"/>
                  </a:lnTo>
                  <a:lnTo>
                    <a:pt x="13" y="116"/>
                  </a:lnTo>
                  <a:lnTo>
                    <a:pt x="7" y="112"/>
                  </a:lnTo>
                  <a:lnTo>
                    <a:pt x="4" y="105"/>
                  </a:lnTo>
                  <a:lnTo>
                    <a:pt x="0" y="100"/>
                  </a:lnTo>
                  <a:lnTo>
                    <a:pt x="0" y="93"/>
                  </a:lnTo>
                  <a:lnTo>
                    <a:pt x="0" y="27"/>
                  </a:lnTo>
                  <a:lnTo>
                    <a:pt x="0" y="20"/>
                  </a:lnTo>
                  <a:lnTo>
                    <a:pt x="4" y="13"/>
                  </a:lnTo>
                  <a:lnTo>
                    <a:pt x="7" y="7"/>
                  </a:lnTo>
                  <a:lnTo>
                    <a:pt x="13" y="4"/>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11"/>
            <p:cNvSpPr>
              <a:spLocks/>
            </p:cNvSpPr>
            <p:nvPr/>
          </p:nvSpPr>
          <p:spPr bwMode="auto">
            <a:xfrm>
              <a:off x="4014350" y="3345803"/>
              <a:ext cx="256872" cy="155958"/>
            </a:xfrm>
            <a:custGeom>
              <a:avLst/>
              <a:gdLst>
                <a:gd name="T0" fmla="*/ 26 w 196"/>
                <a:gd name="T1" fmla="*/ 0 h 119"/>
                <a:gd name="T2" fmla="*/ 170 w 196"/>
                <a:gd name="T3" fmla="*/ 0 h 119"/>
                <a:gd name="T4" fmla="*/ 177 w 196"/>
                <a:gd name="T5" fmla="*/ 0 h 119"/>
                <a:gd name="T6" fmla="*/ 184 w 196"/>
                <a:gd name="T7" fmla="*/ 4 h 119"/>
                <a:gd name="T8" fmla="*/ 189 w 196"/>
                <a:gd name="T9" fmla="*/ 7 h 119"/>
                <a:gd name="T10" fmla="*/ 192 w 196"/>
                <a:gd name="T11" fmla="*/ 13 h 119"/>
                <a:gd name="T12" fmla="*/ 196 w 196"/>
                <a:gd name="T13" fmla="*/ 20 h 119"/>
                <a:gd name="T14" fmla="*/ 196 w 196"/>
                <a:gd name="T15" fmla="*/ 27 h 119"/>
                <a:gd name="T16" fmla="*/ 196 w 196"/>
                <a:gd name="T17" fmla="*/ 93 h 119"/>
                <a:gd name="T18" fmla="*/ 196 w 196"/>
                <a:gd name="T19" fmla="*/ 100 h 119"/>
                <a:gd name="T20" fmla="*/ 192 w 196"/>
                <a:gd name="T21" fmla="*/ 105 h 119"/>
                <a:gd name="T22" fmla="*/ 189 w 196"/>
                <a:gd name="T23" fmla="*/ 112 h 119"/>
                <a:gd name="T24" fmla="*/ 184 w 196"/>
                <a:gd name="T25" fmla="*/ 116 h 119"/>
                <a:gd name="T26" fmla="*/ 177 w 196"/>
                <a:gd name="T27" fmla="*/ 119 h 119"/>
                <a:gd name="T28" fmla="*/ 170 w 196"/>
                <a:gd name="T29" fmla="*/ 119 h 119"/>
                <a:gd name="T30" fmla="*/ 26 w 196"/>
                <a:gd name="T31" fmla="*/ 119 h 119"/>
                <a:gd name="T32" fmla="*/ 19 w 196"/>
                <a:gd name="T33" fmla="*/ 119 h 119"/>
                <a:gd name="T34" fmla="*/ 12 w 196"/>
                <a:gd name="T35" fmla="*/ 116 h 119"/>
                <a:gd name="T36" fmla="*/ 7 w 196"/>
                <a:gd name="T37" fmla="*/ 112 h 119"/>
                <a:gd name="T38" fmla="*/ 3 w 196"/>
                <a:gd name="T39" fmla="*/ 105 h 119"/>
                <a:gd name="T40" fmla="*/ 0 w 196"/>
                <a:gd name="T41" fmla="*/ 100 h 119"/>
                <a:gd name="T42" fmla="*/ 0 w 196"/>
                <a:gd name="T43" fmla="*/ 93 h 119"/>
                <a:gd name="T44" fmla="*/ 0 w 196"/>
                <a:gd name="T45" fmla="*/ 27 h 119"/>
                <a:gd name="T46" fmla="*/ 0 w 196"/>
                <a:gd name="T47" fmla="*/ 20 h 119"/>
                <a:gd name="T48" fmla="*/ 3 w 196"/>
                <a:gd name="T49" fmla="*/ 13 h 119"/>
                <a:gd name="T50" fmla="*/ 7 w 196"/>
                <a:gd name="T51" fmla="*/ 7 h 119"/>
                <a:gd name="T52" fmla="*/ 12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4" y="4"/>
                  </a:lnTo>
                  <a:lnTo>
                    <a:pt x="189" y="7"/>
                  </a:lnTo>
                  <a:lnTo>
                    <a:pt x="192" y="13"/>
                  </a:lnTo>
                  <a:lnTo>
                    <a:pt x="196" y="20"/>
                  </a:lnTo>
                  <a:lnTo>
                    <a:pt x="196" y="27"/>
                  </a:lnTo>
                  <a:lnTo>
                    <a:pt x="196" y="93"/>
                  </a:lnTo>
                  <a:lnTo>
                    <a:pt x="196" y="100"/>
                  </a:lnTo>
                  <a:lnTo>
                    <a:pt x="192" y="105"/>
                  </a:lnTo>
                  <a:lnTo>
                    <a:pt x="189" y="112"/>
                  </a:lnTo>
                  <a:lnTo>
                    <a:pt x="184" y="116"/>
                  </a:lnTo>
                  <a:lnTo>
                    <a:pt x="177" y="119"/>
                  </a:lnTo>
                  <a:lnTo>
                    <a:pt x="170" y="119"/>
                  </a:lnTo>
                  <a:lnTo>
                    <a:pt x="26" y="119"/>
                  </a:lnTo>
                  <a:lnTo>
                    <a:pt x="19" y="119"/>
                  </a:lnTo>
                  <a:lnTo>
                    <a:pt x="12" y="116"/>
                  </a:lnTo>
                  <a:lnTo>
                    <a:pt x="7" y="112"/>
                  </a:lnTo>
                  <a:lnTo>
                    <a:pt x="3" y="105"/>
                  </a:lnTo>
                  <a:lnTo>
                    <a:pt x="0" y="100"/>
                  </a:lnTo>
                  <a:lnTo>
                    <a:pt x="0" y="93"/>
                  </a:lnTo>
                  <a:lnTo>
                    <a:pt x="0" y="27"/>
                  </a:lnTo>
                  <a:lnTo>
                    <a:pt x="0" y="20"/>
                  </a:lnTo>
                  <a:lnTo>
                    <a:pt x="3"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1" name="Freeform 112"/>
            <p:cNvSpPr>
              <a:spLocks/>
            </p:cNvSpPr>
            <p:nvPr/>
          </p:nvSpPr>
          <p:spPr bwMode="auto">
            <a:xfrm>
              <a:off x="3724715" y="3345803"/>
              <a:ext cx="256872" cy="155958"/>
            </a:xfrm>
            <a:custGeom>
              <a:avLst/>
              <a:gdLst>
                <a:gd name="T0" fmla="*/ 27 w 196"/>
                <a:gd name="T1" fmla="*/ 0 h 119"/>
                <a:gd name="T2" fmla="*/ 170 w 196"/>
                <a:gd name="T3" fmla="*/ 0 h 119"/>
                <a:gd name="T4" fmla="*/ 177 w 196"/>
                <a:gd name="T5" fmla="*/ 0 h 119"/>
                <a:gd name="T6" fmla="*/ 182 w 196"/>
                <a:gd name="T7" fmla="*/ 4 h 119"/>
                <a:gd name="T8" fmla="*/ 189 w 196"/>
                <a:gd name="T9" fmla="*/ 7 h 119"/>
                <a:gd name="T10" fmla="*/ 193 w 196"/>
                <a:gd name="T11" fmla="*/ 13 h 119"/>
                <a:gd name="T12" fmla="*/ 196 w 196"/>
                <a:gd name="T13" fmla="*/ 20 h 119"/>
                <a:gd name="T14" fmla="*/ 196 w 196"/>
                <a:gd name="T15" fmla="*/ 27 h 119"/>
                <a:gd name="T16" fmla="*/ 196 w 196"/>
                <a:gd name="T17" fmla="*/ 93 h 119"/>
                <a:gd name="T18" fmla="*/ 196 w 196"/>
                <a:gd name="T19" fmla="*/ 100 h 119"/>
                <a:gd name="T20" fmla="*/ 193 w 196"/>
                <a:gd name="T21" fmla="*/ 105 h 119"/>
                <a:gd name="T22" fmla="*/ 189 w 196"/>
                <a:gd name="T23" fmla="*/ 112 h 119"/>
                <a:gd name="T24" fmla="*/ 182 w 196"/>
                <a:gd name="T25" fmla="*/ 116 h 119"/>
                <a:gd name="T26" fmla="*/ 177 w 196"/>
                <a:gd name="T27" fmla="*/ 119 h 119"/>
                <a:gd name="T28" fmla="*/ 170 w 196"/>
                <a:gd name="T29" fmla="*/ 119 h 119"/>
                <a:gd name="T30" fmla="*/ 27 w 196"/>
                <a:gd name="T31" fmla="*/ 119 h 119"/>
                <a:gd name="T32" fmla="*/ 20 w 196"/>
                <a:gd name="T33" fmla="*/ 119 h 119"/>
                <a:gd name="T34" fmla="*/ 13 w 196"/>
                <a:gd name="T35" fmla="*/ 116 h 119"/>
                <a:gd name="T36" fmla="*/ 7 w 196"/>
                <a:gd name="T37" fmla="*/ 112 h 119"/>
                <a:gd name="T38" fmla="*/ 4 w 196"/>
                <a:gd name="T39" fmla="*/ 105 h 119"/>
                <a:gd name="T40" fmla="*/ 0 w 196"/>
                <a:gd name="T41" fmla="*/ 100 h 119"/>
                <a:gd name="T42" fmla="*/ 0 w 196"/>
                <a:gd name="T43" fmla="*/ 93 h 119"/>
                <a:gd name="T44" fmla="*/ 0 w 196"/>
                <a:gd name="T45" fmla="*/ 27 h 119"/>
                <a:gd name="T46" fmla="*/ 0 w 196"/>
                <a:gd name="T47" fmla="*/ 20 h 119"/>
                <a:gd name="T48" fmla="*/ 4 w 196"/>
                <a:gd name="T49" fmla="*/ 13 h 119"/>
                <a:gd name="T50" fmla="*/ 7 w 196"/>
                <a:gd name="T51" fmla="*/ 7 h 119"/>
                <a:gd name="T52" fmla="*/ 13 w 196"/>
                <a:gd name="T53" fmla="*/ 4 h 119"/>
                <a:gd name="T54" fmla="*/ 20 w 196"/>
                <a:gd name="T55" fmla="*/ 0 h 119"/>
                <a:gd name="T56" fmla="*/ 27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7" y="0"/>
                  </a:moveTo>
                  <a:lnTo>
                    <a:pt x="170" y="0"/>
                  </a:lnTo>
                  <a:lnTo>
                    <a:pt x="177" y="0"/>
                  </a:lnTo>
                  <a:lnTo>
                    <a:pt x="182" y="4"/>
                  </a:lnTo>
                  <a:lnTo>
                    <a:pt x="189" y="7"/>
                  </a:lnTo>
                  <a:lnTo>
                    <a:pt x="193" y="13"/>
                  </a:lnTo>
                  <a:lnTo>
                    <a:pt x="196" y="20"/>
                  </a:lnTo>
                  <a:lnTo>
                    <a:pt x="196" y="27"/>
                  </a:lnTo>
                  <a:lnTo>
                    <a:pt x="196" y="93"/>
                  </a:lnTo>
                  <a:lnTo>
                    <a:pt x="196" y="100"/>
                  </a:lnTo>
                  <a:lnTo>
                    <a:pt x="193" y="105"/>
                  </a:lnTo>
                  <a:lnTo>
                    <a:pt x="189" y="112"/>
                  </a:lnTo>
                  <a:lnTo>
                    <a:pt x="182" y="116"/>
                  </a:lnTo>
                  <a:lnTo>
                    <a:pt x="177" y="119"/>
                  </a:lnTo>
                  <a:lnTo>
                    <a:pt x="170" y="119"/>
                  </a:lnTo>
                  <a:lnTo>
                    <a:pt x="27" y="119"/>
                  </a:lnTo>
                  <a:lnTo>
                    <a:pt x="20" y="119"/>
                  </a:lnTo>
                  <a:lnTo>
                    <a:pt x="13" y="116"/>
                  </a:lnTo>
                  <a:lnTo>
                    <a:pt x="7" y="112"/>
                  </a:lnTo>
                  <a:lnTo>
                    <a:pt x="4" y="105"/>
                  </a:lnTo>
                  <a:lnTo>
                    <a:pt x="0" y="100"/>
                  </a:lnTo>
                  <a:lnTo>
                    <a:pt x="0" y="93"/>
                  </a:lnTo>
                  <a:lnTo>
                    <a:pt x="0" y="27"/>
                  </a:lnTo>
                  <a:lnTo>
                    <a:pt x="0" y="20"/>
                  </a:lnTo>
                  <a:lnTo>
                    <a:pt x="4" y="13"/>
                  </a:lnTo>
                  <a:lnTo>
                    <a:pt x="7" y="7"/>
                  </a:lnTo>
                  <a:lnTo>
                    <a:pt x="13" y="4"/>
                  </a:lnTo>
                  <a:lnTo>
                    <a:pt x="20" y="0"/>
                  </a:lnTo>
                  <a:lnTo>
                    <a:pt x="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2" name="Freeform 113"/>
            <p:cNvSpPr>
              <a:spLocks/>
            </p:cNvSpPr>
            <p:nvPr/>
          </p:nvSpPr>
          <p:spPr bwMode="auto">
            <a:xfrm>
              <a:off x="3436389" y="3345803"/>
              <a:ext cx="256872" cy="155958"/>
            </a:xfrm>
            <a:custGeom>
              <a:avLst/>
              <a:gdLst>
                <a:gd name="T0" fmla="*/ 26 w 196"/>
                <a:gd name="T1" fmla="*/ 0 h 119"/>
                <a:gd name="T2" fmla="*/ 170 w 196"/>
                <a:gd name="T3" fmla="*/ 0 h 119"/>
                <a:gd name="T4" fmla="*/ 177 w 196"/>
                <a:gd name="T5" fmla="*/ 0 h 119"/>
                <a:gd name="T6" fmla="*/ 182 w 196"/>
                <a:gd name="T7" fmla="*/ 4 h 119"/>
                <a:gd name="T8" fmla="*/ 189 w 196"/>
                <a:gd name="T9" fmla="*/ 7 h 119"/>
                <a:gd name="T10" fmla="*/ 192 w 196"/>
                <a:gd name="T11" fmla="*/ 13 h 119"/>
                <a:gd name="T12" fmla="*/ 194 w 196"/>
                <a:gd name="T13" fmla="*/ 20 h 119"/>
                <a:gd name="T14" fmla="*/ 196 w 196"/>
                <a:gd name="T15" fmla="*/ 27 h 119"/>
                <a:gd name="T16" fmla="*/ 196 w 196"/>
                <a:gd name="T17" fmla="*/ 93 h 119"/>
                <a:gd name="T18" fmla="*/ 194 w 196"/>
                <a:gd name="T19" fmla="*/ 100 h 119"/>
                <a:gd name="T20" fmla="*/ 192 w 196"/>
                <a:gd name="T21" fmla="*/ 105 h 119"/>
                <a:gd name="T22" fmla="*/ 189 w 196"/>
                <a:gd name="T23" fmla="*/ 112 h 119"/>
                <a:gd name="T24" fmla="*/ 182 w 196"/>
                <a:gd name="T25" fmla="*/ 116 h 119"/>
                <a:gd name="T26" fmla="*/ 177 w 196"/>
                <a:gd name="T27" fmla="*/ 119 h 119"/>
                <a:gd name="T28" fmla="*/ 170 w 196"/>
                <a:gd name="T29" fmla="*/ 119 h 119"/>
                <a:gd name="T30" fmla="*/ 26 w 196"/>
                <a:gd name="T31" fmla="*/ 119 h 119"/>
                <a:gd name="T32" fmla="*/ 19 w 196"/>
                <a:gd name="T33" fmla="*/ 119 h 119"/>
                <a:gd name="T34" fmla="*/ 12 w 196"/>
                <a:gd name="T35" fmla="*/ 116 h 119"/>
                <a:gd name="T36" fmla="*/ 7 w 196"/>
                <a:gd name="T37" fmla="*/ 112 h 119"/>
                <a:gd name="T38" fmla="*/ 3 w 196"/>
                <a:gd name="T39" fmla="*/ 105 h 119"/>
                <a:gd name="T40" fmla="*/ 0 w 196"/>
                <a:gd name="T41" fmla="*/ 100 h 119"/>
                <a:gd name="T42" fmla="*/ 0 w 196"/>
                <a:gd name="T43" fmla="*/ 93 h 119"/>
                <a:gd name="T44" fmla="*/ 0 w 196"/>
                <a:gd name="T45" fmla="*/ 27 h 119"/>
                <a:gd name="T46" fmla="*/ 0 w 196"/>
                <a:gd name="T47" fmla="*/ 20 h 119"/>
                <a:gd name="T48" fmla="*/ 3 w 196"/>
                <a:gd name="T49" fmla="*/ 13 h 119"/>
                <a:gd name="T50" fmla="*/ 7 w 196"/>
                <a:gd name="T51" fmla="*/ 7 h 119"/>
                <a:gd name="T52" fmla="*/ 12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2" y="4"/>
                  </a:lnTo>
                  <a:lnTo>
                    <a:pt x="189" y="7"/>
                  </a:lnTo>
                  <a:lnTo>
                    <a:pt x="192" y="13"/>
                  </a:lnTo>
                  <a:lnTo>
                    <a:pt x="194" y="20"/>
                  </a:lnTo>
                  <a:lnTo>
                    <a:pt x="196" y="27"/>
                  </a:lnTo>
                  <a:lnTo>
                    <a:pt x="196" y="93"/>
                  </a:lnTo>
                  <a:lnTo>
                    <a:pt x="194" y="100"/>
                  </a:lnTo>
                  <a:lnTo>
                    <a:pt x="192" y="105"/>
                  </a:lnTo>
                  <a:lnTo>
                    <a:pt x="189" y="112"/>
                  </a:lnTo>
                  <a:lnTo>
                    <a:pt x="182" y="116"/>
                  </a:lnTo>
                  <a:lnTo>
                    <a:pt x="177" y="119"/>
                  </a:lnTo>
                  <a:lnTo>
                    <a:pt x="170" y="119"/>
                  </a:lnTo>
                  <a:lnTo>
                    <a:pt x="26" y="119"/>
                  </a:lnTo>
                  <a:lnTo>
                    <a:pt x="19" y="119"/>
                  </a:lnTo>
                  <a:lnTo>
                    <a:pt x="12" y="116"/>
                  </a:lnTo>
                  <a:lnTo>
                    <a:pt x="7" y="112"/>
                  </a:lnTo>
                  <a:lnTo>
                    <a:pt x="3" y="105"/>
                  </a:lnTo>
                  <a:lnTo>
                    <a:pt x="0" y="100"/>
                  </a:lnTo>
                  <a:lnTo>
                    <a:pt x="0" y="93"/>
                  </a:lnTo>
                  <a:lnTo>
                    <a:pt x="0" y="27"/>
                  </a:lnTo>
                  <a:lnTo>
                    <a:pt x="0" y="20"/>
                  </a:lnTo>
                  <a:lnTo>
                    <a:pt x="3"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3" name="Freeform 114"/>
            <p:cNvSpPr>
              <a:spLocks/>
            </p:cNvSpPr>
            <p:nvPr/>
          </p:nvSpPr>
          <p:spPr bwMode="auto">
            <a:xfrm>
              <a:off x="3146753" y="3345803"/>
              <a:ext cx="256872" cy="155958"/>
            </a:xfrm>
            <a:custGeom>
              <a:avLst/>
              <a:gdLst>
                <a:gd name="T0" fmla="*/ 26 w 196"/>
                <a:gd name="T1" fmla="*/ 0 h 119"/>
                <a:gd name="T2" fmla="*/ 170 w 196"/>
                <a:gd name="T3" fmla="*/ 0 h 119"/>
                <a:gd name="T4" fmla="*/ 177 w 196"/>
                <a:gd name="T5" fmla="*/ 0 h 119"/>
                <a:gd name="T6" fmla="*/ 182 w 196"/>
                <a:gd name="T7" fmla="*/ 4 h 119"/>
                <a:gd name="T8" fmla="*/ 187 w 196"/>
                <a:gd name="T9" fmla="*/ 7 h 119"/>
                <a:gd name="T10" fmla="*/ 193 w 196"/>
                <a:gd name="T11" fmla="*/ 13 h 119"/>
                <a:gd name="T12" fmla="*/ 194 w 196"/>
                <a:gd name="T13" fmla="*/ 20 h 119"/>
                <a:gd name="T14" fmla="*/ 196 w 196"/>
                <a:gd name="T15" fmla="*/ 27 h 119"/>
                <a:gd name="T16" fmla="*/ 196 w 196"/>
                <a:gd name="T17" fmla="*/ 93 h 119"/>
                <a:gd name="T18" fmla="*/ 194 w 196"/>
                <a:gd name="T19" fmla="*/ 100 h 119"/>
                <a:gd name="T20" fmla="*/ 193 w 196"/>
                <a:gd name="T21" fmla="*/ 105 h 119"/>
                <a:gd name="T22" fmla="*/ 187 w 196"/>
                <a:gd name="T23" fmla="*/ 112 h 119"/>
                <a:gd name="T24" fmla="*/ 182 w 196"/>
                <a:gd name="T25" fmla="*/ 116 h 119"/>
                <a:gd name="T26" fmla="*/ 177 w 196"/>
                <a:gd name="T27" fmla="*/ 119 h 119"/>
                <a:gd name="T28" fmla="*/ 170 w 196"/>
                <a:gd name="T29" fmla="*/ 119 h 119"/>
                <a:gd name="T30" fmla="*/ 26 w 196"/>
                <a:gd name="T31" fmla="*/ 119 h 119"/>
                <a:gd name="T32" fmla="*/ 19 w 196"/>
                <a:gd name="T33" fmla="*/ 119 h 119"/>
                <a:gd name="T34" fmla="*/ 12 w 196"/>
                <a:gd name="T35" fmla="*/ 116 h 119"/>
                <a:gd name="T36" fmla="*/ 7 w 196"/>
                <a:gd name="T37" fmla="*/ 112 h 119"/>
                <a:gd name="T38" fmla="*/ 4 w 196"/>
                <a:gd name="T39" fmla="*/ 105 h 119"/>
                <a:gd name="T40" fmla="*/ 0 w 196"/>
                <a:gd name="T41" fmla="*/ 100 h 119"/>
                <a:gd name="T42" fmla="*/ 0 w 196"/>
                <a:gd name="T43" fmla="*/ 93 h 119"/>
                <a:gd name="T44" fmla="*/ 0 w 196"/>
                <a:gd name="T45" fmla="*/ 27 h 119"/>
                <a:gd name="T46" fmla="*/ 0 w 196"/>
                <a:gd name="T47" fmla="*/ 20 h 119"/>
                <a:gd name="T48" fmla="*/ 4 w 196"/>
                <a:gd name="T49" fmla="*/ 13 h 119"/>
                <a:gd name="T50" fmla="*/ 7 w 196"/>
                <a:gd name="T51" fmla="*/ 7 h 119"/>
                <a:gd name="T52" fmla="*/ 12 w 196"/>
                <a:gd name="T53" fmla="*/ 4 h 119"/>
                <a:gd name="T54" fmla="*/ 19 w 196"/>
                <a:gd name="T55" fmla="*/ 0 h 119"/>
                <a:gd name="T56" fmla="*/ 26 w 196"/>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6" h="119">
                  <a:moveTo>
                    <a:pt x="26" y="0"/>
                  </a:moveTo>
                  <a:lnTo>
                    <a:pt x="170" y="0"/>
                  </a:lnTo>
                  <a:lnTo>
                    <a:pt x="177" y="0"/>
                  </a:lnTo>
                  <a:lnTo>
                    <a:pt x="182" y="4"/>
                  </a:lnTo>
                  <a:lnTo>
                    <a:pt x="187" y="7"/>
                  </a:lnTo>
                  <a:lnTo>
                    <a:pt x="193" y="13"/>
                  </a:lnTo>
                  <a:lnTo>
                    <a:pt x="194" y="20"/>
                  </a:lnTo>
                  <a:lnTo>
                    <a:pt x="196" y="27"/>
                  </a:lnTo>
                  <a:lnTo>
                    <a:pt x="196" y="93"/>
                  </a:lnTo>
                  <a:lnTo>
                    <a:pt x="194" y="100"/>
                  </a:lnTo>
                  <a:lnTo>
                    <a:pt x="193" y="105"/>
                  </a:lnTo>
                  <a:lnTo>
                    <a:pt x="187" y="112"/>
                  </a:lnTo>
                  <a:lnTo>
                    <a:pt x="182" y="116"/>
                  </a:lnTo>
                  <a:lnTo>
                    <a:pt x="177" y="119"/>
                  </a:lnTo>
                  <a:lnTo>
                    <a:pt x="170" y="119"/>
                  </a:lnTo>
                  <a:lnTo>
                    <a:pt x="26" y="119"/>
                  </a:lnTo>
                  <a:lnTo>
                    <a:pt x="19" y="119"/>
                  </a:lnTo>
                  <a:lnTo>
                    <a:pt x="12" y="116"/>
                  </a:lnTo>
                  <a:lnTo>
                    <a:pt x="7" y="112"/>
                  </a:lnTo>
                  <a:lnTo>
                    <a:pt x="4" y="105"/>
                  </a:lnTo>
                  <a:lnTo>
                    <a:pt x="0" y="100"/>
                  </a:lnTo>
                  <a:lnTo>
                    <a:pt x="0" y="93"/>
                  </a:lnTo>
                  <a:lnTo>
                    <a:pt x="0" y="27"/>
                  </a:lnTo>
                  <a:lnTo>
                    <a:pt x="0" y="20"/>
                  </a:lnTo>
                  <a:lnTo>
                    <a:pt x="4" y="13"/>
                  </a:lnTo>
                  <a:lnTo>
                    <a:pt x="7" y="7"/>
                  </a:lnTo>
                  <a:lnTo>
                    <a:pt x="12"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115"/>
            <p:cNvSpPr>
              <a:spLocks/>
            </p:cNvSpPr>
            <p:nvPr/>
          </p:nvSpPr>
          <p:spPr bwMode="auto">
            <a:xfrm>
              <a:off x="2855807" y="3345803"/>
              <a:ext cx="259493" cy="155958"/>
            </a:xfrm>
            <a:custGeom>
              <a:avLst/>
              <a:gdLst>
                <a:gd name="T0" fmla="*/ 28 w 198"/>
                <a:gd name="T1" fmla="*/ 0 h 119"/>
                <a:gd name="T2" fmla="*/ 171 w 198"/>
                <a:gd name="T3" fmla="*/ 0 h 119"/>
                <a:gd name="T4" fmla="*/ 178 w 198"/>
                <a:gd name="T5" fmla="*/ 0 h 119"/>
                <a:gd name="T6" fmla="*/ 184 w 198"/>
                <a:gd name="T7" fmla="*/ 4 h 119"/>
                <a:gd name="T8" fmla="*/ 189 w 198"/>
                <a:gd name="T9" fmla="*/ 7 h 119"/>
                <a:gd name="T10" fmla="*/ 194 w 198"/>
                <a:gd name="T11" fmla="*/ 13 h 119"/>
                <a:gd name="T12" fmla="*/ 196 w 198"/>
                <a:gd name="T13" fmla="*/ 20 h 119"/>
                <a:gd name="T14" fmla="*/ 198 w 198"/>
                <a:gd name="T15" fmla="*/ 27 h 119"/>
                <a:gd name="T16" fmla="*/ 198 w 198"/>
                <a:gd name="T17" fmla="*/ 93 h 119"/>
                <a:gd name="T18" fmla="*/ 196 w 198"/>
                <a:gd name="T19" fmla="*/ 100 h 119"/>
                <a:gd name="T20" fmla="*/ 194 w 198"/>
                <a:gd name="T21" fmla="*/ 105 h 119"/>
                <a:gd name="T22" fmla="*/ 189 w 198"/>
                <a:gd name="T23" fmla="*/ 112 h 119"/>
                <a:gd name="T24" fmla="*/ 184 w 198"/>
                <a:gd name="T25" fmla="*/ 116 h 119"/>
                <a:gd name="T26" fmla="*/ 178 w 198"/>
                <a:gd name="T27" fmla="*/ 119 h 119"/>
                <a:gd name="T28" fmla="*/ 171 w 198"/>
                <a:gd name="T29" fmla="*/ 119 h 119"/>
                <a:gd name="T30" fmla="*/ 28 w 198"/>
                <a:gd name="T31" fmla="*/ 119 h 119"/>
                <a:gd name="T32" fmla="*/ 21 w 198"/>
                <a:gd name="T33" fmla="*/ 119 h 119"/>
                <a:gd name="T34" fmla="*/ 14 w 198"/>
                <a:gd name="T35" fmla="*/ 116 h 119"/>
                <a:gd name="T36" fmla="*/ 9 w 198"/>
                <a:gd name="T37" fmla="*/ 112 h 119"/>
                <a:gd name="T38" fmla="*/ 5 w 198"/>
                <a:gd name="T39" fmla="*/ 105 h 119"/>
                <a:gd name="T40" fmla="*/ 2 w 198"/>
                <a:gd name="T41" fmla="*/ 100 h 119"/>
                <a:gd name="T42" fmla="*/ 0 w 198"/>
                <a:gd name="T43" fmla="*/ 93 h 119"/>
                <a:gd name="T44" fmla="*/ 0 w 198"/>
                <a:gd name="T45" fmla="*/ 27 h 119"/>
                <a:gd name="T46" fmla="*/ 2 w 198"/>
                <a:gd name="T47" fmla="*/ 20 h 119"/>
                <a:gd name="T48" fmla="*/ 5 w 198"/>
                <a:gd name="T49" fmla="*/ 13 h 119"/>
                <a:gd name="T50" fmla="*/ 9 w 198"/>
                <a:gd name="T51" fmla="*/ 7 h 119"/>
                <a:gd name="T52" fmla="*/ 14 w 198"/>
                <a:gd name="T53" fmla="*/ 4 h 119"/>
                <a:gd name="T54" fmla="*/ 21 w 198"/>
                <a:gd name="T55" fmla="*/ 0 h 119"/>
                <a:gd name="T56" fmla="*/ 28 w 198"/>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9">
                  <a:moveTo>
                    <a:pt x="28" y="0"/>
                  </a:moveTo>
                  <a:lnTo>
                    <a:pt x="171" y="0"/>
                  </a:lnTo>
                  <a:lnTo>
                    <a:pt x="178" y="0"/>
                  </a:lnTo>
                  <a:lnTo>
                    <a:pt x="184" y="4"/>
                  </a:lnTo>
                  <a:lnTo>
                    <a:pt x="189" y="7"/>
                  </a:lnTo>
                  <a:lnTo>
                    <a:pt x="194" y="13"/>
                  </a:lnTo>
                  <a:lnTo>
                    <a:pt x="196" y="20"/>
                  </a:lnTo>
                  <a:lnTo>
                    <a:pt x="198" y="27"/>
                  </a:lnTo>
                  <a:lnTo>
                    <a:pt x="198" y="93"/>
                  </a:lnTo>
                  <a:lnTo>
                    <a:pt x="196" y="100"/>
                  </a:lnTo>
                  <a:lnTo>
                    <a:pt x="194" y="105"/>
                  </a:lnTo>
                  <a:lnTo>
                    <a:pt x="189" y="112"/>
                  </a:lnTo>
                  <a:lnTo>
                    <a:pt x="184" y="116"/>
                  </a:lnTo>
                  <a:lnTo>
                    <a:pt x="178" y="119"/>
                  </a:lnTo>
                  <a:lnTo>
                    <a:pt x="171" y="119"/>
                  </a:lnTo>
                  <a:lnTo>
                    <a:pt x="28" y="119"/>
                  </a:lnTo>
                  <a:lnTo>
                    <a:pt x="21" y="119"/>
                  </a:lnTo>
                  <a:lnTo>
                    <a:pt x="14" y="116"/>
                  </a:lnTo>
                  <a:lnTo>
                    <a:pt x="9" y="112"/>
                  </a:lnTo>
                  <a:lnTo>
                    <a:pt x="5" y="105"/>
                  </a:lnTo>
                  <a:lnTo>
                    <a:pt x="2" y="100"/>
                  </a:lnTo>
                  <a:lnTo>
                    <a:pt x="0" y="93"/>
                  </a:lnTo>
                  <a:lnTo>
                    <a:pt x="0" y="27"/>
                  </a:lnTo>
                  <a:lnTo>
                    <a:pt x="2" y="20"/>
                  </a:lnTo>
                  <a:lnTo>
                    <a:pt x="5" y="13"/>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116"/>
            <p:cNvSpPr>
              <a:spLocks/>
            </p:cNvSpPr>
            <p:nvPr/>
          </p:nvSpPr>
          <p:spPr bwMode="auto">
            <a:xfrm>
              <a:off x="5459909" y="3345803"/>
              <a:ext cx="259493" cy="155958"/>
            </a:xfrm>
            <a:custGeom>
              <a:avLst/>
              <a:gdLst>
                <a:gd name="T0" fmla="*/ 26 w 198"/>
                <a:gd name="T1" fmla="*/ 0 h 119"/>
                <a:gd name="T2" fmla="*/ 170 w 198"/>
                <a:gd name="T3" fmla="*/ 0 h 119"/>
                <a:gd name="T4" fmla="*/ 177 w 198"/>
                <a:gd name="T5" fmla="*/ 0 h 119"/>
                <a:gd name="T6" fmla="*/ 184 w 198"/>
                <a:gd name="T7" fmla="*/ 4 h 119"/>
                <a:gd name="T8" fmla="*/ 189 w 198"/>
                <a:gd name="T9" fmla="*/ 7 h 119"/>
                <a:gd name="T10" fmla="*/ 192 w 198"/>
                <a:gd name="T11" fmla="*/ 13 h 119"/>
                <a:gd name="T12" fmla="*/ 196 w 198"/>
                <a:gd name="T13" fmla="*/ 20 h 119"/>
                <a:gd name="T14" fmla="*/ 198 w 198"/>
                <a:gd name="T15" fmla="*/ 27 h 119"/>
                <a:gd name="T16" fmla="*/ 198 w 198"/>
                <a:gd name="T17" fmla="*/ 93 h 119"/>
                <a:gd name="T18" fmla="*/ 196 w 198"/>
                <a:gd name="T19" fmla="*/ 100 h 119"/>
                <a:gd name="T20" fmla="*/ 192 w 198"/>
                <a:gd name="T21" fmla="*/ 105 h 119"/>
                <a:gd name="T22" fmla="*/ 189 w 198"/>
                <a:gd name="T23" fmla="*/ 112 h 119"/>
                <a:gd name="T24" fmla="*/ 184 w 198"/>
                <a:gd name="T25" fmla="*/ 116 h 119"/>
                <a:gd name="T26" fmla="*/ 177 w 198"/>
                <a:gd name="T27" fmla="*/ 119 h 119"/>
                <a:gd name="T28" fmla="*/ 170 w 198"/>
                <a:gd name="T29" fmla="*/ 119 h 119"/>
                <a:gd name="T30" fmla="*/ 26 w 198"/>
                <a:gd name="T31" fmla="*/ 119 h 119"/>
                <a:gd name="T32" fmla="*/ 19 w 198"/>
                <a:gd name="T33" fmla="*/ 119 h 119"/>
                <a:gd name="T34" fmla="*/ 14 w 198"/>
                <a:gd name="T35" fmla="*/ 116 h 119"/>
                <a:gd name="T36" fmla="*/ 9 w 198"/>
                <a:gd name="T37" fmla="*/ 112 h 119"/>
                <a:gd name="T38" fmla="*/ 3 w 198"/>
                <a:gd name="T39" fmla="*/ 105 h 119"/>
                <a:gd name="T40" fmla="*/ 2 w 198"/>
                <a:gd name="T41" fmla="*/ 100 h 119"/>
                <a:gd name="T42" fmla="*/ 0 w 198"/>
                <a:gd name="T43" fmla="*/ 93 h 119"/>
                <a:gd name="T44" fmla="*/ 0 w 198"/>
                <a:gd name="T45" fmla="*/ 27 h 119"/>
                <a:gd name="T46" fmla="*/ 2 w 198"/>
                <a:gd name="T47" fmla="*/ 20 h 119"/>
                <a:gd name="T48" fmla="*/ 3 w 198"/>
                <a:gd name="T49" fmla="*/ 13 h 119"/>
                <a:gd name="T50" fmla="*/ 9 w 198"/>
                <a:gd name="T51" fmla="*/ 7 h 119"/>
                <a:gd name="T52" fmla="*/ 14 w 198"/>
                <a:gd name="T53" fmla="*/ 4 h 119"/>
                <a:gd name="T54" fmla="*/ 19 w 198"/>
                <a:gd name="T55" fmla="*/ 0 h 119"/>
                <a:gd name="T56" fmla="*/ 26 w 198"/>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9">
                  <a:moveTo>
                    <a:pt x="26" y="0"/>
                  </a:moveTo>
                  <a:lnTo>
                    <a:pt x="170" y="0"/>
                  </a:lnTo>
                  <a:lnTo>
                    <a:pt x="177" y="0"/>
                  </a:lnTo>
                  <a:lnTo>
                    <a:pt x="184" y="4"/>
                  </a:lnTo>
                  <a:lnTo>
                    <a:pt x="189" y="7"/>
                  </a:lnTo>
                  <a:lnTo>
                    <a:pt x="192" y="13"/>
                  </a:lnTo>
                  <a:lnTo>
                    <a:pt x="196" y="20"/>
                  </a:lnTo>
                  <a:lnTo>
                    <a:pt x="198" y="27"/>
                  </a:lnTo>
                  <a:lnTo>
                    <a:pt x="198" y="93"/>
                  </a:lnTo>
                  <a:lnTo>
                    <a:pt x="196" y="100"/>
                  </a:lnTo>
                  <a:lnTo>
                    <a:pt x="192" y="105"/>
                  </a:lnTo>
                  <a:lnTo>
                    <a:pt x="189" y="112"/>
                  </a:lnTo>
                  <a:lnTo>
                    <a:pt x="184" y="116"/>
                  </a:lnTo>
                  <a:lnTo>
                    <a:pt x="177" y="119"/>
                  </a:lnTo>
                  <a:lnTo>
                    <a:pt x="170" y="119"/>
                  </a:lnTo>
                  <a:lnTo>
                    <a:pt x="26" y="119"/>
                  </a:lnTo>
                  <a:lnTo>
                    <a:pt x="19" y="119"/>
                  </a:lnTo>
                  <a:lnTo>
                    <a:pt x="14" y="116"/>
                  </a:lnTo>
                  <a:lnTo>
                    <a:pt x="9" y="112"/>
                  </a:lnTo>
                  <a:lnTo>
                    <a:pt x="3" y="105"/>
                  </a:lnTo>
                  <a:lnTo>
                    <a:pt x="2" y="100"/>
                  </a:lnTo>
                  <a:lnTo>
                    <a:pt x="0" y="93"/>
                  </a:lnTo>
                  <a:lnTo>
                    <a:pt x="0" y="27"/>
                  </a:lnTo>
                  <a:lnTo>
                    <a:pt x="2" y="20"/>
                  </a:lnTo>
                  <a:lnTo>
                    <a:pt x="3" y="13"/>
                  </a:lnTo>
                  <a:lnTo>
                    <a:pt x="9" y="7"/>
                  </a:lnTo>
                  <a:lnTo>
                    <a:pt x="14" y="4"/>
                  </a:lnTo>
                  <a:lnTo>
                    <a:pt x="19" y="0"/>
                  </a:lnTo>
                  <a:lnTo>
                    <a:pt x="2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6" name="Freeform 117"/>
            <p:cNvSpPr>
              <a:spLocks/>
            </p:cNvSpPr>
            <p:nvPr/>
          </p:nvSpPr>
          <p:spPr bwMode="auto">
            <a:xfrm>
              <a:off x="5748234" y="3345803"/>
              <a:ext cx="259493" cy="155958"/>
            </a:xfrm>
            <a:custGeom>
              <a:avLst/>
              <a:gdLst>
                <a:gd name="T0" fmla="*/ 28 w 198"/>
                <a:gd name="T1" fmla="*/ 0 h 119"/>
                <a:gd name="T2" fmla="*/ 170 w 198"/>
                <a:gd name="T3" fmla="*/ 0 h 119"/>
                <a:gd name="T4" fmla="*/ 177 w 198"/>
                <a:gd name="T5" fmla="*/ 0 h 119"/>
                <a:gd name="T6" fmla="*/ 184 w 198"/>
                <a:gd name="T7" fmla="*/ 4 h 119"/>
                <a:gd name="T8" fmla="*/ 189 w 198"/>
                <a:gd name="T9" fmla="*/ 7 h 119"/>
                <a:gd name="T10" fmla="*/ 195 w 198"/>
                <a:gd name="T11" fmla="*/ 13 h 119"/>
                <a:gd name="T12" fmla="*/ 196 w 198"/>
                <a:gd name="T13" fmla="*/ 20 h 119"/>
                <a:gd name="T14" fmla="*/ 198 w 198"/>
                <a:gd name="T15" fmla="*/ 27 h 119"/>
                <a:gd name="T16" fmla="*/ 198 w 198"/>
                <a:gd name="T17" fmla="*/ 93 h 119"/>
                <a:gd name="T18" fmla="*/ 196 w 198"/>
                <a:gd name="T19" fmla="*/ 100 h 119"/>
                <a:gd name="T20" fmla="*/ 195 w 198"/>
                <a:gd name="T21" fmla="*/ 105 h 119"/>
                <a:gd name="T22" fmla="*/ 189 w 198"/>
                <a:gd name="T23" fmla="*/ 112 h 119"/>
                <a:gd name="T24" fmla="*/ 184 w 198"/>
                <a:gd name="T25" fmla="*/ 116 h 119"/>
                <a:gd name="T26" fmla="*/ 177 w 198"/>
                <a:gd name="T27" fmla="*/ 119 h 119"/>
                <a:gd name="T28" fmla="*/ 170 w 198"/>
                <a:gd name="T29" fmla="*/ 119 h 119"/>
                <a:gd name="T30" fmla="*/ 28 w 198"/>
                <a:gd name="T31" fmla="*/ 119 h 119"/>
                <a:gd name="T32" fmla="*/ 21 w 198"/>
                <a:gd name="T33" fmla="*/ 119 h 119"/>
                <a:gd name="T34" fmla="*/ 14 w 198"/>
                <a:gd name="T35" fmla="*/ 116 h 119"/>
                <a:gd name="T36" fmla="*/ 9 w 198"/>
                <a:gd name="T37" fmla="*/ 112 h 119"/>
                <a:gd name="T38" fmla="*/ 4 w 198"/>
                <a:gd name="T39" fmla="*/ 105 h 119"/>
                <a:gd name="T40" fmla="*/ 2 w 198"/>
                <a:gd name="T41" fmla="*/ 100 h 119"/>
                <a:gd name="T42" fmla="*/ 0 w 198"/>
                <a:gd name="T43" fmla="*/ 93 h 119"/>
                <a:gd name="T44" fmla="*/ 0 w 198"/>
                <a:gd name="T45" fmla="*/ 27 h 119"/>
                <a:gd name="T46" fmla="*/ 2 w 198"/>
                <a:gd name="T47" fmla="*/ 20 h 119"/>
                <a:gd name="T48" fmla="*/ 4 w 198"/>
                <a:gd name="T49" fmla="*/ 13 h 119"/>
                <a:gd name="T50" fmla="*/ 9 w 198"/>
                <a:gd name="T51" fmla="*/ 7 h 119"/>
                <a:gd name="T52" fmla="*/ 14 w 198"/>
                <a:gd name="T53" fmla="*/ 4 h 119"/>
                <a:gd name="T54" fmla="*/ 21 w 198"/>
                <a:gd name="T55" fmla="*/ 0 h 119"/>
                <a:gd name="T56" fmla="*/ 28 w 198"/>
                <a:gd name="T5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9">
                  <a:moveTo>
                    <a:pt x="28" y="0"/>
                  </a:moveTo>
                  <a:lnTo>
                    <a:pt x="170" y="0"/>
                  </a:lnTo>
                  <a:lnTo>
                    <a:pt x="177" y="0"/>
                  </a:lnTo>
                  <a:lnTo>
                    <a:pt x="184" y="4"/>
                  </a:lnTo>
                  <a:lnTo>
                    <a:pt x="189" y="7"/>
                  </a:lnTo>
                  <a:lnTo>
                    <a:pt x="195" y="13"/>
                  </a:lnTo>
                  <a:lnTo>
                    <a:pt x="196" y="20"/>
                  </a:lnTo>
                  <a:lnTo>
                    <a:pt x="198" y="27"/>
                  </a:lnTo>
                  <a:lnTo>
                    <a:pt x="198" y="93"/>
                  </a:lnTo>
                  <a:lnTo>
                    <a:pt x="196" y="100"/>
                  </a:lnTo>
                  <a:lnTo>
                    <a:pt x="195" y="105"/>
                  </a:lnTo>
                  <a:lnTo>
                    <a:pt x="189" y="112"/>
                  </a:lnTo>
                  <a:lnTo>
                    <a:pt x="184" y="116"/>
                  </a:lnTo>
                  <a:lnTo>
                    <a:pt x="177" y="119"/>
                  </a:lnTo>
                  <a:lnTo>
                    <a:pt x="170" y="119"/>
                  </a:lnTo>
                  <a:lnTo>
                    <a:pt x="28" y="119"/>
                  </a:lnTo>
                  <a:lnTo>
                    <a:pt x="21" y="119"/>
                  </a:lnTo>
                  <a:lnTo>
                    <a:pt x="14" y="116"/>
                  </a:lnTo>
                  <a:lnTo>
                    <a:pt x="9" y="112"/>
                  </a:lnTo>
                  <a:lnTo>
                    <a:pt x="4" y="105"/>
                  </a:lnTo>
                  <a:lnTo>
                    <a:pt x="2" y="100"/>
                  </a:lnTo>
                  <a:lnTo>
                    <a:pt x="0" y="93"/>
                  </a:lnTo>
                  <a:lnTo>
                    <a:pt x="0" y="27"/>
                  </a:lnTo>
                  <a:lnTo>
                    <a:pt x="2" y="20"/>
                  </a:lnTo>
                  <a:lnTo>
                    <a:pt x="4" y="13"/>
                  </a:lnTo>
                  <a:lnTo>
                    <a:pt x="9" y="7"/>
                  </a:lnTo>
                  <a:lnTo>
                    <a:pt x="14" y="4"/>
                  </a:lnTo>
                  <a:lnTo>
                    <a:pt x="21" y="0"/>
                  </a:lnTo>
                  <a:lnTo>
                    <a:pt x="2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7" name="Group 176"/>
          <p:cNvGrpSpPr/>
          <p:nvPr/>
        </p:nvGrpSpPr>
        <p:grpSpPr>
          <a:xfrm>
            <a:off x="-107596" y="4315459"/>
            <a:ext cx="6082875" cy="3188813"/>
            <a:chOff x="214488" y="1608138"/>
            <a:chExt cx="10051656" cy="5269359"/>
          </a:xfrm>
        </p:grpSpPr>
        <p:grpSp>
          <p:nvGrpSpPr>
            <p:cNvPr id="178" name="Group 177"/>
            <p:cNvGrpSpPr/>
            <p:nvPr/>
          </p:nvGrpSpPr>
          <p:grpSpPr>
            <a:xfrm>
              <a:off x="1193800" y="1608138"/>
              <a:ext cx="3765551" cy="4724400"/>
              <a:chOff x="1193800" y="1608138"/>
              <a:chExt cx="3765551" cy="4724400"/>
            </a:xfrm>
          </p:grpSpPr>
          <p:sp>
            <p:nvSpPr>
              <p:cNvPr id="193" name="Freeform 118"/>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94" name="Group 193"/>
              <p:cNvGrpSpPr/>
              <p:nvPr/>
            </p:nvGrpSpPr>
            <p:grpSpPr>
              <a:xfrm>
                <a:off x="3194050" y="1611313"/>
                <a:ext cx="1765301" cy="1919287"/>
                <a:chOff x="3194050" y="1611313"/>
                <a:chExt cx="1765301" cy="1919287"/>
              </a:xfrm>
            </p:grpSpPr>
            <p:sp>
              <p:nvSpPr>
                <p:cNvPr id="195" name="Freeform 119"/>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6" name="Freeform 120"/>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7" name="Freeform 121"/>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8" name="Freeform 122"/>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9" name="Freeform 123"/>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179" name="Group 178"/>
            <p:cNvGrpSpPr/>
            <p:nvPr/>
          </p:nvGrpSpPr>
          <p:grpSpPr>
            <a:xfrm>
              <a:off x="5665788" y="1860550"/>
              <a:ext cx="3768725" cy="4724400"/>
              <a:chOff x="5665788" y="1860550"/>
              <a:chExt cx="3768725" cy="4724400"/>
            </a:xfrm>
          </p:grpSpPr>
          <p:sp>
            <p:nvSpPr>
              <p:cNvPr id="186" name="Freeform 124"/>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87" name="Group 186"/>
              <p:cNvGrpSpPr/>
              <p:nvPr/>
            </p:nvGrpSpPr>
            <p:grpSpPr>
              <a:xfrm>
                <a:off x="5667375" y="1863725"/>
                <a:ext cx="1765301" cy="1919288"/>
                <a:chOff x="5667375" y="1863725"/>
                <a:chExt cx="1765301" cy="1919288"/>
              </a:xfrm>
            </p:grpSpPr>
            <p:sp>
              <p:nvSpPr>
                <p:cNvPr id="188" name="Freeform 125"/>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9" name="Freeform 126"/>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0" name="Freeform 127"/>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1" name="Freeform 128"/>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2" name="Freeform 129"/>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180" name="Group 179"/>
            <p:cNvGrpSpPr/>
            <p:nvPr/>
          </p:nvGrpSpPr>
          <p:grpSpPr>
            <a:xfrm>
              <a:off x="214488" y="4104945"/>
              <a:ext cx="3060772" cy="2758698"/>
              <a:chOff x="214488" y="4104945"/>
              <a:chExt cx="3060772" cy="2758698"/>
            </a:xfrm>
          </p:grpSpPr>
          <p:sp>
            <p:nvSpPr>
              <p:cNvPr id="184" name="Freeform 183"/>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Freeform 184"/>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1" name="Group 180"/>
            <p:cNvGrpSpPr/>
            <p:nvPr/>
          </p:nvGrpSpPr>
          <p:grpSpPr>
            <a:xfrm flipH="1">
              <a:off x="7310726" y="4213756"/>
              <a:ext cx="2955418" cy="2663741"/>
              <a:chOff x="214488" y="4104945"/>
              <a:chExt cx="3060772" cy="2758698"/>
            </a:xfrm>
          </p:grpSpPr>
          <p:sp>
            <p:nvSpPr>
              <p:cNvPr id="182" name="Freeform 181"/>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Freeform 182"/>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8" name="Group 47"/>
          <p:cNvGrpSpPr/>
          <p:nvPr/>
        </p:nvGrpSpPr>
        <p:grpSpPr>
          <a:xfrm>
            <a:off x="871753" y="3198879"/>
            <a:ext cx="789412" cy="1176488"/>
            <a:chOff x="7904780" y="-386559"/>
            <a:chExt cx="3201988" cy="4772027"/>
          </a:xfrm>
          <a:solidFill>
            <a:schemeClr val="bg1"/>
          </a:solidFill>
        </p:grpSpPr>
        <p:sp>
          <p:nvSpPr>
            <p:cNvPr id="46" name="Freeform 25"/>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26"/>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 name="Group 4">
            <a:extLst>
              <a:ext uri="{FF2B5EF4-FFF2-40B4-BE49-F238E27FC236}">
                <a16:creationId xmlns:a16="http://schemas.microsoft.com/office/drawing/2014/main" id="{57EF2F6D-454B-43B1-B797-DE0AAB48DB13}"/>
              </a:ext>
            </a:extLst>
          </p:cNvPr>
          <p:cNvGrpSpPr/>
          <p:nvPr/>
        </p:nvGrpSpPr>
        <p:grpSpPr>
          <a:xfrm>
            <a:off x="11105374" y="2560768"/>
            <a:ext cx="1000487" cy="1148657"/>
            <a:chOff x="4896501" y="1295401"/>
            <a:chExt cx="2398998" cy="2281885"/>
          </a:xfrm>
        </p:grpSpPr>
        <p:sp>
          <p:nvSpPr>
            <p:cNvPr id="1035" name="Rectangle 1034"/>
            <p:cNvSpPr/>
            <p:nvPr/>
          </p:nvSpPr>
          <p:spPr>
            <a:xfrm>
              <a:off x="4896501" y="1295401"/>
              <a:ext cx="2398998" cy="2281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5" name="Rectangle 274"/>
            <p:cNvSpPr/>
            <p:nvPr/>
          </p:nvSpPr>
          <p:spPr>
            <a:xfrm>
              <a:off x="4896501" y="1295401"/>
              <a:ext cx="2398998" cy="3265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1B1A070A-203F-4CD4-BA2B-9753DF46DA2B}"/>
                </a:ext>
              </a:extLst>
            </p:cNvPr>
            <p:cNvGrpSpPr/>
            <p:nvPr/>
          </p:nvGrpSpPr>
          <p:grpSpPr>
            <a:xfrm>
              <a:off x="5121263" y="1835728"/>
              <a:ext cx="1949474" cy="1488078"/>
              <a:chOff x="5121263" y="1835728"/>
              <a:chExt cx="1949474" cy="1488078"/>
            </a:xfrm>
          </p:grpSpPr>
          <p:sp>
            <p:nvSpPr>
              <p:cNvPr id="276" name="Rectangle 275"/>
              <p:cNvSpPr/>
              <p:nvPr/>
            </p:nvSpPr>
            <p:spPr>
              <a:xfrm>
                <a:off x="5121263" y="1835728"/>
                <a:ext cx="1949474" cy="326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7" name="Rectangle 276"/>
              <p:cNvSpPr/>
              <p:nvPr/>
            </p:nvSpPr>
            <p:spPr>
              <a:xfrm>
                <a:off x="5121263" y="2336516"/>
                <a:ext cx="1949474" cy="326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8" name="Rectangle 277"/>
              <p:cNvSpPr/>
              <p:nvPr/>
            </p:nvSpPr>
            <p:spPr>
              <a:xfrm>
                <a:off x="5121263" y="2997235"/>
                <a:ext cx="1949474" cy="3265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2" name="Group 281"/>
              <p:cNvGrpSpPr/>
              <p:nvPr/>
            </p:nvGrpSpPr>
            <p:grpSpPr>
              <a:xfrm>
                <a:off x="5223860" y="2400300"/>
                <a:ext cx="133746" cy="199327"/>
                <a:chOff x="7904780" y="-386559"/>
                <a:chExt cx="3201988" cy="4772027"/>
              </a:xfrm>
              <a:solidFill>
                <a:schemeClr val="bg1">
                  <a:lumMod val="65000"/>
                </a:schemeClr>
              </a:solidFill>
            </p:grpSpPr>
            <p:sp>
              <p:nvSpPr>
                <p:cNvPr id="283" name="Freeform 25"/>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4" name="Freeform 26"/>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63" name="Group 362"/>
              <p:cNvGrpSpPr/>
              <p:nvPr/>
            </p:nvGrpSpPr>
            <p:grpSpPr>
              <a:xfrm>
                <a:off x="5208560" y="1914241"/>
                <a:ext cx="164346" cy="163214"/>
                <a:chOff x="8027988" y="927101"/>
                <a:chExt cx="4151313" cy="4122738"/>
              </a:xfrm>
              <a:solidFill>
                <a:schemeClr val="bg1">
                  <a:lumMod val="65000"/>
                </a:schemeClr>
              </a:solidFill>
            </p:grpSpPr>
            <p:sp>
              <p:nvSpPr>
                <p:cNvPr id="364" name="Freeform 61"/>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65" name="Freeform 62"/>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grpSp>
        <p:nvGrpSpPr>
          <p:cNvPr id="367" name="Group 366"/>
          <p:cNvGrpSpPr/>
          <p:nvPr/>
        </p:nvGrpSpPr>
        <p:grpSpPr>
          <a:xfrm>
            <a:off x="1587661" y="1188392"/>
            <a:ext cx="1754656" cy="1501768"/>
            <a:chOff x="8247491" y="3160520"/>
            <a:chExt cx="2936875" cy="2152860"/>
          </a:xfrm>
        </p:grpSpPr>
        <p:grpSp>
          <p:nvGrpSpPr>
            <p:cNvPr id="368" name="Group 367"/>
            <p:cNvGrpSpPr/>
            <p:nvPr/>
          </p:nvGrpSpPr>
          <p:grpSpPr>
            <a:xfrm>
              <a:off x="8247491" y="3160520"/>
              <a:ext cx="2936875" cy="2152860"/>
              <a:chOff x="1503363" y="1830388"/>
              <a:chExt cx="2936875" cy="2152860"/>
            </a:xfrm>
          </p:grpSpPr>
          <p:sp>
            <p:nvSpPr>
              <p:cNvPr id="388" name="Freeform 19"/>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9" name="Freeform 18"/>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0" name="Freeform 20"/>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1" name="Freeform 21"/>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2" name="Freeform 22"/>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69" name="Group 368"/>
            <p:cNvGrpSpPr/>
            <p:nvPr/>
          </p:nvGrpSpPr>
          <p:grpSpPr>
            <a:xfrm>
              <a:off x="8389572" y="3502619"/>
              <a:ext cx="2206625" cy="1646202"/>
              <a:chOff x="2287587" y="1937871"/>
              <a:chExt cx="2206625" cy="1646202"/>
            </a:xfrm>
          </p:grpSpPr>
          <p:sp>
            <p:nvSpPr>
              <p:cNvPr id="370" name="Rounded Rectangle 369"/>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1" name="Rounded Rectangle 370"/>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2" name="Rounded Rectangle 371"/>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3" name="Group 372"/>
              <p:cNvGrpSpPr/>
              <p:nvPr/>
            </p:nvGrpSpPr>
            <p:grpSpPr>
              <a:xfrm>
                <a:off x="2380456" y="2080738"/>
                <a:ext cx="1516062" cy="74666"/>
                <a:chOff x="2380456" y="2572537"/>
                <a:chExt cx="1516062" cy="63500"/>
              </a:xfrm>
              <a:solidFill>
                <a:schemeClr val="bg1">
                  <a:lumMod val="85000"/>
                </a:schemeClr>
              </a:solidFill>
            </p:grpSpPr>
            <p:sp>
              <p:nvSpPr>
                <p:cNvPr id="386" name="Rounded Rectangle 385"/>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7" name="Rounded Rectangle 386"/>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4" name="Rounded Rectangle 373"/>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5" name="Rounded Rectangle 374"/>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6" name="Group 375"/>
              <p:cNvGrpSpPr/>
              <p:nvPr/>
            </p:nvGrpSpPr>
            <p:grpSpPr>
              <a:xfrm>
                <a:off x="2496429" y="2366473"/>
                <a:ext cx="1997783" cy="74666"/>
                <a:chOff x="2496429" y="2811430"/>
                <a:chExt cx="1997783" cy="63500"/>
              </a:xfrm>
              <a:solidFill>
                <a:schemeClr val="bg1">
                  <a:lumMod val="85000"/>
                </a:schemeClr>
              </a:solidFill>
            </p:grpSpPr>
            <p:sp>
              <p:nvSpPr>
                <p:cNvPr id="384" name="Rounded Rectangle 383"/>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5" name="Rounded Rectangle 384"/>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7" name="Rounded Rectangle 376"/>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8" name="Rounded Rectangle 377"/>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9" name="Rounded Rectangle 378"/>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0" name="Rounded Rectangle 379"/>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1" name="Group 380"/>
              <p:cNvGrpSpPr/>
              <p:nvPr/>
            </p:nvGrpSpPr>
            <p:grpSpPr>
              <a:xfrm>
                <a:off x="2670261" y="2795076"/>
                <a:ext cx="1595351" cy="74666"/>
                <a:chOff x="2670261" y="3182904"/>
                <a:chExt cx="1595351" cy="63500"/>
              </a:xfrm>
              <a:solidFill>
                <a:schemeClr val="bg1">
                  <a:lumMod val="85000"/>
                </a:schemeClr>
              </a:solidFill>
            </p:grpSpPr>
            <p:sp>
              <p:nvSpPr>
                <p:cNvPr id="382" name="Rounded Rectangle 381"/>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3" name="Rounded Rectangle 382"/>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047" name="Group 1046"/>
          <p:cNvGrpSpPr/>
          <p:nvPr/>
        </p:nvGrpSpPr>
        <p:grpSpPr>
          <a:xfrm>
            <a:off x="1824671" y="1369505"/>
            <a:ext cx="1650355" cy="1236568"/>
            <a:chOff x="8247491" y="3160520"/>
            <a:chExt cx="2936875" cy="2152860"/>
          </a:xfrm>
        </p:grpSpPr>
        <p:grpSp>
          <p:nvGrpSpPr>
            <p:cNvPr id="222" name="Group 221"/>
            <p:cNvGrpSpPr/>
            <p:nvPr/>
          </p:nvGrpSpPr>
          <p:grpSpPr>
            <a:xfrm>
              <a:off x="8247491" y="3160520"/>
              <a:ext cx="2936875" cy="2152860"/>
              <a:chOff x="1503363" y="1830388"/>
              <a:chExt cx="2936875" cy="2152860"/>
            </a:xfrm>
          </p:grpSpPr>
          <p:sp>
            <p:nvSpPr>
              <p:cNvPr id="242" name="Freeform 19"/>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18"/>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4" name="Freeform 20"/>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5" name="Freeform 21"/>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22"/>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3" name="Group 222"/>
            <p:cNvGrpSpPr/>
            <p:nvPr/>
          </p:nvGrpSpPr>
          <p:grpSpPr>
            <a:xfrm>
              <a:off x="8389572" y="3502619"/>
              <a:ext cx="2206625" cy="1646202"/>
              <a:chOff x="2287587" y="1937871"/>
              <a:chExt cx="2206625" cy="1646202"/>
            </a:xfrm>
          </p:grpSpPr>
          <p:sp>
            <p:nvSpPr>
              <p:cNvPr id="224" name="Rounded Rectangle 223"/>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5" name="Rounded Rectangle 224"/>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Rounded Rectangle 225"/>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7" name="Group 226"/>
              <p:cNvGrpSpPr/>
              <p:nvPr/>
            </p:nvGrpSpPr>
            <p:grpSpPr>
              <a:xfrm>
                <a:off x="2380456" y="2080738"/>
                <a:ext cx="1516062" cy="74666"/>
                <a:chOff x="2380456" y="2572537"/>
                <a:chExt cx="1516062" cy="63500"/>
              </a:xfrm>
              <a:solidFill>
                <a:schemeClr val="bg1">
                  <a:lumMod val="85000"/>
                </a:schemeClr>
              </a:solidFill>
            </p:grpSpPr>
            <p:sp>
              <p:nvSpPr>
                <p:cNvPr id="240" name="Rounded Rectangle 239"/>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Rounded Rectangle 240"/>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8" name="Rounded Rectangle 227"/>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Rounded Rectangle 228"/>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0" name="Group 229"/>
              <p:cNvGrpSpPr/>
              <p:nvPr/>
            </p:nvGrpSpPr>
            <p:grpSpPr>
              <a:xfrm>
                <a:off x="2496429" y="2366473"/>
                <a:ext cx="1997783" cy="74666"/>
                <a:chOff x="2496429" y="2811430"/>
                <a:chExt cx="1997783" cy="63500"/>
              </a:xfrm>
              <a:solidFill>
                <a:schemeClr val="bg1">
                  <a:lumMod val="85000"/>
                </a:schemeClr>
              </a:solidFill>
            </p:grpSpPr>
            <p:sp>
              <p:nvSpPr>
                <p:cNvPr id="238" name="Rounded Rectangle 237"/>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Rounded Rectangle 238"/>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1" name="Rounded Rectangle 230"/>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Rounded Rectangle 231"/>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Rounded Rectangle 232"/>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 name="Rounded Rectangle 233"/>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5" name="Group 234"/>
              <p:cNvGrpSpPr/>
              <p:nvPr/>
            </p:nvGrpSpPr>
            <p:grpSpPr>
              <a:xfrm>
                <a:off x="2670261" y="2795076"/>
                <a:ext cx="1595351" cy="74666"/>
                <a:chOff x="2670261" y="3182904"/>
                <a:chExt cx="1595351" cy="63500"/>
              </a:xfrm>
              <a:solidFill>
                <a:schemeClr val="bg1">
                  <a:lumMod val="85000"/>
                </a:schemeClr>
              </a:solidFill>
            </p:grpSpPr>
            <p:sp>
              <p:nvSpPr>
                <p:cNvPr id="236" name="Rounded Rectangle 235"/>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Rounded Rectangle 236"/>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394" name="Group 393"/>
          <p:cNvGrpSpPr/>
          <p:nvPr/>
        </p:nvGrpSpPr>
        <p:grpSpPr>
          <a:xfrm>
            <a:off x="89800" y="4656948"/>
            <a:ext cx="839847" cy="653174"/>
            <a:chOff x="9801225" y="6884988"/>
            <a:chExt cx="2376488" cy="1822450"/>
          </a:xfrm>
          <a:solidFill>
            <a:schemeClr val="tx1">
              <a:lumMod val="75000"/>
              <a:lumOff val="25000"/>
            </a:schemeClr>
          </a:solidFill>
        </p:grpSpPr>
        <p:sp>
          <p:nvSpPr>
            <p:cNvPr id="395" name="Freeform 24"/>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6" name="Freeform 25"/>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7" name="Freeform 26"/>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398" name="Group 397"/>
          <p:cNvGrpSpPr/>
          <p:nvPr/>
        </p:nvGrpSpPr>
        <p:grpSpPr>
          <a:xfrm>
            <a:off x="11149866" y="4111113"/>
            <a:ext cx="763882" cy="771348"/>
            <a:chOff x="8027988" y="927101"/>
            <a:chExt cx="4151313" cy="4122738"/>
          </a:xfrm>
          <a:solidFill>
            <a:schemeClr val="tx1">
              <a:lumMod val="75000"/>
              <a:lumOff val="25000"/>
            </a:schemeClr>
          </a:solidFill>
        </p:grpSpPr>
        <p:sp>
          <p:nvSpPr>
            <p:cNvPr id="399" name="Freeform 61"/>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0" name="Freeform 62"/>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3" name="Group 402"/>
          <p:cNvGrpSpPr/>
          <p:nvPr/>
        </p:nvGrpSpPr>
        <p:grpSpPr>
          <a:xfrm>
            <a:off x="157481" y="1643186"/>
            <a:ext cx="862996" cy="784355"/>
            <a:chOff x="1065213" y="827088"/>
            <a:chExt cx="2665413" cy="2422525"/>
          </a:xfrm>
          <a:solidFill>
            <a:schemeClr val="tx1">
              <a:lumMod val="75000"/>
              <a:lumOff val="25000"/>
            </a:schemeClr>
          </a:solidFill>
        </p:grpSpPr>
        <p:sp>
          <p:nvSpPr>
            <p:cNvPr id="404" name="Freeform 43"/>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5" name="Freeform 44"/>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6" name="Freeform 45"/>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7" name="Freeform 46"/>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93" name="Freeform 38"/>
          <p:cNvSpPr>
            <a:spLocks noEditPoints="1"/>
          </p:cNvSpPr>
          <p:nvPr/>
        </p:nvSpPr>
        <p:spPr bwMode="auto">
          <a:xfrm>
            <a:off x="1740540" y="2706362"/>
            <a:ext cx="1038799" cy="696077"/>
          </a:xfrm>
          <a:custGeom>
            <a:avLst/>
            <a:gdLst>
              <a:gd name="T0" fmla="*/ 1384 w 3322"/>
              <a:gd name="T1" fmla="*/ 1418 h 2225"/>
              <a:gd name="T2" fmla="*/ 900 w 3322"/>
              <a:gd name="T3" fmla="*/ 1321 h 2225"/>
              <a:gd name="T4" fmla="*/ 2297 w 3322"/>
              <a:gd name="T5" fmla="*/ 890 h 2225"/>
              <a:gd name="T6" fmla="*/ 1661 w 3322"/>
              <a:gd name="T7" fmla="*/ 0 h 2225"/>
              <a:gd name="T8" fmla="*/ 1819 w 3322"/>
              <a:gd name="T9" fmla="*/ 11 h 2225"/>
              <a:gd name="T10" fmla="*/ 1969 w 3322"/>
              <a:gd name="T11" fmla="*/ 45 h 2225"/>
              <a:gd name="T12" fmla="*/ 2110 w 3322"/>
              <a:gd name="T13" fmla="*/ 100 h 2225"/>
              <a:gd name="T14" fmla="*/ 2240 w 3322"/>
              <a:gd name="T15" fmla="*/ 174 h 2225"/>
              <a:gd name="T16" fmla="*/ 2357 w 3322"/>
              <a:gd name="T17" fmla="*/ 263 h 2225"/>
              <a:gd name="T18" fmla="*/ 2460 w 3322"/>
              <a:gd name="T19" fmla="*/ 370 h 2225"/>
              <a:gd name="T20" fmla="*/ 2547 w 3322"/>
              <a:gd name="T21" fmla="*/ 489 h 2225"/>
              <a:gd name="T22" fmla="*/ 2616 w 3322"/>
              <a:gd name="T23" fmla="*/ 619 h 2225"/>
              <a:gd name="T24" fmla="*/ 2667 w 3322"/>
              <a:gd name="T25" fmla="*/ 761 h 2225"/>
              <a:gd name="T26" fmla="*/ 2749 w 3322"/>
              <a:gd name="T27" fmla="*/ 843 h 2225"/>
              <a:gd name="T28" fmla="*/ 2872 w 3322"/>
              <a:gd name="T29" fmla="*/ 877 h 2225"/>
              <a:gd name="T30" fmla="*/ 2986 w 3322"/>
              <a:gd name="T31" fmla="*/ 935 h 2225"/>
              <a:gd name="T32" fmla="*/ 3088 w 3322"/>
              <a:gd name="T33" fmla="*/ 1012 h 2225"/>
              <a:gd name="T34" fmla="*/ 3175 w 3322"/>
              <a:gd name="T35" fmla="*/ 1106 h 2225"/>
              <a:gd name="T36" fmla="*/ 3244 w 3322"/>
              <a:gd name="T37" fmla="*/ 1214 h 2225"/>
              <a:gd name="T38" fmla="*/ 3292 w 3322"/>
              <a:gd name="T39" fmla="*/ 1334 h 2225"/>
              <a:gd name="T40" fmla="*/ 3318 w 3322"/>
              <a:gd name="T41" fmla="*/ 1462 h 2225"/>
              <a:gd name="T42" fmla="*/ 3318 w 3322"/>
              <a:gd name="T43" fmla="*/ 1597 h 2225"/>
              <a:gd name="T44" fmla="*/ 3294 w 3322"/>
              <a:gd name="T45" fmla="*/ 1727 h 2225"/>
              <a:gd name="T46" fmla="*/ 3248 w 3322"/>
              <a:gd name="T47" fmla="*/ 1846 h 2225"/>
              <a:gd name="T48" fmla="*/ 3182 w 3322"/>
              <a:gd name="T49" fmla="*/ 1953 h 2225"/>
              <a:gd name="T50" fmla="*/ 3098 w 3322"/>
              <a:gd name="T51" fmla="*/ 2045 h 2225"/>
              <a:gd name="T52" fmla="*/ 2999 w 3322"/>
              <a:gd name="T53" fmla="*/ 2121 h 2225"/>
              <a:gd name="T54" fmla="*/ 2886 w 3322"/>
              <a:gd name="T55" fmla="*/ 2178 h 2225"/>
              <a:gd name="T56" fmla="*/ 2763 w 3322"/>
              <a:gd name="T57" fmla="*/ 2212 h 2225"/>
              <a:gd name="T58" fmla="*/ 2630 w 3322"/>
              <a:gd name="T59" fmla="*/ 2225 h 2225"/>
              <a:gd name="T60" fmla="*/ 759 w 3322"/>
              <a:gd name="T61" fmla="*/ 2222 h 2225"/>
              <a:gd name="T62" fmla="*/ 622 w 3322"/>
              <a:gd name="T63" fmla="*/ 2199 h 2225"/>
              <a:gd name="T64" fmla="*/ 493 w 3322"/>
              <a:gd name="T65" fmla="*/ 2152 h 2225"/>
              <a:gd name="T66" fmla="*/ 374 w 3322"/>
              <a:gd name="T67" fmla="*/ 2087 h 2225"/>
              <a:gd name="T68" fmla="*/ 268 w 3322"/>
              <a:gd name="T69" fmla="*/ 2004 h 2225"/>
              <a:gd name="T70" fmla="*/ 177 w 3322"/>
              <a:gd name="T71" fmla="*/ 1905 h 2225"/>
              <a:gd name="T72" fmla="*/ 103 w 3322"/>
              <a:gd name="T73" fmla="*/ 1791 h 2225"/>
              <a:gd name="T74" fmla="*/ 47 w 3322"/>
              <a:gd name="T75" fmla="*/ 1667 h 2225"/>
              <a:gd name="T76" fmla="*/ 13 w 3322"/>
              <a:gd name="T77" fmla="*/ 1533 h 2225"/>
              <a:gd name="T78" fmla="*/ 0 w 3322"/>
              <a:gd name="T79" fmla="*/ 1391 h 2225"/>
              <a:gd name="T80" fmla="*/ 13 w 3322"/>
              <a:gd name="T81" fmla="*/ 1242 h 2225"/>
              <a:gd name="T82" fmla="*/ 50 w 3322"/>
              <a:gd name="T83" fmla="*/ 1103 h 2225"/>
              <a:gd name="T84" fmla="*/ 110 w 3322"/>
              <a:gd name="T85" fmla="*/ 974 h 2225"/>
              <a:gd name="T86" fmla="*/ 190 w 3322"/>
              <a:gd name="T87" fmla="*/ 860 h 2225"/>
              <a:gd name="T88" fmla="*/ 288 w 3322"/>
              <a:gd name="T89" fmla="*/ 758 h 2225"/>
              <a:gd name="T90" fmla="*/ 403 w 3322"/>
              <a:gd name="T91" fmla="*/ 675 h 2225"/>
              <a:gd name="T92" fmla="*/ 532 w 3322"/>
              <a:gd name="T93" fmla="*/ 612 h 2225"/>
              <a:gd name="T94" fmla="*/ 673 w 3322"/>
              <a:gd name="T95" fmla="*/ 569 h 2225"/>
              <a:gd name="T96" fmla="*/ 783 w 3322"/>
              <a:gd name="T97" fmla="*/ 491 h 2225"/>
              <a:gd name="T98" fmla="*/ 868 w 3322"/>
              <a:gd name="T99" fmla="*/ 370 h 2225"/>
              <a:gd name="T100" fmla="*/ 969 w 3322"/>
              <a:gd name="T101" fmla="*/ 263 h 2225"/>
              <a:gd name="T102" fmla="*/ 1085 w 3322"/>
              <a:gd name="T103" fmla="*/ 173 h 2225"/>
              <a:gd name="T104" fmla="*/ 1214 w 3322"/>
              <a:gd name="T105" fmla="*/ 100 h 2225"/>
              <a:gd name="T106" fmla="*/ 1355 w 3322"/>
              <a:gd name="T107" fmla="*/ 45 h 2225"/>
              <a:gd name="T108" fmla="*/ 1504 w 3322"/>
              <a:gd name="T109" fmla="*/ 11 h 2225"/>
              <a:gd name="T110" fmla="*/ 1661 w 3322"/>
              <a:gd name="T111" fmla="*/ 0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22" h="2225">
                <a:moveTo>
                  <a:pt x="2103" y="695"/>
                </a:moveTo>
                <a:lnTo>
                  <a:pt x="1384" y="1418"/>
                </a:lnTo>
                <a:lnTo>
                  <a:pt x="1094" y="1126"/>
                </a:lnTo>
                <a:lnTo>
                  <a:pt x="900" y="1321"/>
                </a:lnTo>
                <a:lnTo>
                  <a:pt x="1384" y="1808"/>
                </a:lnTo>
                <a:lnTo>
                  <a:pt x="2297" y="890"/>
                </a:lnTo>
                <a:lnTo>
                  <a:pt x="2103" y="695"/>
                </a:lnTo>
                <a:close/>
                <a:moveTo>
                  <a:pt x="1661" y="0"/>
                </a:moveTo>
                <a:lnTo>
                  <a:pt x="1742" y="3"/>
                </a:lnTo>
                <a:lnTo>
                  <a:pt x="1819" y="11"/>
                </a:lnTo>
                <a:lnTo>
                  <a:pt x="1896" y="26"/>
                </a:lnTo>
                <a:lnTo>
                  <a:pt x="1969" y="45"/>
                </a:lnTo>
                <a:lnTo>
                  <a:pt x="2041" y="70"/>
                </a:lnTo>
                <a:lnTo>
                  <a:pt x="2110" y="100"/>
                </a:lnTo>
                <a:lnTo>
                  <a:pt x="2177" y="135"/>
                </a:lnTo>
                <a:lnTo>
                  <a:pt x="2240" y="174"/>
                </a:lnTo>
                <a:lnTo>
                  <a:pt x="2299" y="217"/>
                </a:lnTo>
                <a:lnTo>
                  <a:pt x="2357" y="263"/>
                </a:lnTo>
                <a:lnTo>
                  <a:pt x="2409" y="315"/>
                </a:lnTo>
                <a:lnTo>
                  <a:pt x="2460" y="370"/>
                </a:lnTo>
                <a:lnTo>
                  <a:pt x="2505" y="428"/>
                </a:lnTo>
                <a:lnTo>
                  <a:pt x="2547" y="489"/>
                </a:lnTo>
                <a:lnTo>
                  <a:pt x="2583" y="553"/>
                </a:lnTo>
                <a:lnTo>
                  <a:pt x="2616" y="619"/>
                </a:lnTo>
                <a:lnTo>
                  <a:pt x="2644" y="689"/>
                </a:lnTo>
                <a:lnTo>
                  <a:pt x="2667" y="761"/>
                </a:lnTo>
                <a:lnTo>
                  <a:pt x="2685" y="834"/>
                </a:lnTo>
                <a:lnTo>
                  <a:pt x="2749" y="843"/>
                </a:lnTo>
                <a:lnTo>
                  <a:pt x="2812" y="857"/>
                </a:lnTo>
                <a:lnTo>
                  <a:pt x="2872" y="877"/>
                </a:lnTo>
                <a:lnTo>
                  <a:pt x="2931" y="904"/>
                </a:lnTo>
                <a:lnTo>
                  <a:pt x="2986" y="935"/>
                </a:lnTo>
                <a:lnTo>
                  <a:pt x="3039" y="971"/>
                </a:lnTo>
                <a:lnTo>
                  <a:pt x="3088" y="1012"/>
                </a:lnTo>
                <a:lnTo>
                  <a:pt x="3133" y="1057"/>
                </a:lnTo>
                <a:lnTo>
                  <a:pt x="3175" y="1106"/>
                </a:lnTo>
                <a:lnTo>
                  <a:pt x="3212" y="1158"/>
                </a:lnTo>
                <a:lnTo>
                  <a:pt x="3244" y="1214"/>
                </a:lnTo>
                <a:lnTo>
                  <a:pt x="3270" y="1273"/>
                </a:lnTo>
                <a:lnTo>
                  <a:pt x="3292" y="1334"/>
                </a:lnTo>
                <a:lnTo>
                  <a:pt x="3308" y="1397"/>
                </a:lnTo>
                <a:lnTo>
                  <a:pt x="3318" y="1462"/>
                </a:lnTo>
                <a:lnTo>
                  <a:pt x="3322" y="1530"/>
                </a:lnTo>
                <a:lnTo>
                  <a:pt x="3318" y="1597"/>
                </a:lnTo>
                <a:lnTo>
                  <a:pt x="3309" y="1664"/>
                </a:lnTo>
                <a:lnTo>
                  <a:pt x="3294" y="1727"/>
                </a:lnTo>
                <a:lnTo>
                  <a:pt x="3273" y="1788"/>
                </a:lnTo>
                <a:lnTo>
                  <a:pt x="3248" y="1846"/>
                </a:lnTo>
                <a:lnTo>
                  <a:pt x="3218" y="1901"/>
                </a:lnTo>
                <a:lnTo>
                  <a:pt x="3182" y="1953"/>
                </a:lnTo>
                <a:lnTo>
                  <a:pt x="3142" y="2001"/>
                </a:lnTo>
                <a:lnTo>
                  <a:pt x="3098" y="2045"/>
                </a:lnTo>
                <a:lnTo>
                  <a:pt x="3051" y="2085"/>
                </a:lnTo>
                <a:lnTo>
                  <a:pt x="2999" y="2121"/>
                </a:lnTo>
                <a:lnTo>
                  <a:pt x="2944" y="2151"/>
                </a:lnTo>
                <a:lnTo>
                  <a:pt x="2886" y="2178"/>
                </a:lnTo>
                <a:lnTo>
                  <a:pt x="2826" y="2198"/>
                </a:lnTo>
                <a:lnTo>
                  <a:pt x="2763" y="2212"/>
                </a:lnTo>
                <a:lnTo>
                  <a:pt x="2697" y="2222"/>
                </a:lnTo>
                <a:lnTo>
                  <a:pt x="2630" y="2225"/>
                </a:lnTo>
                <a:lnTo>
                  <a:pt x="830" y="2225"/>
                </a:lnTo>
                <a:lnTo>
                  <a:pt x="759" y="2222"/>
                </a:lnTo>
                <a:lnTo>
                  <a:pt x="690" y="2214"/>
                </a:lnTo>
                <a:lnTo>
                  <a:pt x="622" y="2199"/>
                </a:lnTo>
                <a:lnTo>
                  <a:pt x="556" y="2178"/>
                </a:lnTo>
                <a:lnTo>
                  <a:pt x="493" y="2152"/>
                </a:lnTo>
                <a:lnTo>
                  <a:pt x="432" y="2122"/>
                </a:lnTo>
                <a:lnTo>
                  <a:pt x="374" y="2087"/>
                </a:lnTo>
                <a:lnTo>
                  <a:pt x="320" y="2047"/>
                </a:lnTo>
                <a:lnTo>
                  <a:pt x="268" y="2004"/>
                </a:lnTo>
                <a:lnTo>
                  <a:pt x="220" y="1955"/>
                </a:lnTo>
                <a:lnTo>
                  <a:pt x="177" y="1905"/>
                </a:lnTo>
                <a:lnTo>
                  <a:pt x="137" y="1849"/>
                </a:lnTo>
                <a:lnTo>
                  <a:pt x="103" y="1791"/>
                </a:lnTo>
                <a:lnTo>
                  <a:pt x="72" y="1730"/>
                </a:lnTo>
                <a:lnTo>
                  <a:pt x="47" y="1667"/>
                </a:lnTo>
                <a:lnTo>
                  <a:pt x="27" y="1600"/>
                </a:lnTo>
                <a:lnTo>
                  <a:pt x="13" y="1533"/>
                </a:lnTo>
                <a:lnTo>
                  <a:pt x="3" y="1462"/>
                </a:lnTo>
                <a:lnTo>
                  <a:pt x="0" y="1391"/>
                </a:lnTo>
                <a:lnTo>
                  <a:pt x="3" y="1316"/>
                </a:lnTo>
                <a:lnTo>
                  <a:pt x="13" y="1242"/>
                </a:lnTo>
                <a:lnTo>
                  <a:pt x="28" y="1171"/>
                </a:lnTo>
                <a:lnTo>
                  <a:pt x="50" y="1103"/>
                </a:lnTo>
                <a:lnTo>
                  <a:pt x="78" y="1038"/>
                </a:lnTo>
                <a:lnTo>
                  <a:pt x="110" y="974"/>
                </a:lnTo>
                <a:lnTo>
                  <a:pt x="148" y="915"/>
                </a:lnTo>
                <a:lnTo>
                  <a:pt x="190" y="860"/>
                </a:lnTo>
                <a:lnTo>
                  <a:pt x="237" y="807"/>
                </a:lnTo>
                <a:lnTo>
                  <a:pt x="288" y="758"/>
                </a:lnTo>
                <a:lnTo>
                  <a:pt x="344" y="715"/>
                </a:lnTo>
                <a:lnTo>
                  <a:pt x="403" y="675"/>
                </a:lnTo>
                <a:lnTo>
                  <a:pt x="466" y="641"/>
                </a:lnTo>
                <a:lnTo>
                  <a:pt x="532" y="612"/>
                </a:lnTo>
                <a:lnTo>
                  <a:pt x="601" y="588"/>
                </a:lnTo>
                <a:lnTo>
                  <a:pt x="673" y="569"/>
                </a:lnTo>
                <a:lnTo>
                  <a:pt x="748" y="556"/>
                </a:lnTo>
                <a:lnTo>
                  <a:pt x="783" y="491"/>
                </a:lnTo>
                <a:lnTo>
                  <a:pt x="823" y="429"/>
                </a:lnTo>
                <a:lnTo>
                  <a:pt x="868" y="370"/>
                </a:lnTo>
                <a:lnTo>
                  <a:pt x="916" y="315"/>
                </a:lnTo>
                <a:lnTo>
                  <a:pt x="969" y="263"/>
                </a:lnTo>
                <a:lnTo>
                  <a:pt x="1025" y="216"/>
                </a:lnTo>
                <a:lnTo>
                  <a:pt x="1085" y="173"/>
                </a:lnTo>
                <a:lnTo>
                  <a:pt x="1148" y="134"/>
                </a:lnTo>
                <a:lnTo>
                  <a:pt x="1214" y="100"/>
                </a:lnTo>
                <a:lnTo>
                  <a:pt x="1282" y="70"/>
                </a:lnTo>
                <a:lnTo>
                  <a:pt x="1355" y="45"/>
                </a:lnTo>
                <a:lnTo>
                  <a:pt x="1428" y="26"/>
                </a:lnTo>
                <a:lnTo>
                  <a:pt x="1504" y="11"/>
                </a:lnTo>
                <a:lnTo>
                  <a:pt x="1581" y="3"/>
                </a:lnTo>
                <a:lnTo>
                  <a:pt x="1661" y="0"/>
                </a:lnTo>
                <a:close/>
              </a:path>
            </a:pathLst>
          </a:custGeom>
          <a:solidFill>
            <a:schemeClr val="accent4">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2" name="TextBox 311">
            <a:extLst>
              <a:ext uri="{FF2B5EF4-FFF2-40B4-BE49-F238E27FC236}">
                <a16:creationId xmlns:a16="http://schemas.microsoft.com/office/drawing/2014/main" id="{762C1F41-10B5-4186-AA63-680008DC324A}"/>
              </a:ext>
            </a:extLst>
          </p:cNvPr>
          <p:cNvSpPr txBox="1"/>
          <p:nvPr/>
        </p:nvSpPr>
        <p:spPr>
          <a:xfrm>
            <a:off x="0" y="132549"/>
            <a:ext cx="12192000" cy="830997"/>
          </a:xfrm>
          <a:prstGeom prst="rect">
            <a:avLst/>
          </a:prstGeom>
          <a:noFill/>
        </p:spPr>
        <p:txBody>
          <a:bodyPr wrap="square" rtlCol="0">
            <a:spAutoFit/>
          </a:bodyPr>
          <a:lstStyle/>
          <a:p>
            <a:pPr algn="ctr"/>
            <a:r>
              <a:rPr lang="en-US" sz="4800" b="1" spc="-300" dirty="0"/>
              <a:t>Data Read Write on the Web Server (</a:t>
            </a:r>
            <a:r>
              <a:rPr lang="en-US" sz="4800" b="1" spc="-300" dirty="0" err="1"/>
              <a:t>Thingspeak</a:t>
            </a:r>
            <a:r>
              <a:rPr lang="en-US" sz="4800" b="1" spc="-300" dirty="0"/>
              <a:t>) </a:t>
            </a:r>
            <a:endParaRPr lang="en-US" sz="4000" b="1" spc="-300" dirty="0"/>
          </a:p>
        </p:txBody>
      </p:sp>
      <p:grpSp>
        <p:nvGrpSpPr>
          <p:cNvPr id="3" name="Group 2">
            <a:extLst>
              <a:ext uri="{FF2B5EF4-FFF2-40B4-BE49-F238E27FC236}">
                <a16:creationId xmlns:a16="http://schemas.microsoft.com/office/drawing/2014/main" id="{12184360-7DA5-4236-B183-99E995564B8F}"/>
              </a:ext>
            </a:extLst>
          </p:cNvPr>
          <p:cNvGrpSpPr/>
          <p:nvPr/>
        </p:nvGrpSpPr>
        <p:grpSpPr>
          <a:xfrm>
            <a:off x="3975322" y="1178628"/>
            <a:ext cx="6944344" cy="5679372"/>
            <a:chOff x="6842267" y="1430783"/>
            <a:chExt cx="5183408" cy="4334502"/>
          </a:xfrm>
        </p:grpSpPr>
        <p:grpSp>
          <p:nvGrpSpPr>
            <p:cNvPr id="304" name="Group 303">
              <a:extLst>
                <a:ext uri="{FF2B5EF4-FFF2-40B4-BE49-F238E27FC236}">
                  <a16:creationId xmlns:a16="http://schemas.microsoft.com/office/drawing/2014/main" id="{289804A1-38BF-476A-B5E0-EC0415C2A813}"/>
                </a:ext>
              </a:extLst>
            </p:cNvPr>
            <p:cNvGrpSpPr/>
            <p:nvPr/>
          </p:nvGrpSpPr>
          <p:grpSpPr>
            <a:xfrm>
              <a:off x="6842267" y="1430783"/>
              <a:ext cx="5183408" cy="4334502"/>
              <a:chOff x="3732213" y="2365375"/>
              <a:chExt cx="3917950" cy="3082925"/>
            </a:xfrm>
            <a:effectLst/>
          </p:grpSpPr>
          <p:sp>
            <p:nvSpPr>
              <p:cNvPr id="305" name="Freeform 6">
                <a:extLst>
                  <a:ext uri="{FF2B5EF4-FFF2-40B4-BE49-F238E27FC236}">
                    <a16:creationId xmlns:a16="http://schemas.microsoft.com/office/drawing/2014/main" id="{043DD96C-DD15-4360-87B1-F0C1D8F2807B}"/>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6" name="Freeform 7">
                <a:extLst>
                  <a:ext uri="{FF2B5EF4-FFF2-40B4-BE49-F238E27FC236}">
                    <a16:creationId xmlns:a16="http://schemas.microsoft.com/office/drawing/2014/main" id="{DC23C245-2846-4C5C-865E-F2539ED44042}"/>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7" name="Freeform 8">
                <a:extLst>
                  <a:ext uri="{FF2B5EF4-FFF2-40B4-BE49-F238E27FC236}">
                    <a16:creationId xmlns:a16="http://schemas.microsoft.com/office/drawing/2014/main" id="{705CF1D5-0A80-4F3A-9A17-980AFFCE5F15}"/>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8" name="Freeform 9">
                <a:extLst>
                  <a:ext uri="{FF2B5EF4-FFF2-40B4-BE49-F238E27FC236}">
                    <a16:creationId xmlns:a16="http://schemas.microsoft.com/office/drawing/2014/main" id="{0FB971D7-3B2E-4B9B-B6E0-1FB55F30DBE8}"/>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9" name="Freeform 10">
                <a:extLst>
                  <a:ext uri="{FF2B5EF4-FFF2-40B4-BE49-F238E27FC236}">
                    <a16:creationId xmlns:a16="http://schemas.microsoft.com/office/drawing/2014/main" id="{8EC653D1-350B-460D-98DB-56E08E07EBA1}"/>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0" name="Freeform 11">
                <a:extLst>
                  <a:ext uri="{FF2B5EF4-FFF2-40B4-BE49-F238E27FC236}">
                    <a16:creationId xmlns:a16="http://schemas.microsoft.com/office/drawing/2014/main" id="{929A1C97-7EE5-402D-B830-68FD2118E5B4}"/>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1" name="Freeform 12">
                <a:extLst>
                  <a:ext uri="{FF2B5EF4-FFF2-40B4-BE49-F238E27FC236}">
                    <a16:creationId xmlns:a16="http://schemas.microsoft.com/office/drawing/2014/main" id="{C4760002-D452-408B-90EE-DFB4331C7165}"/>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314" name="Picture 313">
              <a:extLst>
                <a:ext uri="{FF2B5EF4-FFF2-40B4-BE49-F238E27FC236}">
                  <a16:creationId xmlns:a16="http://schemas.microsoft.com/office/drawing/2014/main" id="{AF74962D-1601-4B8C-A347-2DE4A8091538}"/>
                </a:ext>
              </a:extLst>
            </p:cNvPr>
            <p:cNvPicPr/>
            <p:nvPr/>
          </p:nvPicPr>
          <p:blipFill>
            <a:blip r:embed="rId2"/>
            <a:stretch>
              <a:fillRect/>
            </a:stretch>
          </p:blipFill>
          <p:spPr>
            <a:xfrm>
              <a:off x="7002111" y="1578802"/>
              <a:ext cx="4862789" cy="2825619"/>
            </a:xfrm>
            <a:prstGeom prst="rect">
              <a:avLst/>
            </a:prstGeom>
          </p:spPr>
        </p:pic>
      </p:grpSp>
    </p:spTree>
    <p:extLst>
      <p:ext uri="{BB962C8B-B14F-4D97-AF65-F5344CB8AC3E}">
        <p14:creationId xmlns:p14="http://schemas.microsoft.com/office/powerpoint/2010/main" val="304432648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030" name="Group 1029"/>
          <p:cNvGrpSpPr/>
          <p:nvPr/>
        </p:nvGrpSpPr>
        <p:grpSpPr>
          <a:xfrm>
            <a:off x="10546567" y="5456358"/>
            <a:ext cx="1377275" cy="1198808"/>
            <a:chOff x="8685213" y="1268413"/>
            <a:chExt cx="1997076" cy="2074862"/>
          </a:xfrm>
          <a:solidFill>
            <a:schemeClr val="tx1">
              <a:lumMod val="85000"/>
              <a:lumOff val="15000"/>
            </a:schemeClr>
          </a:solidFill>
        </p:grpSpPr>
        <p:sp>
          <p:nvSpPr>
            <p:cNvPr id="1026"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7"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8"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9"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p:cNvGrpSpPr/>
          <p:nvPr/>
        </p:nvGrpSpPr>
        <p:grpSpPr>
          <a:xfrm>
            <a:off x="324677" y="236543"/>
            <a:ext cx="2936875" cy="2152860"/>
            <a:chOff x="2145506" y="1595772"/>
            <a:chExt cx="2936875" cy="2152860"/>
          </a:xfrm>
        </p:grpSpPr>
        <p:grpSp>
          <p:nvGrpSpPr>
            <p:cNvPr id="25" name="Group 24"/>
            <p:cNvGrpSpPr/>
            <p:nvPr/>
          </p:nvGrpSpPr>
          <p:grpSpPr>
            <a:xfrm>
              <a:off x="2145506" y="1595772"/>
              <a:ext cx="2936875" cy="2152860"/>
              <a:chOff x="1503363" y="1830388"/>
              <a:chExt cx="2936875" cy="2152860"/>
            </a:xfrm>
          </p:grpSpPr>
          <p:sp>
            <p:nvSpPr>
              <p:cNvPr id="21" name="Freeform 19"/>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18"/>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20"/>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21"/>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22"/>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 name="Group 4"/>
            <p:cNvGrpSpPr/>
            <p:nvPr/>
          </p:nvGrpSpPr>
          <p:grpSpPr>
            <a:xfrm>
              <a:off x="2287587" y="1937871"/>
              <a:ext cx="2206625" cy="1646202"/>
              <a:chOff x="2287587" y="1937871"/>
              <a:chExt cx="2206625" cy="1646202"/>
            </a:xfrm>
          </p:grpSpPr>
          <p:sp>
            <p:nvSpPr>
              <p:cNvPr id="1042" name="Rounded Rectangle 1041"/>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ounded Rectangle 50"/>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ounded Rectangle 52"/>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3" name="Group 1042"/>
              <p:cNvGrpSpPr/>
              <p:nvPr/>
            </p:nvGrpSpPr>
            <p:grpSpPr>
              <a:xfrm>
                <a:off x="2380456" y="2080738"/>
                <a:ext cx="1516062" cy="74666"/>
                <a:chOff x="2380456" y="2572537"/>
                <a:chExt cx="1516062" cy="63500"/>
              </a:xfrm>
              <a:solidFill>
                <a:schemeClr val="bg1">
                  <a:lumMod val="85000"/>
                </a:schemeClr>
              </a:solidFill>
            </p:grpSpPr>
            <p:sp>
              <p:nvSpPr>
                <p:cNvPr id="52" name="Rounded Rectangle 51"/>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53"/>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Rounded Rectangle 54"/>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ounded Rectangle 55"/>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4" name="Group 1043"/>
              <p:cNvGrpSpPr/>
              <p:nvPr/>
            </p:nvGrpSpPr>
            <p:grpSpPr>
              <a:xfrm>
                <a:off x="2496429" y="2366473"/>
                <a:ext cx="1997783" cy="74666"/>
                <a:chOff x="2496429" y="2811430"/>
                <a:chExt cx="1997783" cy="63500"/>
              </a:xfrm>
              <a:solidFill>
                <a:schemeClr val="bg1">
                  <a:lumMod val="85000"/>
                </a:schemeClr>
              </a:solidFill>
            </p:grpSpPr>
            <p:sp>
              <p:nvSpPr>
                <p:cNvPr id="59" name="Rounded Rectangle 58"/>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59"/>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Rounded Rectangle 60"/>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61"/>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62"/>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4"/>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45" name="Group 1044"/>
              <p:cNvGrpSpPr/>
              <p:nvPr/>
            </p:nvGrpSpPr>
            <p:grpSpPr>
              <a:xfrm>
                <a:off x="2670261" y="2795076"/>
                <a:ext cx="1595351" cy="74666"/>
                <a:chOff x="2670261" y="3182904"/>
                <a:chExt cx="1595351" cy="63500"/>
              </a:xfrm>
              <a:solidFill>
                <a:schemeClr val="bg1">
                  <a:lumMod val="85000"/>
                </a:schemeClr>
              </a:solidFill>
            </p:grpSpPr>
            <p:sp>
              <p:nvSpPr>
                <p:cNvPr id="64" name="Rounded Rectangle 63"/>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65"/>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cxnSp>
        <p:nvCxnSpPr>
          <p:cNvPr id="3" name="Straight Connector 2"/>
          <p:cNvCxnSpPr/>
          <p:nvPr/>
        </p:nvCxnSpPr>
        <p:spPr>
          <a:xfrm>
            <a:off x="1324768" y="6457121"/>
            <a:ext cx="9448800" cy="0"/>
          </a:xfrm>
          <a:prstGeom prst="line">
            <a:avLst/>
          </a:prstGeom>
          <a:ln w="31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BAE5172-FB71-4849-B817-A92D85AD05D7}"/>
              </a:ext>
            </a:extLst>
          </p:cNvPr>
          <p:cNvGrpSpPr/>
          <p:nvPr/>
        </p:nvGrpSpPr>
        <p:grpSpPr>
          <a:xfrm>
            <a:off x="1379802" y="703260"/>
            <a:ext cx="9338732" cy="6154740"/>
            <a:chOff x="2226466" y="667552"/>
            <a:chExt cx="7735890" cy="6154740"/>
          </a:xfrm>
        </p:grpSpPr>
        <p:grpSp>
          <p:nvGrpSpPr>
            <p:cNvPr id="14" name="Group 13"/>
            <p:cNvGrpSpPr/>
            <p:nvPr/>
          </p:nvGrpSpPr>
          <p:grpSpPr>
            <a:xfrm>
              <a:off x="2226466" y="667552"/>
              <a:ext cx="7735890" cy="6154740"/>
              <a:chOff x="3732213" y="2365375"/>
              <a:chExt cx="3917950" cy="3082925"/>
            </a:xfrm>
            <a:effectLst/>
          </p:grpSpPr>
          <p:sp>
            <p:nvSpPr>
              <p:cNvPr id="7" name="Freeform 6"/>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Freeform 7"/>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8"/>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9"/>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10"/>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11"/>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2"/>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42" name="Picture 41">
              <a:extLst>
                <a:ext uri="{FF2B5EF4-FFF2-40B4-BE49-F238E27FC236}">
                  <a16:creationId xmlns:a16="http://schemas.microsoft.com/office/drawing/2014/main" id="{BE5FC1BB-63C4-49F0-8176-5378236A7EAC}"/>
                </a:ext>
              </a:extLst>
            </p:cNvPr>
            <p:cNvPicPr/>
            <p:nvPr/>
          </p:nvPicPr>
          <p:blipFill>
            <a:blip r:embed="rId2"/>
            <a:stretch>
              <a:fillRect/>
            </a:stretch>
          </p:blipFill>
          <p:spPr>
            <a:xfrm>
              <a:off x="2423232" y="863640"/>
              <a:ext cx="7339220" cy="4032137"/>
            </a:xfrm>
            <a:prstGeom prst="rect">
              <a:avLst/>
            </a:prstGeom>
          </p:spPr>
        </p:pic>
      </p:grpSp>
      <p:grpSp>
        <p:nvGrpSpPr>
          <p:cNvPr id="4" name="Group 3">
            <a:extLst>
              <a:ext uri="{FF2B5EF4-FFF2-40B4-BE49-F238E27FC236}">
                <a16:creationId xmlns:a16="http://schemas.microsoft.com/office/drawing/2014/main" id="{978349DC-F3DD-4E78-B624-F0A57E01BF9B}"/>
              </a:ext>
            </a:extLst>
          </p:cNvPr>
          <p:cNvGrpSpPr/>
          <p:nvPr/>
        </p:nvGrpSpPr>
        <p:grpSpPr>
          <a:xfrm>
            <a:off x="1806205" y="4775785"/>
            <a:ext cx="1983325" cy="2098071"/>
            <a:chOff x="1609671" y="4557095"/>
            <a:chExt cx="1983325" cy="2098071"/>
          </a:xfrm>
        </p:grpSpPr>
        <p:grpSp>
          <p:nvGrpSpPr>
            <p:cNvPr id="44" name="Group 43">
              <a:extLst>
                <a:ext uri="{FF2B5EF4-FFF2-40B4-BE49-F238E27FC236}">
                  <a16:creationId xmlns:a16="http://schemas.microsoft.com/office/drawing/2014/main" id="{612B729E-D8BA-4E9D-94EF-D7471488BE0C}"/>
                </a:ext>
              </a:extLst>
            </p:cNvPr>
            <p:cNvGrpSpPr/>
            <p:nvPr/>
          </p:nvGrpSpPr>
          <p:grpSpPr>
            <a:xfrm>
              <a:off x="1609671" y="4557095"/>
              <a:ext cx="1983325" cy="2096613"/>
              <a:chOff x="1446213" y="1566863"/>
              <a:chExt cx="3529012" cy="4446587"/>
            </a:xfrm>
          </p:grpSpPr>
          <p:sp>
            <p:nvSpPr>
              <p:cNvPr id="45" name="Freeform 6">
                <a:extLst>
                  <a:ext uri="{FF2B5EF4-FFF2-40B4-BE49-F238E27FC236}">
                    <a16:creationId xmlns:a16="http://schemas.microsoft.com/office/drawing/2014/main" id="{254A62D8-6E18-442C-8E34-9725C1EA7A23}"/>
                  </a:ext>
                </a:extLst>
              </p:cNvPr>
              <p:cNvSpPr>
                <a:spLocks/>
              </p:cNvSpPr>
              <p:nvPr/>
            </p:nvSpPr>
            <p:spPr bwMode="auto">
              <a:xfrm>
                <a:off x="2471738" y="2678113"/>
                <a:ext cx="227012" cy="425450"/>
              </a:xfrm>
              <a:custGeom>
                <a:avLst/>
                <a:gdLst>
                  <a:gd name="T0" fmla="*/ 102 w 287"/>
                  <a:gd name="T1" fmla="*/ 0 h 537"/>
                  <a:gd name="T2" fmla="*/ 129 w 287"/>
                  <a:gd name="T3" fmla="*/ 10 h 537"/>
                  <a:gd name="T4" fmla="*/ 156 w 287"/>
                  <a:gd name="T5" fmla="*/ 29 h 537"/>
                  <a:gd name="T6" fmla="*/ 183 w 287"/>
                  <a:gd name="T7" fmla="*/ 56 h 537"/>
                  <a:gd name="T8" fmla="*/ 209 w 287"/>
                  <a:gd name="T9" fmla="*/ 92 h 537"/>
                  <a:gd name="T10" fmla="*/ 232 w 287"/>
                  <a:gd name="T11" fmla="*/ 134 h 537"/>
                  <a:gd name="T12" fmla="*/ 253 w 287"/>
                  <a:gd name="T13" fmla="*/ 182 h 537"/>
                  <a:gd name="T14" fmla="*/ 270 w 287"/>
                  <a:gd name="T15" fmla="*/ 236 h 537"/>
                  <a:gd name="T16" fmla="*/ 280 w 287"/>
                  <a:gd name="T17" fmla="*/ 284 h 537"/>
                  <a:gd name="T18" fmla="*/ 285 w 287"/>
                  <a:gd name="T19" fmla="*/ 331 h 537"/>
                  <a:gd name="T20" fmla="*/ 287 w 287"/>
                  <a:gd name="T21" fmla="*/ 376 h 537"/>
                  <a:gd name="T22" fmla="*/ 285 w 287"/>
                  <a:gd name="T23" fmla="*/ 416 h 537"/>
                  <a:gd name="T24" fmla="*/ 278 w 287"/>
                  <a:gd name="T25" fmla="*/ 452 h 537"/>
                  <a:gd name="T26" fmla="*/ 266 w 287"/>
                  <a:gd name="T27" fmla="*/ 483 h 537"/>
                  <a:gd name="T28" fmla="*/ 253 w 287"/>
                  <a:gd name="T29" fmla="*/ 508 h 537"/>
                  <a:gd name="T30" fmla="*/ 234 w 287"/>
                  <a:gd name="T31" fmla="*/ 525 h 537"/>
                  <a:gd name="T32" fmla="*/ 212 w 287"/>
                  <a:gd name="T33" fmla="*/ 535 h 537"/>
                  <a:gd name="T34" fmla="*/ 187 w 287"/>
                  <a:gd name="T35" fmla="*/ 537 h 537"/>
                  <a:gd name="T36" fmla="*/ 158 w 287"/>
                  <a:gd name="T37" fmla="*/ 527 h 537"/>
                  <a:gd name="T38" fmla="*/ 131 w 287"/>
                  <a:gd name="T39" fmla="*/ 508 h 537"/>
                  <a:gd name="T40" fmla="*/ 103 w 287"/>
                  <a:gd name="T41" fmla="*/ 481 h 537"/>
                  <a:gd name="T42" fmla="*/ 78 w 287"/>
                  <a:gd name="T43" fmla="*/ 445 h 537"/>
                  <a:gd name="T44" fmla="*/ 54 w 287"/>
                  <a:gd name="T45" fmla="*/ 403 h 537"/>
                  <a:gd name="T46" fmla="*/ 34 w 287"/>
                  <a:gd name="T47" fmla="*/ 355 h 537"/>
                  <a:gd name="T48" fmla="*/ 17 w 287"/>
                  <a:gd name="T49" fmla="*/ 301 h 537"/>
                  <a:gd name="T50" fmla="*/ 6 w 287"/>
                  <a:gd name="T51" fmla="*/ 253 h 537"/>
                  <a:gd name="T52" fmla="*/ 1 w 287"/>
                  <a:gd name="T53" fmla="*/ 206 h 537"/>
                  <a:gd name="T54" fmla="*/ 0 w 287"/>
                  <a:gd name="T55" fmla="*/ 162 h 537"/>
                  <a:gd name="T56" fmla="*/ 3 w 287"/>
                  <a:gd name="T57" fmla="*/ 121 h 537"/>
                  <a:gd name="T58" fmla="*/ 10 w 287"/>
                  <a:gd name="T59" fmla="*/ 85 h 537"/>
                  <a:gd name="T60" fmla="*/ 20 w 287"/>
                  <a:gd name="T61" fmla="*/ 55 h 537"/>
                  <a:gd name="T62" fmla="*/ 35 w 287"/>
                  <a:gd name="T63" fmla="*/ 29 h 537"/>
                  <a:gd name="T64" fmla="*/ 52 w 287"/>
                  <a:gd name="T65" fmla="*/ 12 h 537"/>
                  <a:gd name="T66" fmla="*/ 74 w 287"/>
                  <a:gd name="T67" fmla="*/ 2 h 537"/>
                  <a:gd name="T68" fmla="*/ 102 w 287"/>
                  <a:gd name="T6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7" h="537">
                    <a:moveTo>
                      <a:pt x="102" y="0"/>
                    </a:moveTo>
                    <a:lnTo>
                      <a:pt x="129" y="10"/>
                    </a:lnTo>
                    <a:lnTo>
                      <a:pt x="156" y="29"/>
                    </a:lnTo>
                    <a:lnTo>
                      <a:pt x="183" y="56"/>
                    </a:lnTo>
                    <a:lnTo>
                      <a:pt x="209" y="92"/>
                    </a:lnTo>
                    <a:lnTo>
                      <a:pt x="232" y="134"/>
                    </a:lnTo>
                    <a:lnTo>
                      <a:pt x="253" y="182"/>
                    </a:lnTo>
                    <a:lnTo>
                      <a:pt x="270" y="236"/>
                    </a:lnTo>
                    <a:lnTo>
                      <a:pt x="280" y="284"/>
                    </a:lnTo>
                    <a:lnTo>
                      <a:pt x="285" y="331"/>
                    </a:lnTo>
                    <a:lnTo>
                      <a:pt x="287" y="376"/>
                    </a:lnTo>
                    <a:lnTo>
                      <a:pt x="285" y="416"/>
                    </a:lnTo>
                    <a:lnTo>
                      <a:pt x="278" y="452"/>
                    </a:lnTo>
                    <a:lnTo>
                      <a:pt x="266" y="483"/>
                    </a:lnTo>
                    <a:lnTo>
                      <a:pt x="253" y="508"/>
                    </a:lnTo>
                    <a:lnTo>
                      <a:pt x="234" y="525"/>
                    </a:lnTo>
                    <a:lnTo>
                      <a:pt x="212" y="535"/>
                    </a:lnTo>
                    <a:lnTo>
                      <a:pt x="187" y="537"/>
                    </a:lnTo>
                    <a:lnTo>
                      <a:pt x="158" y="527"/>
                    </a:lnTo>
                    <a:lnTo>
                      <a:pt x="131" y="508"/>
                    </a:lnTo>
                    <a:lnTo>
                      <a:pt x="103" y="481"/>
                    </a:lnTo>
                    <a:lnTo>
                      <a:pt x="78" y="445"/>
                    </a:lnTo>
                    <a:lnTo>
                      <a:pt x="54" y="403"/>
                    </a:lnTo>
                    <a:lnTo>
                      <a:pt x="34" y="355"/>
                    </a:lnTo>
                    <a:lnTo>
                      <a:pt x="17" y="301"/>
                    </a:lnTo>
                    <a:lnTo>
                      <a:pt x="6" y="253"/>
                    </a:lnTo>
                    <a:lnTo>
                      <a:pt x="1" y="206"/>
                    </a:lnTo>
                    <a:lnTo>
                      <a:pt x="0" y="162"/>
                    </a:lnTo>
                    <a:lnTo>
                      <a:pt x="3" y="121"/>
                    </a:lnTo>
                    <a:lnTo>
                      <a:pt x="10" y="85"/>
                    </a:lnTo>
                    <a:lnTo>
                      <a:pt x="20" y="55"/>
                    </a:lnTo>
                    <a:lnTo>
                      <a:pt x="35" y="29"/>
                    </a:lnTo>
                    <a:lnTo>
                      <a:pt x="52" y="12"/>
                    </a:lnTo>
                    <a:lnTo>
                      <a:pt x="74" y="2"/>
                    </a:lnTo>
                    <a:lnTo>
                      <a:pt x="10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6" name="Freeform 7">
                <a:extLst>
                  <a:ext uri="{FF2B5EF4-FFF2-40B4-BE49-F238E27FC236}">
                    <a16:creationId xmlns:a16="http://schemas.microsoft.com/office/drawing/2014/main" id="{B56E0BA8-8129-4F07-B932-9EFE172BFA5E}"/>
                  </a:ext>
                </a:extLst>
              </p:cNvPr>
              <p:cNvSpPr>
                <a:spLocks/>
              </p:cNvSpPr>
              <p:nvPr/>
            </p:nvSpPr>
            <p:spPr bwMode="auto">
              <a:xfrm>
                <a:off x="3700463" y="2678113"/>
                <a:ext cx="228600" cy="425450"/>
              </a:xfrm>
              <a:custGeom>
                <a:avLst/>
                <a:gdLst>
                  <a:gd name="T0" fmla="*/ 187 w 289"/>
                  <a:gd name="T1" fmla="*/ 0 h 537"/>
                  <a:gd name="T2" fmla="*/ 214 w 289"/>
                  <a:gd name="T3" fmla="*/ 2 h 537"/>
                  <a:gd name="T4" fmla="*/ 234 w 289"/>
                  <a:gd name="T5" fmla="*/ 12 h 537"/>
                  <a:gd name="T6" fmla="*/ 253 w 289"/>
                  <a:gd name="T7" fmla="*/ 29 h 537"/>
                  <a:gd name="T8" fmla="*/ 268 w 289"/>
                  <a:gd name="T9" fmla="*/ 55 h 537"/>
                  <a:gd name="T10" fmla="*/ 279 w 289"/>
                  <a:gd name="T11" fmla="*/ 85 h 537"/>
                  <a:gd name="T12" fmla="*/ 285 w 289"/>
                  <a:gd name="T13" fmla="*/ 121 h 537"/>
                  <a:gd name="T14" fmla="*/ 289 w 289"/>
                  <a:gd name="T15" fmla="*/ 162 h 537"/>
                  <a:gd name="T16" fmla="*/ 287 w 289"/>
                  <a:gd name="T17" fmla="*/ 206 h 537"/>
                  <a:gd name="T18" fmla="*/ 280 w 289"/>
                  <a:gd name="T19" fmla="*/ 253 h 537"/>
                  <a:gd name="T20" fmla="*/ 270 w 289"/>
                  <a:gd name="T21" fmla="*/ 301 h 537"/>
                  <a:gd name="T22" fmla="*/ 253 w 289"/>
                  <a:gd name="T23" fmla="*/ 355 h 537"/>
                  <a:gd name="T24" fmla="*/ 233 w 289"/>
                  <a:gd name="T25" fmla="*/ 403 h 537"/>
                  <a:gd name="T26" fmla="*/ 211 w 289"/>
                  <a:gd name="T27" fmla="*/ 445 h 537"/>
                  <a:gd name="T28" fmla="*/ 185 w 289"/>
                  <a:gd name="T29" fmla="*/ 481 h 537"/>
                  <a:gd name="T30" fmla="*/ 158 w 289"/>
                  <a:gd name="T31" fmla="*/ 508 h 537"/>
                  <a:gd name="T32" fmla="*/ 129 w 289"/>
                  <a:gd name="T33" fmla="*/ 527 h 537"/>
                  <a:gd name="T34" fmla="*/ 102 w 289"/>
                  <a:gd name="T35" fmla="*/ 537 h 537"/>
                  <a:gd name="T36" fmla="*/ 75 w 289"/>
                  <a:gd name="T37" fmla="*/ 535 h 537"/>
                  <a:gd name="T38" fmla="*/ 53 w 289"/>
                  <a:gd name="T39" fmla="*/ 525 h 537"/>
                  <a:gd name="T40" fmla="*/ 36 w 289"/>
                  <a:gd name="T41" fmla="*/ 508 h 537"/>
                  <a:gd name="T42" fmla="*/ 20 w 289"/>
                  <a:gd name="T43" fmla="*/ 483 h 537"/>
                  <a:gd name="T44" fmla="*/ 10 w 289"/>
                  <a:gd name="T45" fmla="*/ 452 h 537"/>
                  <a:gd name="T46" fmla="*/ 3 w 289"/>
                  <a:gd name="T47" fmla="*/ 416 h 537"/>
                  <a:gd name="T48" fmla="*/ 0 w 289"/>
                  <a:gd name="T49" fmla="*/ 376 h 537"/>
                  <a:gd name="T50" fmla="*/ 2 w 289"/>
                  <a:gd name="T51" fmla="*/ 331 h 537"/>
                  <a:gd name="T52" fmla="*/ 7 w 289"/>
                  <a:gd name="T53" fmla="*/ 284 h 537"/>
                  <a:gd name="T54" fmla="*/ 19 w 289"/>
                  <a:gd name="T55" fmla="*/ 236 h 537"/>
                  <a:gd name="T56" fmla="*/ 34 w 289"/>
                  <a:gd name="T57" fmla="*/ 182 h 537"/>
                  <a:gd name="T58" fmla="*/ 54 w 289"/>
                  <a:gd name="T59" fmla="*/ 134 h 537"/>
                  <a:gd name="T60" fmla="*/ 78 w 289"/>
                  <a:gd name="T61" fmla="*/ 92 h 537"/>
                  <a:gd name="T62" fmla="*/ 104 w 289"/>
                  <a:gd name="T63" fmla="*/ 56 h 537"/>
                  <a:gd name="T64" fmla="*/ 131 w 289"/>
                  <a:gd name="T65" fmla="*/ 29 h 537"/>
                  <a:gd name="T66" fmla="*/ 160 w 289"/>
                  <a:gd name="T67" fmla="*/ 10 h 537"/>
                  <a:gd name="T68" fmla="*/ 187 w 289"/>
                  <a:gd name="T6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9" h="537">
                    <a:moveTo>
                      <a:pt x="187" y="0"/>
                    </a:moveTo>
                    <a:lnTo>
                      <a:pt x="214" y="2"/>
                    </a:lnTo>
                    <a:lnTo>
                      <a:pt x="234" y="12"/>
                    </a:lnTo>
                    <a:lnTo>
                      <a:pt x="253" y="29"/>
                    </a:lnTo>
                    <a:lnTo>
                      <a:pt x="268" y="55"/>
                    </a:lnTo>
                    <a:lnTo>
                      <a:pt x="279" y="85"/>
                    </a:lnTo>
                    <a:lnTo>
                      <a:pt x="285" y="121"/>
                    </a:lnTo>
                    <a:lnTo>
                      <a:pt x="289" y="162"/>
                    </a:lnTo>
                    <a:lnTo>
                      <a:pt x="287" y="206"/>
                    </a:lnTo>
                    <a:lnTo>
                      <a:pt x="280" y="253"/>
                    </a:lnTo>
                    <a:lnTo>
                      <a:pt x="270" y="301"/>
                    </a:lnTo>
                    <a:lnTo>
                      <a:pt x="253" y="355"/>
                    </a:lnTo>
                    <a:lnTo>
                      <a:pt x="233" y="403"/>
                    </a:lnTo>
                    <a:lnTo>
                      <a:pt x="211" y="445"/>
                    </a:lnTo>
                    <a:lnTo>
                      <a:pt x="185" y="481"/>
                    </a:lnTo>
                    <a:lnTo>
                      <a:pt x="158" y="508"/>
                    </a:lnTo>
                    <a:lnTo>
                      <a:pt x="129" y="527"/>
                    </a:lnTo>
                    <a:lnTo>
                      <a:pt x="102" y="537"/>
                    </a:lnTo>
                    <a:lnTo>
                      <a:pt x="75" y="535"/>
                    </a:lnTo>
                    <a:lnTo>
                      <a:pt x="53" y="525"/>
                    </a:lnTo>
                    <a:lnTo>
                      <a:pt x="36" y="508"/>
                    </a:lnTo>
                    <a:lnTo>
                      <a:pt x="20" y="483"/>
                    </a:lnTo>
                    <a:lnTo>
                      <a:pt x="10" y="452"/>
                    </a:lnTo>
                    <a:lnTo>
                      <a:pt x="3" y="416"/>
                    </a:lnTo>
                    <a:lnTo>
                      <a:pt x="0" y="376"/>
                    </a:lnTo>
                    <a:lnTo>
                      <a:pt x="2" y="331"/>
                    </a:lnTo>
                    <a:lnTo>
                      <a:pt x="7" y="284"/>
                    </a:lnTo>
                    <a:lnTo>
                      <a:pt x="19" y="236"/>
                    </a:lnTo>
                    <a:lnTo>
                      <a:pt x="34" y="182"/>
                    </a:lnTo>
                    <a:lnTo>
                      <a:pt x="54" y="134"/>
                    </a:lnTo>
                    <a:lnTo>
                      <a:pt x="78" y="92"/>
                    </a:lnTo>
                    <a:lnTo>
                      <a:pt x="104" y="56"/>
                    </a:lnTo>
                    <a:lnTo>
                      <a:pt x="131" y="29"/>
                    </a:lnTo>
                    <a:lnTo>
                      <a:pt x="160" y="10"/>
                    </a:lnTo>
                    <a:lnTo>
                      <a:pt x="18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7" name="Freeform 8">
                <a:extLst>
                  <a:ext uri="{FF2B5EF4-FFF2-40B4-BE49-F238E27FC236}">
                    <a16:creationId xmlns:a16="http://schemas.microsoft.com/office/drawing/2014/main" id="{DEE0C3D5-B79F-4479-BE32-9A497EBB6876}"/>
                  </a:ext>
                </a:extLst>
              </p:cNvPr>
              <p:cNvSpPr>
                <a:spLocks/>
              </p:cNvSpPr>
              <p:nvPr/>
            </p:nvSpPr>
            <p:spPr bwMode="auto">
              <a:xfrm>
                <a:off x="1446213" y="3794125"/>
                <a:ext cx="3529012" cy="2219325"/>
              </a:xfrm>
              <a:custGeom>
                <a:avLst/>
                <a:gdLst>
                  <a:gd name="T0" fmla="*/ 2497 w 4446"/>
                  <a:gd name="T1" fmla="*/ 3 h 2796"/>
                  <a:gd name="T2" fmla="*/ 2843 w 4446"/>
                  <a:gd name="T3" fmla="*/ 24 h 2796"/>
                  <a:gd name="T4" fmla="*/ 3119 w 4446"/>
                  <a:gd name="T5" fmla="*/ 59 h 2796"/>
                  <a:gd name="T6" fmla="*/ 3329 w 4446"/>
                  <a:gd name="T7" fmla="*/ 100 h 2796"/>
                  <a:gd name="T8" fmla="*/ 3481 w 4446"/>
                  <a:gd name="T9" fmla="*/ 144 h 2796"/>
                  <a:gd name="T10" fmla="*/ 3584 w 4446"/>
                  <a:gd name="T11" fmla="*/ 185 h 2796"/>
                  <a:gd name="T12" fmla="*/ 3644 w 4446"/>
                  <a:gd name="T13" fmla="*/ 216 h 2796"/>
                  <a:gd name="T14" fmla="*/ 3668 w 4446"/>
                  <a:gd name="T15" fmla="*/ 233 h 2796"/>
                  <a:gd name="T16" fmla="*/ 3739 w 4446"/>
                  <a:gd name="T17" fmla="*/ 314 h 2796"/>
                  <a:gd name="T18" fmla="*/ 3846 w 4446"/>
                  <a:gd name="T19" fmla="*/ 484 h 2796"/>
                  <a:gd name="T20" fmla="*/ 3948 w 4446"/>
                  <a:gd name="T21" fmla="*/ 696 h 2796"/>
                  <a:gd name="T22" fmla="*/ 4047 w 4446"/>
                  <a:gd name="T23" fmla="*/ 936 h 2796"/>
                  <a:gd name="T24" fmla="*/ 4137 w 4446"/>
                  <a:gd name="T25" fmla="*/ 1184 h 2796"/>
                  <a:gd name="T26" fmla="*/ 4217 w 4446"/>
                  <a:gd name="T27" fmla="*/ 1425 h 2796"/>
                  <a:gd name="T28" fmla="*/ 4283 w 4446"/>
                  <a:gd name="T29" fmla="*/ 1643 h 2796"/>
                  <a:gd name="T30" fmla="*/ 4334 w 4446"/>
                  <a:gd name="T31" fmla="*/ 1817 h 2796"/>
                  <a:gd name="T32" fmla="*/ 4366 w 4446"/>
                  <a:gd name="T33" fmla="*/ 1936 h 2796"/>
                  <a:gd name="T34" fmla="*/ 4378 w 4446"/>
                  <a:gd name="T35" fmla="*/ 1979 h 2796"/>
                  <a:gd name="T36" fmla="*/ 4439 w 4446"/>
                  <a:gd name="T37" fmla="*/ 2217 h 2796"/>
                  <a:gd name="T38" fmla="*/ 4441 w 4446"/>
                  <a:gd name="T39" fmla="*/ 2410 h 2796"/>
                  <a:gd name="T40" fmla="*/ 4388 w 4446"/>
                  <a:gd name="T41" fmla="*/ 2562 h 2796"/>
                  <a:gd name="T42" fmla="*/ 4293 w 4446"/>
                  <a:gd name="T43" fmla="*/ 2672 h 2796"/>
                  <a:gd name="T44" fmla="*/ 4159 w 4446"/>
                  <a:gd name="T45" fmla="*/ 2747 h 2796"/>
                  <a:gd name="T46" fmla="*/ 3994 w 4446"/>
                  <a:gd name="T47" fmla="*/ 2784 h 2796"/>
                  <a:gd name="T48" fmla="*/ 3812 w 4446"/>
                  <a:gd name="T49" fmla="*/ 2791 h 2796"/>
                  <a:gd name="T50" fmla="*/ 3564 w 4446"/>
                  <a:gd name="T51" fmla="*/ 2793 h 2796"/>
                  <a:gd name="T52" fmla="*/ 3227 w 4446"/>
                  <a:gd name="T53" fmla="*/ 2793 h 2796"/>
                  <a:gd name="T54" fmla="*/ 2830 w 4446"/>
                  <a:gd name="T55" fmla="*/ 2794 h 2796"/>
                  <a:gd name="T56" fmla="*/ 2393 w 4446"/>
                  <a:gd name="T57" fmla="*/ 2796 h 2796"/>
                  <a:gd name="T58" fmla="*/ 1944 w 4446"/>
                  <a:gd name="T59" fmla="*/ 2796 h 2796"/>
                  <a:gd name="T60" fmla="*/ 1506 w 4446"/>
                  <a:gd name="T61" fmla="*/ 2796 h 2796"/>
                  <a:gd name="T62" fmla="*/ 1105 w 4446"/>
                  <a:gd name="T63" fmla="*/ 2793 h 2796"/>
                  <a:gd name="T64" fmla="*/ 755 w 4446"/>
                  <a:gd name="T65" fmla="*/ 2789 h 2796"/>
                  <a:gd name="T66" fmla="*/ 472 w 4446"/>
                  <a:gd name="T67" fmla="*/ 2771 h 2796"/>
                  <a:gd name="T68" fmla="*/ 269 w 4446"/>
                  <a:gd name="T69" fmla="*/ 2737 h 2796"/>
                  <a:gd name="T70" fmla="*/ 134 w 4446"/>
                  <a:gd name="T71" fmla="*/ 2689 h 2796"/>
                  <a:gd name="T72" fmla="*/ 53 w 4446"/>
                  <a:gd name="T73" fmla="*/ 2628 h 2796"/>
                  <a:gd name="T74" fmla="*/ 12 w 4446"/>
                  <a:gd name="T75" fmla="*/ 2555 h 2796"/>
                  <a:gd name="T76" fmla="*/ 0 w 4446"/>
                  <a:gd name="T77" fmla="*/ 2472 h 2796"/>
                  <a:gd name="T78" fmla="*/ 2 w 4446"/>
                  <a:gd name="T79" fmla="*/ 2380 h 2796"/>
                  <a:gd name="T80" fmla="*/ 20 w 4446"/>
                  <a:gd name="T81" fmla="*/ 2263 h 2796"/>
                  <a:gd name="T82" fmla="*/ 66 w 4446"/>
                  <a:gd name="T83" fmla="*/ 2074 h 2796"/>
                  <a:gd name="T84" fmla="*/ 134 w 4446"/>
                  <a:gd name="T85" fmla="*/ 1833 h 2796"/>
                  <a:gd name="T86" fmla="*/ 219 w 4446"/>
                  <a:gd name="T87" fmla="*/ 1561 h 2796"/>
                  <a:gd name="T88" fmla="*/ 316 w 4446"/>
                  <a:gd name="T89" fmla="*/ 1272 h 2796"/>
                  <a:gd name="T90" fmla="*/ 420 w 4446"/>
                  <a:gd name="T91" fmla="*/ 990 h 2796"/>
                  <a:gd name="T92" fmla="*/ 523 w 4446"/>
                  <a:gd name="T93" fmla="*/ 730 h 2796"/>
                  <a:gd name="T94" fmla="*/ 624 w 4446"/>
                  <a:gd name="T95" fmla="*/ 513 h 2796"/>
                  <a:gd name="T96" fmla="*/ 716 w 4446"/>
                  <a:gd name="T97" fmla="*/ 357 h 2796"/>
                  <a:gd name="T98" fmla="*/ 836 w 4446"/>
                  <a:gd name="T99" fmla="*/ 239 h 2796"/>
                  <a:gd name="T100" fmla="*/ 1018 w 4446"/>
                  <a:gd name="T101" fmla="*/ 146 h 2796"/>
                  <a:gd name="T102" fmla="*/ 1227 w 4446"/>
                  <a:gd name="T103" fmla="*/ 83 h 2796"/>
                  <a:gd name="T104" fmla="*/ 1433 w 4446"/>
                  <a:gd name="T105" fmla="*/ 44 h 2796"/>
                  <a:gd name="T106" fmla="*/ 1604 w 4446"/>
                  <a:gd name="T107" fmla="*/ 24 h 2796"/>
                  <a:gd name="T108" fmla="*/ 1713 w 4446"/>
                  <a:gd name="T109" fmla="*/ 15 h 2796"/>
                  <a:gd name="T110" fmla="*/ 1907 w 4446"/>
                  <a:gd name="T111" fmla="*/ 7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6" h="2796">
                    <a:moveTo>
                      <a:pt x="2221" y="0"/>
                    </a:moveTo>
                    <a:lnTo>
                      <a:pt x="2362" y="1"/>
                    </a:lnTo>
                    <a:lnTo>
                      <a:pt x="2497" y="3"/>
                    </a:lnTo>
                    <a:lnTo>
                      <a:pt x="2621" y="8"/>
                    </a:lnTo>
                    <a:lnTo>
                      <a:pt x="2736" y="15"/>
                    </a:lnTo>
                    <a:lnTo>
                      <a:pt x="2843" y="24"/>
                    </a:lnTo>
                    <a:lnTo>
                      <a:pt x="2942" y="34"/>
                    </a:lnTo>
                    <a:lnTo>
                      <a:pt x="3034" y="46"/>
                    </a:lnTo>
                    <a:lnTo>
                      <a:pt x="3119" y="59"/>
                    </a:lnTo>
                    <a:lnTo>
                      <a:pt x="3195" y="71"/>
                    </a:lnTo>
                    <a:lnTo>
                      <a:pt x="3265" y="86"/>
                    </a:lnTo>
                    <a:lnTo>
                      <a:pt x="3329" y="100"/>
                    </a:lnTo>
                    <a:lnTo>
                      <a:pt x="3385" y="115"/>
                    </a:lnTo>
                    <a:lnTo>
                      <a:pt x="3436" y="131"/>
                    </a:lnTo>
                    <a:lnTo>
                      <a:pt x="3481" y="144"/>
                    </a:lnTo>
                    <a:lnTo>
                      <a:pt x="3521" y="158"/>
                    </a:lnTo>
                    <a:lnTo>
                      <a:pt x="3555" y="171"/>
                    </a:lnTo>
                    <a:lnTo>
                      <a:pt x="3584" y="185"/>
                    </a:lnTo>
                    <a:lnTo>
                      <a:pt x="3608" y="197"/>
                    </a:lnTo>
                    <a:lnTo>
                      <a:pt x="3629" y="207"/>
                    </a:lnTo>
                    <a:lnTo>
                      <a:pt x="3644" y="216"/>
                    </a:lnTo>
                    <a:lnTo>
                      <a:pt x="3656" y="224"/>
                    </a:lnTo>
                    <a:lnTo>
                      <a:pt x="3663" y="229"/>
                    </a:lnTo>
                    <a:lnTo>
                      <a:pt x="3668" y="233"/>
                    </a:lnTo>
                    <a:lnTo>
                      <a:pt x="3669" y="234"/>
                    </a:lnTo>
                    <a:lnTo>
                      <a:pt x="3705" y="270"/>
                    </a:lnTo>
                    <a:lnTo>
                      <a:pt x="3739" y="314"/>
                    </a:lnTo>
                    <a:lnTo>
                      <a:pt x="3775" y="365"/>
                    </a:lnTo>
                    <a:lnTo>
                      <a:pt x="3810" y="423"/>
                    </a:lnTo>
                    <a:lnTo>
                      <a:pt x="3846" y="484"/>
                    </a:lnTo>
                    <a:lnTo>
                      <a:pt x="3880" y="552"/>
                    </a:lnTo>
                    <a:lnTo>
                      <a:pt x="3914" y="622"/>
                    </a:lnTo>
                    <a:lnTo>
                      <a:pt x="3948" y="696"/>
                    </a:lnTo>
                    <a:lnTo>
                      <a:pt x="3982" y="774"/>
                    </a:lnTo>
                    <a:lnTo>
                      <a:pt x="4014" y="854"/>
                    </a:lnTo>
                    <a:lnTo>
                      <a:pt x="4047" y="936"/>
                    </a:lnTo>
                    <a:lnTo>
                      <a:pt x="4077" y="1019"/>
                    </a:lnTo>
                    <a:lnTo>
                      <a:pt x="4108" y="1102"/>
                    </a:lnTo>
                    <a:lnTo>
                      <a:pt x="4137" y="1184"/>
                    </a:lnTo>
                    <a:lnTo>
                      <a:pt x="4164" y="1267"/>
                    </a:lnTo>
                    <a:lnTo>
                      <a:pt x="4191" y="1347"/>
                    </a:lnTo>
                    <a:lnTo>
                      <a:pt x="4217" y="1425"/>
                    </a:lnTo>
                    <a:lnTo>
                      <a:pt x="4240" y="1502"/>
                    </a:lnTo>
                    <a:lnTo>
                      <a:pt x="4262" y="1575"/>
                    </a:lnTo>
                    <a:lnTo>
                      <a:pt x="4283" y="1643"/>
                    </a:lnTo>
                    <a:lnTo>
                      <a:pt x="4302" y="1707"/>
                    </a:lnTo>
                    <a:lnTo>
                      <a:pt x="4319" y="1765"/>
                    </a:lnTo>
                    <a:lnTo>
                      <a:pt x="4334" y="1817"/>
                    </a:lnTo>
                    <a:lnTo>
                      <a:pt x="4346" y="1865"/>
                    </a:lnTo>
                    <a:lnTo>
                      <a:pt x="4358" y="1904"/>
                    </a:lnTo>
                    <a:lnTo>
                      <a:pt x="4366" y="1936"/>
                    </a:lnTo>
                    <a:lnTo>
                      <a:pt x="4373" y="1960"/>
                    </a:lnTo>
                    <a:lnTo>
                      <a:pt x="4376" y="1974"/>
                    </a:lnTo>
                    <a:lnTo>
                      <a:pt x="4378" y="1979"/>
                    </a:lnTo>
                    <a:lnTo>
                      <a:pt x="4405" y="2064"/>
                    </a:lnTo>
                    <a:lnTo>
                      <a:pt x="4426" y="2144"/>
                    </a:lnTo>
                    <a:lnTo>
                      <a:pt x="4439" y="2217"/>
                    </a:lnTo>
                    <a:lnTo>
                      <a:pt x="4446" y="2286"/>
                    </a:lnTo>
                    <a:lnTo>
                      <a:pt x="4446" y="2351"/>
                    </a:lnTo>
                    <a:lnTo>
                      <a:pt x="4441" y="2410"/>
                    </a:lnTo>
                    <a:lnTo>
                      <a:pt x="4429" y="2466"/>
                    </a:lnTo>
                    <a:lnTo>
                      <a:pt x="4412" y="2516"/>
                    </a:lnTo>
                    <a:lnTo>
                      <a:pt x="4388" y="2562"/>
                    </a:lnTo>
                    <a:lnTo>
                      <a:pt x="4361" y="2602"/>
                    </a:lnTo>
                    <a:lnTo>
                      <a:pt x="4329" y="2640"/>
                    </a:lnTo>
                    <a:lnTo>
                      <a:pt x="4293" y="2672"/>
                    </a:lnTo>
                    <a:lnTo>
                      <a:pt x="4252" y="2701"/>
                    </a:lnTo>
                    <a:lnTo>
                      <a:pt x="4206" y="2726"/>
                    </a:lnTo>
                    <a:lnTo>
                      <a:pt x="4159" y="2747"/>
                    </a:lnTo>
                    <a:lnTo>
                      <a:pt x="4108" y="2762"/>
                    </a:lnTo>
                    <a:lnTo>
                      <a:pt x="4052" y="2776"/>
                    </a:lnTo>
                    <a:lnTo>
                      <a:pt x="3994" y="2784"/>
                    </a:lnTo>
                    <a:lnTo>
                      <a:pt x="3934" y="2789"/>
                    </a:lnTo>
                    <a:lnTo>
                      <a:pt x="3872" y="2791"/>
                    </a:lnTo>
                    <a:lnTo>
                      <a:pt x="3812" y="2791"/>
                    </a:lnTo>
                    <a:lnTo>
                      <a:pt x="3741" y="2791"/>
                    </a:lnTo>
                    <a:lnTo>
                      <a:pt x="3657" y="2791"/>
                    </a:lnTo>
                    <a:lnTo>
                      <a:pt x="3564" y="2793"/>
                    </a:lnTo>
                    <a:lnTo>
                      <a:pt x="3460" y="2793"/>
                    </a:lnTo>
                    <a:lnTo>
                      <a:pt x="3348" y="2793"/>
                    </a:lnTo>
                    <a:lnTo>
                      <a:pt x="3227" y="2793"/>
                    </a:lnTo>
                    <a:lnTo>
                      <a:pt x="3102" y="2794"/>
                    </a:lnTo>
                    <a:lnTo>
                      <a:pt x="2967" y="2794"/>
                    </a:lnTo>
                    <a:lnTo>
                      <a:pt x="2830" y="2794"/>
                    </a:lnTo>
                    <a:lnTo>
                      <a:pt x="2687" y="2794"/>
                    </a:lnTo>
                    <a:lnTo>
                      <a:pt x="2541" y="2796"/>
                    </a:lnTo>
                    <a:lnTo>
                      <a:pt x="2393" y="2796"/>
                    </a:lnTo>
                    <a:lnTo>
                      <a:pt x="2243" y="2796"/>
                    </a:lnTo>
                    <a:lnTo>
                      <a:pt x="2094" y="2796"/>
                    </a:lnTo>
                    <a:lnTo>
                      <a:pt x="1944" y="2796"/>
                    </a:lnTo>
                    <a:lnTo>
                      <a:pt x="1796" y="2796"/>
                    </a:lnTo>
                    <a:lnTo>
                      <a:pt x="1649" y="2796"/>
                    </a:lnTo>
                    <a:lnTo>
                      <a:pt x="1506" y="2796"/>
                    </a:lnTo>
                    <a:lnTo>
                      <a:pt x="1366" y="2794"/>
                    </a:lnTo>
                    <a:lnTo>
                      <a:pt x="1232" y="2794"/>
                    </a:lnTo>
                    <a:lnTo>
                      <a:pt x="1105" y="2793"/>
                    </a:lnTo>
                    <a:lnTo>
                      <a:pt x="982" y="2793"/>
                    </a:lnTo>
                    <a:lnTo>
                      <a:pt x="868" y="2791"/>
                    </a:lnTo>
                    <a:lnTo>
                      <a:pt x="755" y="2789"/>
                    </a:lnTo>
                    <a:lnTo>
                      <a:pt x="651" y="2784"/>
                    </a:lnTo>
                    <a:lnTo>
                      <a:pt x="556" y="2779"/>
                    </a:lnTo>
                    <a:lnTo>
                      <a:pt x="472" y="2771"/>
                    </a:lnTo>
                    <a:lnTo>
                      <a:pt x="396" y="2760"/>
                    </a:lnTo>
                    <a:lnTo>
                      <a:pt x="328" y="2750"/>
                    </a:lnTo>
                    <a:lnTo>
                      <a:pt x="269" y="2737"/>
                    </a:lnTo>
                    <a:lnTo>
                      <a:pt x="218" y="2723"/>
                    </a:lnTo>
                    <a:lnTo>
                      <a:pt x="172" y="2706"/>
                    </a:lnTo>
                    <a:lnTo>
                      <a:pt x="134" y="2689"/>
                    </a:lnTo>
                    <a:lnTo>
                      <a:pt x="102" y="2670"/>
                    </a:lnTo>
                    <a:lnTo>
                      <a:pt x="75" y="2650"/>
                    </a:lnTo>
                    <a:lnTo>
                      <a:pt x="53" y="2628"/>
                    </a:lnTo>
                    <a:lnTo>
                      <a:pt x="36" y="2604"/>
                    </a:lnTo>
                    <a:lnTo>
                      <a:pt x="22" y="2580"/>
                    </a:lnTo>
                    <a:lnTo>
                      <a:pt x="12" y="2555"/>
                    </a:lnTo>
                    <a:lnTo>
                      <a:pt x="5" y="2528"/>
                    </a:lnTo>
                    <a:lnTo>
                      <a:pt x="2" y="2500"/>
                    </a:lnTo>
                    <a:lnTo>
                      <a:pt x="0" y="2472"/>
                    </a:lnTo>
                    <a:lnTo>
                      <a:pt x="0" y="2443"/>
                    </a:lnTo>
                    <a:lnTo>
                      <a:pt x="0" y="2412"/>
                    </a:lnTo>
                    <a:lnTo>
                      <a:pt x="2" y="2380"/>
                    </a:lnTo>
                    <a:lnTo>
                      <a:pt x="5" y="2349"/>
                    </a:lnTo>
                    <a:lnTo>
                      <a:pt x="10" y="2310"/>
                    </a:lnTo>
                    <a:lnTo>
                      <a:pt x="20" y="2263"/>
                    </a:lnTo>
                    <a:lnTo>
                      <a:pt x="32" y="2207"/>
                    </a:lnTo>
                    <a:lnTo>
                      <a:pt x="49" y="2144"/>
                    </a:lnTo>
                    <a:lnTo>
                      <a:pt x="66" y="2074"/>
                    </a:lnTo>
                    <a:lnTo>
                      <a:pt x="87" y="1999"/>
                    </a:lnTo>
                    <a:lnTo>
                      <a:pt x="110" y="1918"/>
                    </a:lnTo>
                    <a:lnTo>
                      <a:pt x="134" y="1833"/>
                    </a:lnTo>
                    <a:lnTo>
                      <a:pt x="161" y="1744"/>
                    </a:lnTo>
                    <a:lnTo>
                      <a:pt x="190" y="1654"/>
                    </a:lnTo>
                    <a:lnTo>
                      <a:pt x="219" y="1561"/>
                    </a:lnTo>
                    <a:lnTo>
                      <a:pt x="252" y="1466"/>
                    </a:lnTo>
                    <a:lnTo>
                      <a:pt x="284" y="1369"/>
                    </a:lnTo>
                    <a:lnTo>
                      <a:pt x="316" y="1272"/>
                    </a:lnTo>
                    <a:lnTo>
                      <a:pt x="350" y="1177"/>
                    </a:lnTo>
                    <a:lnTo>
                      <a:pt x="386" y="1082"/>
                    </a:lnTo>
                    <a:lnTo>
                      <a:pt x="420" y="990"/>
                    </a:lnTo>
                    <a:lnTo>
                      <a:pt x="455" y="900"/>
                    </a:lnTo>
                    <a:lnTo>
                      <a:pt x="489" y="814"/>
                    </a:lnTo>
                    <a:lnTo>
                      <a:pt x="523" y="730"/>
                    </a:lnTo>
                    <a:lnTo>
                      <a:pt x="557" y="652"/>
                    </a:lnTo>
                    <a:lnTo>
                      <a:pt x="591" y="579"/>
                    </a:lnTo>
                    <a:lnTo>
                      <a:pt x="624" y="513"/>
                    </a:lnTo>
                    <a:lnTo>
                      <a:pt x="656" y="453"/>
                    </a:lnTo>
                    <a:lnTo>
                      <a:pt x="687" y="401"/>
                    </a:lnTo>
                    <a:lnTo>
                      <a:pt x="716" y="357"/>
                    </a:lnTo>
                    <a:lnTo>
                      <a:pt x="743" y="321"/>
                    </a:lnTo>
                    <a:lnTo>
                      <a:pt x="785" y="278"/>
                    </a:lnTo>
                    <a:lnTo>
                      <a:pt x="836" y="239"/>
                    </a:lnTo>
                    <a:lnTo>
                      <a:pt x="892" y="205"/>
                    </a:lnTo>
                    <a:lnTo>
                      <a:pt x="953" y="175"/>
                    </a:lnTo>
                    <a:lnTo>
                      <a:pt x="1018" y="146"/>
                    </a:lnTo>
                    <a:lnTo>
                      <a:pt x="1088" y="122"/>
                    </a:lnTo>
                    <a:lnTo>
                      <a:pt x="1157" y="102"/>
                    </a:lnTo>
                    <a:lnTo>
                      <a:pt x="1227" y="83"/>
                    </a:lnTo>
                    <a:lnTo>
                      <a:pt x="1298" y="68"/>
                    </a:lnTo>
                    <a:lnTo>
                      <a:pt x="1366" y="54"/>
                    </a:lnTo>
                    <a:lnTo>
                      <a:pt x="1433" y="44"/>
                    </a:lnTo>
                    <a:lnTo>
                      <a:pt x="1494" y="35"/>
                    </a:lnTo>
                    <a:lnTo>
                      <a:pt x="1552" y="29"/>
                    </a:lnTo>
                    <a:lnTo>
                      <a:pt x="1604" y="24"/>
                    </a:lnTo>
                    <a:lnTo>
                      <a:pt x="1649" y="20"/>
                    </a:lnTo>
                    <a:lnTo>
                      <a:pt x="1686" y="17"/>
                    </a:lnTo>
                    <a:lnTo>
                      <a:pt x="1713" y="15"/>
                    </a:lnTo>
                    <a:lnTo>
                      <a:pt x="1730" y="15"/>
                    </a:lnTo>
                    <a:lnTo>
                      <a:pt x="1737" y="13"/>
                    </a:lnTo>
                    <a:lnTo>
                      <a:pt x="1907" y="7"/>
                    </a:lnTo>
                    <a:lnTo>
                      <a:pt x="2068" y="1"/>
                    </a:lnTo>
                    <a:lnTo>
                      <a:pt x="22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8" name="Freeform 9">
                <a:extLst>
                  <a:ext uri="{FF2B5EF4-FFF2-40B4-BE49-F238E27FC236}">
                    <a16:creationId xmlns:a16="http://schemas.microsoft.com/office/drawing/2014/main" id="{1F34C6D5-7EC9-4E7C-82AE-31D91F13B734}"/>
                  </a:ext>
                </a:extLst>
              </p:cNvPr>
              <p:cNvSpPr>
                <a:spLocks/>
              </p:cNvSpPr>
              <p:nvPr/>
            </p:nvSpPr>
            <p:spPr bwMode="auto">
              <a:xfrm>
                <a:off x="2070100" y="3794125"/>
                <a:ext cx="2308225" cy="2155825"/>
              </a:xfrm>
              <a:custGeom>
                <a:avLst/>
                <a:gdLst>
                  <a:gd name="T0" fmla="*/ 1565 w 2908"/>
                  <a:gd name="T1" fmla="*/ 0 h 2716"/>
                  <a:gd name="T2" fmla="*/ 1820 w 2908"/>
                  <a:gd name="T3" fmla="*/ 8 h 2716"/>
                  <a:gd name="T4" fmla="*/ 2041 w 2908"/>
                  <a:gd name="T5" fmla="*/ 24 h 2716"/>
                  <a:gd name="T6" fmla="*/ 2231 w 2908"/>
                  <a:gd name="T7" fmla="*/ 44 h 2716"/>
                  <a:gd name="T8" fmla="*/ 2393 w 2908"/>
                  <a:gd name="T9" fmla="*/ 69 h 2716"/>
                  <a:gd name="T10" fmla="*/ 2525 w 2908"/>
                  <a:gd name="T11" fmla="*/ 97 h 2716"/>
                  <a:gd name="T12" fmla="*/ 2636 w 2908"/>
                  <a:gd name="T13" fmla="*/ 126 h 2716"/>
                  <a:gd name="T14" fmla="*/ 2721 w 2908"/>
                  <a:gd name="T15" fmla="*/ 154 h 2716"/>
                  <a:gd name="T16" fmla="*/ 2787 w 2908"/>
                  <a:gd name="T17" fmla="*/ 180 h 2716"/>
                  <a:gd name="T18" fmla="*/ 2833 w 2908"/>
                  <a:gd name="T19" fmla="*/ 204 h 2716"/>
                  <a:gd name="T20" fmla="*/ 2864 w 2908"/>
                  <a:gd name="T21" fmla="*/ 221 h 2716"/>
                  <a:gd name="T22" fmla="*/ 2879 w 2908"/>
                  <a:gd name="T23" fmla="*/ 231 h 2716"/>
                  <a:gd name="T24" fmla="*/ 2833 w 2908"/>
                  <a:gd name="T25" fmla="*/ 316 h 2716"/>
                  <a:gd name="T26" fmla="*/ 2785 w 2908"/>
                  <a:gd name="T27" fmla="*/ 421 h 2716"/>
                  <a:gd name="T28" fmla="*/ 2738 w 2908"/>
                  <a:gd name="T29" fmla="*/ 549 h 2716"/>
                  <a:gd name="T30" fmla="*/ 2697 w 2908"/>
                  <a:gd name="T31" fmla="*/ 698 h 2716"/>
                  <a:gd name="T32" fmla="*/ 2661 w 2908"/>
                  <a:gd name="T33" fmla="*/ 870 h 2716"/>
                  <a:gd name="T34" fmla="*/ 2639 w 2908"/>
                  <a:gd name="T35" fmla="*/ 1065 h 2716"/>
                  <a:gd name="T36" fmla="*/ 2631 w 2908"/>
                  <a:gd name="T37" fmla="*/ 1284 h 2716"/>
                  <a:gd name="T38" fmla="*/ 2641 w 2908"/>
                  <a:gd name="T39" fmla="*/ 1525 h 2716"/>
                  <a:gd name="T40" fmla="*/ 2672 w 2908"/>
                  <a:gd name="T41" fmla="*/ 1792 h 2716"/>
                  <a:gd name="T42" fmla="*/ 1881 w 2908"/>
                  <a:gd name="T43" fmla="*/ 2363 h 2716"/>
                  <a:gd name="T44" fmla="*/ 1026 w 2908"/>
                  <a:gd name="T45" fmla="*/ 2363 h 2716"/>
                  <a:gd name="T46" fmla="*/ 236 w 2908"/>
                  <a:gd name="T47" fmla="*/ 1792 h 2716"/>
                  <a:gd name="T48" fmla="*/ 267 w 2908"/>
                  <a:gd name="T49" fmla="*/ 1517 h 2716"/>
                  <a:gd name="T50" fmla="*/ 277 w 2908"/>
                  <a:gd name="T51" fmla="*/ 1269 h 2716"/>
                  <a:gd name="T52" fmla="*/ 267 w 2908"/>
                  <a:gd name="T53" fmla="*/ 1045 h 2716"/>
                  <a:gd name="T54" fmla="*/ 241 w 2908"/>
                  <a:gd name="T55" fmla="*/ 846 h 2716"/>
                  <a:gd name="T56" fmla="*/ 204 w 2908"/>
                  <a:gd name="T57" fmla="*/ 671 h 2716"/>
                  <a:gd name="T58" fmla="*/ 160 w 2908"/>
                  <a:gd name="T59" fmla="*/ 521 h 2716"/>
                  <a:gd name="T60" fmla="*/ 110 w 2908"/>
                  <a:gd name="T61" fmla="*/ 394 h 2716"/>
                  <a:gd name="T62" fmla="*/ 61 w 2908"/>
                  <a:gd name="T63" fmla="*/ 290 h 2716"/>
                  <a:gd name="T64" fmla="*/ 93 w 2908"/>
                  <a:gd name="T65" fmla="*/ 212 h 2716"/>
                  <a:gd name="T66" fmla="*/ 221 w 2908"/>
                  <a:gd name="T67" fmla="*/ 151 h 2716"/>
                  <a:gd name="T68" fmla="*/ 360 w 2908"/>
                  <a:gd name="T69" fmla="*/ 103 h 2716"/>
                  <a:gd name="T70" fmla="*/ 501 w 2908"/>
                  <a:gd name="T71" fmla="*/ 69 h 2716"/>
                  <a:gd name="T72" fmla="*/ 639 w 2908"/>
                  <a:gd name="T73" fmla="*/ 46 h 2716"/>
                  <a:gd name="T74" fmla="*/ 761 w 2908"/>
                  <a:gd name="T75" fmla="*/ 29 h 2716"/>
                  <a:gd name="T76" fmla="*/ 860 w 2908"/>
                  <a:gd name="T77" fmla="*/ 20 h 2716"/>
                  <a:gd name="T78" fmla="*/ 926 w 2908"/>
                  <a:gd name="T79" fmla="*/ 15 h 2716"/>
                  <a:gd name="T80" fmla="*/ 950 w 2908"/>
                  <a:gd name="T81" fmla="*/ 13 h 2716"/>
                  <a:gd name="T82" fmla="*/ 1276 w 2908"/>
                  <a:gd name="T83" fmla="*/ 1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8" h="2716">
                    <a:moveTo>
                      <a:pt x="1426" y="0"/>
                    </a:moveTo>
                    <a:lnTo>
                      <a:pt x="1565" y="0"/>
                    </a:lnTo>
                    <a:lnTo>
                      <a:pt x="1698" y="3"/>
                    </a:lnTo>
                    <a:lnTo>
                      <a:pt x="1820" y="8"/>
                    </a:lnTo>
                    <a:lnTo>
                      <a:pt x="1934" y="15"/>
                    </a:lnTo>
                    <a:lnTo>
                      <a:pt x="2041" y="24"/>
                    </a:lnTo>
                    <a:lnTo>
                      <a:pt x="2140" y="32"/>
                    </a:lnTo>
                    <a:lnTo>
                      <a:pt x="2231" y="44"/>
                    </a:lnTo>
                    <a:lnTo>
                      <a:pt x="2315" y="56"/>
                    </a:lnTo>
                    <a:lnTo>
                      <a:pt x="2393" y="69"/>
                    </a:lnTo>
                    <a:lnTo>
                      <a:pt x="2463" y="83"/>
                    </a:lnTo>
                    <a:lnTo>
                      <a:pt x="2525" y="97"/>
                    </a:lnTo>
                    <a:lnTo>
                      <a:pt x="2583" y="110"/>
                    </a:lnTo>
                    <a:lnTo>
                      <a:pt x="2636" y="126"/>
                    </a:lnTo>
                    <a:lnTo>
                      <a:pt x="2682" y="139"/>
                    </a:lnTo>
                    <a:lnTo>
                      <a:pt x="2721" y="154"/>
                    </a:lnTo>
                    <a:lnTo>
                      <a:pt x="2757" y="168"/>
                    </a:lnTo>
                    <a:lnTo>
                      <a:pt x="2787" y="180"/>
                    </a:lnTo>
                    <a:lnTo>
                      <a:pt x="2813" y="192"/>
                    </a:lnTo>
                    <a:lnTo>
                      <a:pt x="2833" y="204"/>
                    </a:lnTo>
                    <a:lnTo>
                      <a:pt x="2850" y="212"/>
                    </a:lnTo>
                    <a:lnTo>
                      <a:pt x="2864" y="221"/>
                    </a:lnTo>
                    <a:lnTo>
                      <a:pt x="2872" y="227"/>
                    </a:lnTo>
                    <a:lnTo>
                      <a:pt x="2879" y="231"/>
                    </a:lnTo>
                    <a:lnTo>
                      <a:pt x="2857" y="270"/>
                    </a:lnTo>
                    <a:lnTo>
                      <a:pt x="2833" y="316"/>
                    </a:lnTo>
                    <a:lnTo>
                      <a:pt x="2809" y="365"/>
                    </a:lnTo>
                    <a:lnTo>
                      <a:pt x="2785" y="421"/>
                    </a:lnTo>
                    <a:lnTo>
                      <a:pt x="2762" y="482"/>
                    </a:lnTo>
                    <a:lnTo>
                      <a:pt x="2738" y="549"/>
                    </a:lnTo>
                    <a:lnTo>
                      <a:pt x="2716" y="620"/>
                    </a:lnTo>
                    <a:lnTo>
                      <a:pt x="2697" y="698"/>
                    </a:lnTo>
                    <a:lnTo>
                      <a:pt x="2678" y="781"/>
                    </a:lnTo>
                    <a:lnTo>
                      <a:pt x="2661" y="870"/>
                    </a:lnTo>
                    <a:lnTo>
                      <a:pt x="2649" y="965"/>
                    </a:lnTo>
                    <a:lnTo>
                      <a:pt x="2639" y="1065"/>
                    </a:lnTo>
                    <a:lnTo>
                      <a:pt x="2632" y="1172"/>
                    </a:lnTo>
                    <a:lnTo>
                      <a:pt x="2631" y="1284"/>
                    </a:lnTo>
                    <a:lnTo>
                      <a:pt x="2632" y="1401"/>
                    </a:lnTo>
                    <a:lnTo>
                      <a:pt x="2641" y="1525"/>
                    </a:lnTo>
                    <a:lnTo>
                      <a:pt x="2653" y="1656"/>
                    </a:lnTo>
                    <a:lnTo>
                      <a:pt x="2672" y="1792"/>
                    </a:lnTo>
                    <a:lnTo>
                      <a:pt x="2908" y="2193"/>
                    </a:lnTo>
                    <a:lnTo>
                      <a:pt x="1881" y="2363"/>
                    </a:lnTo>
                    <a:lnTo>
                      <a:pt x="1453" y="2716"/>
                    </a:lnTo>
                    <a:lnTo>
                      <a:pt x="1026" y="2363"/>
                    </a:lnTo>
                    <a:lnTo>
                      <a:pt x="0" y="2193"/>
                    </a:lnTo>
                    <a:lnTo>
                      <a:pt x="236" y="1792"/>
                    </a:lnTo>
                    <a:lnTo>
                      <a:pt x="255" y="1651"/>
                    </a:lnTo>
                    <a:lnTo>
                      <a:pt x="267" y="1517"/>
                    </a:lnTo>
                    <a:lnTo>
                      <a:pt x="275" y="1389"/>
                    </a:lnTo>
                    <a:lnTo>
                      <a:pt x="277" y="1269"/>
                    </a:lnTo>
                    <a:lnTo>
                      <a:pt x="274" y="1153"/>
                    </a:lnTo>
                    <a:lnTo>
                      <a:pt x="267" y="1045"/>
                    </a:lnTo>
                    <a:lnTo>
                      <a:pt x="255" y="943"/>
                    </a:lnTo>
                    <a:lnTo>
                      <a:pt x="241" y="846"/>
                    </a:lnTo>
                    <a:lnTo>
                      <a:pt x="224" y="756"/>
                    </a:lnTo>
                    <a:lnTo>
                      <a:pt x="204" y="671"/>
                    </a:lnTo>
                    <a:lnTo>
                      <a:pt x="182" y="593"/>
                    </a:lnTo>
                    <a:lnTo>
                      <a:pt x="160" y="521"/>
                    </a:lnTo>
                    <a:lnTo>
                      <a:pt x="136" y="455"/>
                    </a:lnTo>
                    <a:lnTo>
                      <a:pt x="110" y="394"/>
                    </a:lnTo>
                    <a:lnTo>
                      <a:pt x="87" y="340"/>
                    </a:lnTo>
                    <a:lnTo>
                      <a:pt x="61" y="290"/>
                    </a:lnTo>
                    <a:lnTo>
                      <a:pt x="37" y="248"/>
                    </a:lnTo>
                    <a:lnTo>
                      <a:pt x="93" y="212"/>
                    </a:lnTo>
                    <a:lnTo>
                      <a:pt x="155" y="180"/>
                    </a:lnTo>
                    <a:lnTo>
                      <a:pt x="221" y="151"/>
                    </a:lnTo>
                    <a:lnTo>
                      <a:pt x="289" y="126"/>
                    </a:lnTo>
                    <a:lnTo>
                      <a:pt x="360" y="103"/>
                    </a:lnTo>
                    <a:lnTo>
                      <a:pt x="432" y="85"/>
                    </a:lnTo>
                    <a:lnTo>
                      <a:pt x="501" y="69"/>
                    </a:lnTo>
                    <a:lnTo>
                      <a:pt x="571" y="56"/>
                    </a:lnTo>
                    <a:lnTo>
                      <a:pt x="639" y="46"/>
                    </a:lnTo>
                    <a:lnTo>
                      <a:pt x="702" y="35"/>
                    </a:lnTo>
                    <a:lnTo>
                      <a:pt x="761" y="29"/>
                    </a:lnTo>
                    <a:lnTo>
                      <a:pt x="814" y="24"/>
                    </a:lnTo>
                    <a:lnTo>
                      <a:pt x="860" y="20"/>
                    </a:lnTo>
                    <a:lnTo>
                      <a:pt x="897" y="17"/>
                    </a:lnTo>
                    <a:lnTo>
                      <a:pt x="926" y="15"/>
                    </a:lnTo>
                    <a:lnTo>
                      <a:pt x="943" y="15"/>
                    </a:lnTo>
                    <a:lnTo>
                      <a:pt x="950" y="13"/>
                    </a:lnTo>
                    <a:lnTo>
                      <a:pt x="1118" y="7"/>
                    </a:lnTo>
                    <a:lnTo>
                      <a:pt x="1276" y="1"/>
                    </a:lnTo>
                    <a:lnTo>
                      <a:pt x="1426"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9" name="Freeform 10">
                <a:extLst>
                  <a:ext uri="{FF2B5EF4-FFF2-40B4-BE49-F238E27FC236}">
                    <a16:creationId xmlns:a16="http://schemas.microsoft.com/office/drawing/2014/main" id="{DB3BD155-22A2-44EC-880A-A66DB85822C8}"/>
                  </a:ext>
                </a:extLst>
              </p:cNvPr>
              <p:cNvSpPr>
                <a:spLocks/>
              </p:cNvSpPr>
              <p:nvPr/>
            </p:nvSpPr>
            <p:spPr bwMode="auto">
              <a:xfrm>
                <a:off x="2735263" y="4073525"/>
                <a:ext cx="965200" cy="204787"/>
              </a:xfrm>
              <a:custGeom>
                <a:avLst/>
                <a:gdLst>
                  <a:gd name="T0" fmla="*/ 608 w 1217"/>
                  <a:gd name="T1" fmla="*/ 0 h 259"/>
                  <a:gd name="T2" fmla="*/ 690 w 1217"/>
                  <a:gd name="T3" fmla="*/ 2 h 259"/>
                  <a:gd name="T4" fmla="*/ 770 w 1217"/>
                  <a:gd name="T5" fmla="*/ 6 h 259"/>
                  <a:gd name="T6" fmla="*/ 845 w 1217"/>
                  <a:gd name="T7" fmla="*/ 11 h 259"/>
                  <a:gd name="T8" fmla="*/ 916 w 1217"/>
                  <a:gd name="T9" fmla="*/ 19 h 259"/>
                  <a:gd name="T10" fmla="*/ 981 w 1217"/>
                  <a:gd name="T11" fmla="*/ 28 h 259"/>
                  <a:gd name="T12" fmla="*/ 1038 w 1217"/>
                  <a:gd name="T13" fmla="*/ 38 h 259"/>
                  <a:gd name="T14" fmla="*/ 1089 w 1217"/>
                  <a:gd name="T15" fmla="*/ 51 h 259"/>
                  <a:gd name="T16" fmla="*/ 1134 w 1217"/>
                  <a:gd name="T17" fmla="*/ 65 h 259"/>
                  <a:gd name="T18" fmla="*/ 1169 w 1217"/>
                  <a:gd name="T19" fmla="*/ 80 h 259"/>
                  <a:gd name="T20" fmla="*/ 1195 w 1217"/>
                  <a:gd name="T21" fmla="*/ 96 h 259"/>
                  <a:gd name="T22" fmla="*/ 1212 w 1217"/>
                  <a:gd name="T23" fmla="*/ 113 h 259"/>
                  <a:gd name="T24" fmla="*/ 1217 w 1217"/>
                  <a:gd name="T25" fmla="*/ 130 h 259"/>
                  <a:gd name="T26" fmla="*/ 1212 w 1217"/>
                  <a:gd name="T27" fmla="*/ 147 h 259"/>
                  <a:gd name="T28" fmla="*/ 1195 w 1217"/>
                  <a:gd name="T29" fmla="*/ 164 h 259"/>
                  <a:gd name="T30" fmla="*/ 1169 w 1217"/>
                  <a:gd name="T31" fmla="*/ 181 h 259"/>
                  <a:gd name="T32" fmla="*/ 1134 w 1217"/>
                  <a:gd name="T33" fmla="*/ 194 h 259"/>
                  <a:gd name="T34" fmla="*/ 1089 w 1217"/>
                  <a:gd name="T35" fmla="*/ 208 h 259"/>
                  <a:gd name="T36" fmla="*/ 1038 w 1217"/>
                  <a:gd name="T37" fmla="*/ 221 h 259"/>
                  <a:gd name="T38" fmla="*/ 981 w 1217"/>
                  <a:gd name="T39" fmla="*/ 231 h 259"/>
                  <a:gd name="T40" fmla="*/ 916 w 1217"/>
                  <a:gd name="T41" fmla="*/ 242 h 259"/>
                  <a:gd name="T42" fmla="*/ 845 w 1217"/>
                  <a:gd name="T43" fmla="*/ 248 h 259"/>
                  <a:gd name="T44" fmla="*/ 770 w 1217"/>
                  <a:gd name="T45" fmla="*/ 254 h 259"/>
                  <a:gd name="T46" fmla="*/ 690 w 1217"/>
                  <a:gd name="T47" fmla="*/ 257 h 259"/>
                  <a:gd name="T48" fmla="*/ 608 w 1217"/>
                  <a:gd name="T49" fmla="*/ 259 h 259"/>
                  <a:gd name="T50" fmla="*/ 525 w 1217"/>
                  <a:gd name="T51" fmla="*/ 257 h 259"/>
                  <a:gd name="T52" fmla="*/ 447 w 1217"/>
                  <a:gd name="T53" fmla="*/ 254 h 259"/>
                  <a:gd name="T54" fmla="*/ 371 w 1217"/>
                  <a:gd name="T55" fmla="*/ 248 h 259"/>
                  <a:gd name="T56" fmla="*/ 301 w 1217"/>
                  <a:gd name="T57" fmla="*/ 242 h 259"/>
                  <a:gd name="T58" fmla="*/ 236 w 1217"/>
                  <a:gd name="T59" fmla="*/ 231 h 259"/>
                  <a:gd name="T60" fmla="*/ 179 w 1217"/>
                  <a:gd name="T61" fmla="*/ 221 h 259"/>
                  <a:gd name="T62" fmla="*/ 126 w 1217"/>
                  <a:gd name="T63" fmla="*/ 208 h 259"/>
                  <a:gd name="T64" fmla="*/ 83 w 1217"/>
                  <a:gd name="T65" fmla="*/ 194 h 259"/>
                  <a:gd name="T66" fmla="*/ 48 w 1217"/>
                  <a:gd name="T67" fmla="*/ 181 h 259"/>
                  <a:gd name="T68" fmla="*/ 20 w 1217"/>
                  <a:gd name="T69" fmla="*/ 164 h 259"/>
                  <a:gd name="T70" fmla="*/ 5 w 1217"/>
                  <a:gd name="T71" fmla="*/ 147 h 259"/>
                  <a:gd name="T72" fmla="*/ 0 w 1217"/>
                  <a:gd name="T73" fmla="*/ 130 h 259"/>
                  <a:gd name="T74" fmla="*/ 5 w 1217"/>
                  <a:gd name="T75" fmla="*/ 113 h 259"/>
                  <a:gd name="T76" fmla="*/ 20 w 1217"/>
                  <a:gd name="T77" fmla="*/ 96 h 259"/>
                  <a:gd name="T78" fmla="*/ 48 w 1217"/>
                  <a:gd name="T79" fmla="*/ 80 h 259"/>
                  <a:gd name="T80" fmla="*/ 83 w 1217"/>
                  <a:gd name="T81" fmla="*/ 65 h 259"/>
                  <a:gd name="T82" fmla="*/ 126 w 1217"/>
                  <a:gd name="T83" fmla="*/ 51 h 259"/>
                  <a:gd name="T84" fmla="*/ 179 w 1217"/>
                  <a:gd name="T85" fmla="*/ 38 h 259"/>
                  <a:gd name="T86" fmla="*/ 236 w 1217"/>
                  <a:gd name="T87" fmla="*/ 28 h 259"/>
                  <a:gd name="T88" fmla="*/ 301 w 1217"/>
                  <a:gd name="T89" fmla="*/ 19 h 259"/>
                  <a:gd name="T90" fmla="*/ 371 w 1217"/>
                  <a:gd name="T91" fmla="*/ 11 h 259"/>
                  <a:gd name="T92" fmla="*/ 447 w 1217"/>
                  <a:gd name="T93" fmla="*/ 6 h 259"/>
                  <a:gd name="T94" fmla="*/ 525 w 1217"/>
                  <a:gd name="T95" fmla="*/ 2 h 259"/>
                  <a:gd name="T96" fmla="*/ 608 w 1217"/>
                  <a:gd name="T9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7" h="259">
                    <a:moveTo>
                      <a:pt x="608" y="0"/>
                    </a:moveTo>
                    <a:lnTo>
                      <a:pt x="690" y="2"/>
                    </a:lnTo>
                    <a:lnTo>
                      <a:pt x="770" y="6"/>
                    </a:lnTo>
                    <a:lnTo>
                      <a:pt x="845" y="11"/>
                    </a:lnTo>
                    <a:lnTo>
                      <a:pt x="916" y="19"/>
                    </a:lnTo>
                    <a:lnTo>
                      <a:pt x="981" y="28"/>
                    </a:lnTo>
                    <a:lnTo>
                      <a:pt x="1038" y="38"/>
                    </a:lnTo>
                    <a:lnTo>
                      <a:pt x="1089" y="51"/>
                    </a:lnTo>
                    <a:lnTo>
                      <a:pt x="1134" y="65"/>
                    </a:lnTo>
                    <a:lnTo>
                      <a:pt x="1169" y="80"/>
                    </a:lnTo>
                    <a:lnTo>
                      <a:pt x="1195" y="96"/>
                    </a:lnTo>
                    <a:lnTo>
                      <a:pt x="1212" y="113"/>
                    </a:lnTo>
                    <a:lnTo>
                      <a:pt x="1217" y="130"/>
                    </a:lnTo>
                    <a:lnTo>
                      <a:pt x="1212" y="147"/>
                    </a:lnTo>
                    <a:lnTo>
                      <a:pt x="1195" y="164"/>
                    </a:lnTo>
                    <a:lnTo>
                      <a:pt x="1169" y="181"/>
                    </a:lnTo>
                    <a:lnTo>
                      <a:pt x="1134" y="194"/>
                    </a:lnTo>
                    <a:lnTo>
                      <a:pt x="1089" y="208"/>
                    </a:lnTo>
                    <a:lnTo>
                      <a:pt x="1038" y="221"/>
                    </a:lnTo>
                    <a:lnTo>
                      <a:pt x="981" y="231"/>
                    </a:lnTo>
                    <a:lnTo>
                      <a:pt x="916" y="242"/>
                    </a:lnTo>
                    <a:lnTo>
                      <a:pt x="845" y="248"/>
                    </a:lnTo>
                    <a:lnTo>
                      <a:pt x="770" y="254"/>
                    </a:lnTo>
                    <a:lnTo>
                      <a:pt x="690" y="257"/>
                    </a:lnTo>
                    <a:lnTo>
                      <a:pt x="608" y="259"/>
                    </a:lnTo>
                    <a:lnTo>
                      <a:pt x="525" y="257"/>
                    </a:lnTo>
                    <a:lnTo>
                      <a:pt x="447" y="254"/>
                    </a:lnTo>
                    <a:lnTo>
                      <a:pt x="371" y="248"/>
                    </a:lnTo>
                    <a:lnTo>
                      <a:pt x="301" y="242"/>
                    </a:lnTo>
                    <a:lnTo>
                      <a:pt x="236" y="231"/>
                    </a:lnTo>
                    <a:lnTo>
                      <a:pt x="179" y="221"/>
                    </a:lnTo>
                    <a:lnTo>
                      <a:pt x="126" y="208"/>
                    </a:lnTo>
                    <a:lnTo>
                      <a:pt x="83" y="194"/>
                    </a:lnTo>
                    <a:lnTo>
                      <a:pt x="48" y="181"/>
                    </a:lnTo>
                    <a:lnTo>
                      <a:pt x="20" y="164"/>
                    </a:lnTo>
                    <a:lnTo>
                      <a:pt x="5" y="147"/>
                    </a:lnTo>
                    <a:lnTo>
                      <a:pt x="0" y="130"/>
                    </a:lnTo>
                    <a:lnTo>
                      <a:pt x="5" y="113"/>
                    </a:lnTo>
                    <a:lnTo>
                      <a:pt x="20" y="96"/>
                    </a:lnTo>
                    <a:lnTo>
                      <a:pt x="48" y="80"/>
                    </a:lnTo>
                    <a:lnTo>
                      <a:pt x="83" y="65"/>
                    </a:lnTo>
                    <a:lnTo>
                      <a:pt x="126" y="51"/>
                    </a:lnTo>
                    <a:lnTo>
                      <a:pt x="179" y="38"/>
                    </a:lnTo>
                    <a:lnTo>
                      <a:pt x="236" y="28"/>
                    </a:lnTo>
                    <a:lnTo>
                      <a:pt x="301" y="19"/>
                    </a:lnTo>
                    <a:lnTo>
                      <a:pt x="371" y="11"/>
                    </a:lnTo>
                    <a:lnTo>
                      <a:pt x="447" y="6"/>
                    </a:lnTo>
                    <a:lnTo>
                      <a:pt x="525" y="2"/>
                    </a:lnTo>
                    <a:lnTo>
                      <a:pt x="60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Freeform 11">
                <a:extLst>
                  <a:ext uri="{FF2B5EF4-FFF2-40B4-BE49-F238E27FC236}">
                    <a16:creationId xmlns:a16="http://schemas.microsoft.com/office/drawing/2014/main" id="{9D15004F-419D-44AC-8972-E2ACDCF70928}"/>
                  </a:ext>
                </a:extLst>
              </p:cNvPr>
              <p:cNvSpPr>
                <a:spLocks/>
              </p:cNvSpPr>
              <p:nvPr/>
            </p:nvSpPr>
            <p:spPr bwMode="auto">
              <a:xfrm>
                <a:off x="2803525" y="3308350"/>
                <a:ext cx="839787" cy="892175"/>
              </a:xfrm>
              <a:custGeom>
                <a:avLst/>
                <a:gdLst>
                  <a:gd name="T0" fmla="*/ 0 w 1059"/>
                  <a:gd name="T1" fmla="*/ 0 h 1125"/>
                  <a:gd name="T2" fmla="*/ 1059 w 1059"/>
                  <a:gd name="T3" fmla="*/ 0 h 1125"/>
                  <a:gd name="T4" fmla="*/ 1059 w 1059"/>
                  <a:gd name="T5" fmla="*/ 1053 h 1125"/>
                  <a:gd name="T6" fmla="*/ 1053 w 1059"/>
                  <a:gd name="T7" fmla="*/ 1065 h 1125"/>
                  <a:gd name="T8" fmla="*/ 1036 w 1059"/>
                  <a:gd name="T9" fmla="*/ 1076 h 1125"/>
                  <a:gd name="T10" fmla="*/ 1009 w 1059"/>
                  <a:gd name="T11" fmla="*/ 1084 h 1125"/>
                  <a:gd name="T12" fmla="*/ 974 w 1059"/>
                  <a:gd name="T13" fmla="*/ 1093 h 1125"/>
                  <a:gd name="T14" fmla="*/ 929 w 1059"/>
                  <a:gd name="T15" fmla="*/ 1101 h 1125"/>
                  <a:gd name="T16" fmla="*/ 877 w 1059"/>
                  <a:gd name="T17" fmla="*/ 1108 h 1125"/>
                  <a:gd name="T18" fmla="*/ 817 w 1059"/>
                  <a:gd name="T19" fmla="*/ 1115 h 1125"/>
                  <a:gd name="T20" fmla="*/ 753 w 1059"/>
                  <a:gd name="T21" fmla="*/ 1120 h 1125"/>
                  <a:gd name="T22" fmla="*/ 681 w 1059"/>
                  <a:gd name="T23" fmla="*/ 1123 h 1125"/>
                  <a:gd name="T24" fmla="*/ 606 w 1059"/>
                  <a:gd name="T25" fmla="*/ 1125 h 1125"/>
                  <a:gd name="T26" fmla="*/ 528 w 1059"/>
                  <a:gd name="T27" fmla="*/ 1125 h 1125"/>
                  <a:gd name="T28" fmla="*/ 450 w 1059"/>
                  <a:gd name="T29" fmla="*/ 1125 h 1125"/>
                  <a:gd name="T30" fmla="*/ 375 w 1059"/>
                  <a:gd name="T31" fmla="*/ 1123 h 1125"/>
                  <a:gd name="T32" fmla="*/ 306 w 1059"/>
                  <a:gd name="T33" fmla="*/ 1120 h 1125"/>
                  <a:gd name="T34" fmla="*/ 241 w 1059"/>
                  <a:gd name="T35" fmla="*/ 1115 h 1125"/>
                  <a:gd name="T36" fmla="*/ 182 w 1059"/>
                  <a:gd name="T37" fmla="*/ 1108 h 1125"/>
                  <a:gd name="T38" fmla="*/ 129 w 1059"/>
                  <a:gd name="T39" fmla="*/ 1101 h 1125"/>
                  <a:gd name="T40" fmla="*/ 85 w 1059"/>
                  <a:gd name="T41" fmla="*/ 1093 h 1125"/>
                  <a:gd name="T42" fmla="*/ 49 w 1059"/>
                  <a:gd name="T43" fmla="*/ 1084 h 1125"/>
                  <a:gd name="T44" fmla="*/ 22 w 1059"/>
                  <a:gd name="T45" fmla="*/ 1076 h 1125"/>
                  <a:gd name="T46" fmla="*/ 5 w 1059"/>
                  <a:gd name="T47" fmla="*/ 1065 h 1125"/>
                  <a:gd name="T48" fmla="*/ 0 w 1059"/>
                  <a:gd name="T49" fmla="*/ 1053 h 1125"/>
                  <a:gd name="T50" fmla="*/ 0 w 1059"/>
                  <a:gd name="T51"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9" h="1125">
                    <a:moveTo>
                      <a:pt x="0" y="0"/>
                    </a:moveTo>
                    <a:lnTo>
                      <a:pt x="1059" y="0"/>
                    </a:lnTo>
                    <a:lnTo>
                      <a:pt x="1059" y="1053"/>
                    </a:lnTo>
                    <a:lnTo>
                      <a:pt x="1053" y="1065"/>
                    </a:lnTo>
                    <a:lnTo>
                      <a:pt x="1036" y="1076"/>
                    </a:lnTo>
                    <a:lnTo>
                      <a:pt x="1009" y="1084"/>
                    </a:lnTo>
                    <a:lnTo>
                      <a:pt x="974" y="1093"/>
                    </a:lnTo>
                    <a:lnTo>
                      <a:pt x="929" y="1101"/>
                    </a:lnTo>
                    <a:lnTo>
                      <a:pt x="877" y="1108"/>
                    </a:lnTo>
                    <a:lnTo>
                      <a:pt x="817" y="1115"/>
                    </a:lnTo>
                    <a:lnTo>
                      <a:pt x="753" y="1120"/>
                    </a:lnTo>
                    <a:lnTo>
                      <a:pt x="681" y="1123"/>
                    </a:lnTo>
                    <a:lnTo>
                      <a:pt x="606" y="1125"/>
                    </a:lnTo>
                    <a:lnTo>
                      <a:pt x="528" y="1125"/>
                    </a:lnTo>
                    <a:lnTo>
                      <a:pt x="450" y="1125"/>
                    </a:lnTo>
                    <a:lnTo>
                      <a:pt x="375" y="1123"/>
                    </a:lnTo>
                    <a:lnTo>
                      <a:pt x="306" y="1120"/>
                    </a:lnTo>
                    <a:lnTo>
                      <a:pt x="241" y="1115"/>
                    </a:lnTo>
                    <a:lnTo>
                      <a:pt x="182" y="1108"/>
                    </a:lnTo>
                    <a:lnTo>
                      <a:pt x="129" y="1101"/>
                    </a:lnTo>
                    <a:lnTo>
                      <a:pt x="85" y="1093"/>
                    </a:lnTo>
                    <a:lnTo>
                      <a:pt x="49" y="1084"/>
                    </a:lnTo>
                    <a:lnTo>
                      <a:pt x="22" y="1076"/>
                    </a:lnTo>
                    <a:lnTo>
                      <a:pt x="5" y="1065"/>
                    </a:lnTo>
                    <a:lnTo>
                      <a:pt x="0" y="1053"/>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12">
                <a:extLst>
                  <a:ext uri="{FF2B5EF4-FFF2-40B4-BE49-F238E27FC236}">
                    <a16:creationId xmlns:a16="http://schemas.microsoft.com/office/drawing/2014/main" id="{C0B9DB41-B259-4E3C-AE7D-FC8C873D677C}"/>
                  </a:ext>
                </a:extLst>
              </p:cNvPr>
              <p:cNvSpPr>
                <a:spLocks/>
              </p:cNvSpPr>
              <p:nvPr/>
            </p:nvSpPr>
            <p:spPr bwMode="auto">
              <a:xfrm>
                <a:off x="2549525" y="1817688"/>
                <a:ext cx="1281112" cy="1936750"/>
              </a:xfrm>
              <a:custGeom>
                <a:avLst/>
                <a:gdLst>
                  <a:gd name="T0" fmla="*/ 886 w 1613"/>
                  <a:gd name="T1" fmla="*/ 2 h 2442"/>
                  <a:gd name="T2" fmla="*/ 1008 w 1613"/>
                  <a:gd name="T3" fmla="*/ 22 h 2442"/>
                  <a:gd name="T4" fmla="*/ 1124 w 1613"/>
                  <a:gd name="T5" fmla="*/ 63 h 2442"/>
                  <a:gd name="T6" fmla="*/ 1229 w 1613"/>
                  <a:gd name="T7" fmla="*/ 129 h 2442"/>
                  <a:gd name="T8" fmla="*/ 1324 w 1613"/>
                  <a:gd name="T9" fmla="*/ 218 h 2442"/>
                  <a:gd name="T10" fmla="*/ 1407 w 1613"/>
                  <a:gd name="T11" fmla="*/ 333 h 2442"/>
                  <a:gd name="T12" fmla="*/ 1479 w 1613"/>
                  <a:gd name="T13" fmla="*/ 476 h 2442"/>
                  <a:gd name="T14" fmla="*/ 1537 w 1613"/>
                  <a:gd name="T15" fmla="*/ 648 h 2442"/>
                  <a:gd name="T16" fmla="*/ 1579 w 1613"/>
                  <a:gd name="T17" fmla="*/ 850 h 2442"/>
                  <a:gd name="T18" fmla="*/ 1605 w 1613"/>
                  <a:gd name="T19" fmla="*/ 1084 h 2442"/>
                  <a:gd name="T20" fmla="*/ 1613 w 1613"/>
                  <a:gd name="T21" fmla="*/ 1353 h 2442"/>
                  <a:gd name="T22" fmla="*/ 1601 w 1613"/>
                  <a:gd name="T23" fmla="*/ 1560 h 2442"/>
                  <a:gd name="T24" fmla="*/ 1564 w 1613"/>
                  <a:gd name="T25" fmla="*/ 1754 h 2442"/>
                  <a:gd name="T26" fmla="*/ 1503 w 1613"/>
                  <a:gd name="T27" fmla="*/ 1930 h 2442"/>
                  <a:gd name="T28" fmla="*/ 1421 w 1613"/>
                  <a:gd name="T29" fmla="*/ 2088 h 2442"/>
                  <a:gd name="T30" fmla="*/ 1321 w 1613"/>
                  <a:gd name="T31" fmla="*/ 2221 h 2442"/>
                  <a:gd name="T32" fmla="*/ 1202 w 1613"/>
                  <a:gd name="T33" fmla="*/ 2324 h 2442"/>
                  <a:gd name="T34" fmla="*/ 1068 w 1613"/>
                  <a:gd name="T35" fmla="*/ 2399 h 2442"/>
                  <a:gd name="T36" fmla="*/ 920 w 1613"/>
                  <a:gd name="T37" fmla="*/ 2436 h 2442"/>
                  <a:gd name="T38" fmla="*/ 762 w 1613"/>
                  <a:gd name="T39" fmla="*/ 2436 h 2442"/>
                  <a:gd name="T40" fmla="*/ 615 w 1613"/>
                  <a:gd name="T41" fmla="*/ 2399 h 2442"/>
                  <a:gd name="T42" fmla="*/ 483 w 1613"/>
                  <a:gd name="T43" fmla="*/ 2324 h 2442"/>
                  <a:gd name="T44" fmla="*/ 364 w 1613"/>
                  <a:gd name="T45" fmla="*/ 2219 h 2442"/>
                  <a:gd name="T46" fmla="*/ 262 w 1613"/>
                  <a:gd name="T47" fmla="*/ 2086 h 2442"/>
                  <a:gd name="T48" fmla="*/ 175 w 1613"/>
                  <a:gd name="T49" fmla="*/ 1928 h 2442"/>
                  <a:gd name="T50" fmla="*/ 106 w 1613"/>
                  <a:gd name="T51" fmla="*/ 1752 h 2442"/>
                  <a:gd name="T52" fmla="*/ 51 w 1613"/>
                  <a:gd name="T53" fmla="*/ 1558 h 2442"/>
                  <a:gd name="T54" fmla="*/ 17 w 1613"/>
                  <a:gd name="T55" fmla="*/ 1353 h 2442"/>
                  <a:gd name="T56" fmla="*/ 0 w 1613"/>
                  <a:gd name="T57" fmla="*/ 1116 h 2442"/>
                  <a:gd name="T58" fmla="*/ 10 w 1613"/>
                  <a:gd name="T59" fmla="*/ 902 h 2442"/>
                  <a:gd name="T60" fmla="*/ 43 w 1613"/>
                  <a:gd name="T61" fmla="*/ 712 h 2442"/>
                  <a:gd name="T62" fmla="*/ 95 w 1613"/>
                  <a:gd name="T63" fmla="*/ 546 h 2442"/>
                  <a:gd name="T64" fmla="*/ 165 w 1613"/>
                  <a:gd name="T65" fmla="*/ 400 h 2442"/>
                  <a:gd name="T66" fmla="*/ 252 w 1613"/>
                  <a:gd name="T67" fmla="*/ 277 h 2442"/>
                  <a:gd name="T68" fmla="*/ 350 w 1613"/>
                  <a:gd name="T69" fmla="*/ 177 h 2442"/>
                  <a:gd name="T70" fmla="*/ 459 w 1613"/>
                  <a:gd name="T71" fmla="*/ 99 h 2442"/>
                  <a:gd name="T72" fmla="*/ 576 w 1613"/>
                  <a:gd name="T73" fmla="*/ 45 h 2442"/>
                  <a:gd name="T74" fmla="*/ 697 w 1613"/>
                  <a:gd name="T75" fmla="*/ 11 h 2442"/>
                  <a:gd name="T76" fmla="*/ 821 w 1613"/>
                  <a:gd name="T77" fmla="*/ 0 h 2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3" h="2442">
                    <a:moveTo>
                      <a:pt x="821" y="0"/>
                    </a:moveTo>
                    <a:lnTo>
                      <a:pt x="886" y="2"/>
                    </a:lnTo>
                    <a:lnTo>
                      <a:pt x="949" y="11"/>
                    </a:lnTo>
                    <a:lnTo>
                      <a:pt x="1008" y="22"/>
                    </a:lnTo>
                    <a:lnTo>
                      <a:pt x="1068" y="41"/>
                    </a:lnTo>
                    <a:lnTo>
                      <a:pt x="1124" y="63"/>
                    </a:lnTo>
                    <a:lnTo>
                      <a:pt x="1178" y="94"/>
                    </a:lnTo>
                    <a:lnTo>
                      <a:pt x="1229" y="129"/>
                    </a:lnTo>
                    <a:lnTo>
                      <a:pt x="1278" y="170"/>
                    </a:lnTo>
                    <a:lnTo>
                      <a:pt x="1324" y="218"/>
                    </a:lnTo>
                    <a:lnTo>
                      <a:pt x="1368" y="272"/>
                    </a:lnTo>
                    <a:lnTo>
                      <a:pt x="1407" y="333"/>
                    </a:lnTo>
                    <a:lnTo>
                      <a:pt x="1445" y="401"/>
                    </a:lnTo>
                    <a:lnTo>
                      <a:pt x="1479" y="476"/>
                    </a:lnTo>
                    <a:lnTo>
                      <a:pt x="1509" y="558"/>
                    </a:lnTo>
                    <a:lnTo>
                      <a:pt x="1537" y="648"/>
                    </a:lnTo>
                    <a:lnTo>
                      <a:pt x="1559" y="744"/>
                    </a:lnTo>
                    <a:lnTo>
                      <a:pt x="1579" y="850"/>
                    </a:lnTo>
                    <a:lnTo>
                      <a:pt x="1594" y="964"/>
                    </a:lnTo>
                    <a:lnTo>
                      <a:pt x="1605" y="1084"/>
                    </a:lnTo>
                    <a:lnTo>
                      <a:pt x="1611" y="1215"/>
                    </a:lnTo>
                    <a:lnTo>
                      <a:pt x="1613" y="1353"/>
                    </a:lnTo>
                    <a:lnTo>
                      <a:pt x="1610" y="1458"/>
                    </a:lnTo>
                    <a:lnTo>
                      <a:pt x="1601" y="1560"/>
                    </a:lnTo>
                    <a:lnTo>
                      <a:pt x="1584" y="1658"/>
                    </a:lnTo>
                    <a:lnTo>
                      <a:pt x="1564" y="1754"/>
                    </a:lnTo>
                    <a:lnTo>
                      <a:pt x="1535" y="1845"/>
                    </a:lnTo>
                    <a:lnTo>
                      <a:pt x="1503" y="1930"/>
                    </a:lnTo>
                    <a:lnTo>
                      <a:pt x="1465" y="2012"/>
                    </a:lnTo>
                    <a:lnTo>
                      <a:pt x="1421" y="2088"/>
                    </a:lnTo>
                    <a:lnTo>
                      <a:pt x="1373" y="2158"/>
                    </a:lnTo>
                    <a:lnTo>
                      <a:pt x="1321" y="2221"/>
                    </a:lnTo>
                    <a:lnTo>
                      <a:pt x="1263" y="2277"/>
                    </a:lnTo>
                    <a:lnTo>
                      <a:pt x="1202" y="2324"/>
                    </a:lnTo>
                    <a:lnTo>
                      <a:pt x="1137" y="2367"/>
                    </a:lnTo>
                    <a:lnTo>
                      <a:pt x="1068" y="2399"/>
                    </a:lnTo>
                    <a:lnTo>
                      <a:pt x="994" y="2423"/>
                    </a:lnTo>
                    <a:lnTo>
                      <a:pt x="920" y="2436"/>
                    </a:lnTo>
                    <a:lnTo>
                      <a:pt x="840" y="2442"/>
                    </a:lnTo>
                    <a:lnTo>
                      <a:pt x="762" y="2436"/>
                    </a:lnTo>
                    <a:lnTo>
                      <a:pt x="687" y="2423"/>
                    </a:lnTo>
                    <a:lnTo>
                      <a:pt x="615" y="2399"/>
                    </a:lnTo>
                    <a:lnTo>
                      <a:pt x="547" y="2365"/>
                    </a:lnTo>
                    <a:lnTo>
                      <a:pt x="483" y="2324"/>
                    </a:lnTo>
                    <a:lnTo>
                      <a:pt x="422" y="2275"/>
                    </a:lnTo>
                    <a:lnTo>
                      <a:pt x="364" y="2219"/>
                    </a:lnTo>
                    <a:lnTo>
                      <a:pt x="311" y="2156"/>
                    </a:lnTo>
                    <a:lnTo>
                      <a:pt x="262" y="2086"/>
                    </a:lnTo>
                    <a:lnTo>
                      <a:pt x="216" y="2010"/>
                    </a:lnTo>
                    <a:lnTo>
                      <a:pt x="175" y="1928"/>
                    </a:lnTo>
                    <a:lnTo>
                      <a:pt x="138" y="1842"/>
                    </a:lnTo>
                    <a:lnTo>
                      <a:pt x="106" y="1752"/>
                    </a:lnTo>
                    <a:lnTo>
                      <a:pt x="77" y="1657"/>
                    </a:lnTo>
                    <a:lnTo>
                      <a:pt x="51" y="1558"/>
                    </a:lnTo>
                    <a:lnTo>
                      <a:pt x="33" y="1456"/>
                    </a:lnTo>
                    <a:lnTo>
                      <a:pt x="17" y="1353"/>
                    </a:lnTo>
                    <a:lnTo>
                      <a:pt x="5" y="1232"/>
                    </a:lnTo>
                    <a:lnTo>
                      <a:pt x="0" y="1116"/>
                    </a:lnTo>
                    <a:lnTo>
                      <a:pt x="2" y="1006"/>
                    </a:lnTo>
                    <a:lnTo>
                      <a:pt x="10" y="902"/>
                    </a:lnTo>
                    <a:lnTo>
                      <a:pt x="22" y="806"/>
                    </a:lnTo>
                    <a:lnTo>
                      <a:pt x="43" y="712"/>
                    </a:lnTo>
                    <a:lnTo>
                      <a:pt x="67" y="626"/>
                    </a:lnTo>
                    <a:lnTo>
                      <a:pt x="95" y="546"/>
                    </a:lnTo>
                    <a:lnTo>
                      <a:pt x="128" y="469"/>
                    </a:lnTo>
                    <a:lnTo>
                      <a:pt x="165" y="400"/>
                    </a:lnTo>
                    <a:lnTo>
                      <a:pt x="208" y="335"/>
                    </a:lnTo>
                    <a:lnTo>
                      <a:pt x="252" y="277"/>
                    </a:lnTo>
                    <a:lnTo>
                      <a:pt x="299" y="225"/>
                    </a:lnTo>
                    <a:lnTo>
                      <a:pt x="350" y="177"/>
                    </a:lnTo>
                    <a:lnTo>
                      <a:pt x="405" y="136"/>
                    </a:lnTo>
                    <a:lnTo>
                      <a:pt x="459" y="99"/>
                    </a:lnTo>
                    <a:lnTo>
                      <a:pt x="517" y="68"/>
                    </a:lnTo>
                    <a:lnTo>
                      <a:pt x="576" y="45"/>
                    </a:lnTo>
                    <a:lnTo>
                      <a:pt x="636" y="24"/>
                    </a:lnTo>
                    <a:lnTo>
                      <a:pt x="697" y="11"/>
                    </a:lnTo>
                    <a:lnTo>
                      <a:pt x="760" y="2"/>
                    </a:lnTo>
                    <a:lnTo>
                      <a:pt x="82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13">
                <a:extLst>
                  <a:ext uri="{FF2B5EF4-FFF2-40B4-BE49-F238E27FC236}">
                    <a16:creationId xmlns:a16="http://schemas.microsoft.com/office/drawing/2014/main" id="{61BDBC49-4BA1-4506-9C05-ECE648CFB612}"/>
                  </a:ext>
                </a:extLst>
              </p:cNvPr>
              <p:cNvSpPr>
                <a:spLocks noEditPoints="1"/>
              </p:cNvSpPr>
              <p:nvPr/>
            </p:nvSpPr>
            <p:spPr bwMode="auto">
              <a:xfrm>
                <a:off x="2505075" y="1566863"/>
                <a:ext cx="1441450" cy="1476375"/>
              </a:xfrm>
              <a:custGeom>
                <a:avLst/>
                <a:gdLst>
                  <a:gd name="T0" fmla="*/ 116 w 1815"/>
                  <a:gd name="T1" fmla="*/ 1823 h 1861"/>
                  <a:gd name="T2" fmla="*/ 666 w 1815"/>
                  <a:gd name="T3" fmla="*/ 0 h 1861"/>
                  <a:gd name="T4" fmla="*/ 780 w 1815"/>
                  <a:gd name="T5" fmla="*/ 41 h 1861"/>
                  <a:gd name="T6" fmla="*/ 1018 w 1815"/>
                  <a:gd name="T7" fmla="*/ 109 h 1861"/>
                  <a:gd name="T8" fmla="*/ 1319 w 1815"/>
                  <a:gd name="T9" fmla="*/ 189 h 1861"/>
                  <a:gd name="T10" fmla="*/ 1589 w 1815"/>
                  <a:gd name="T11" fmla="*/ 277 h 1861"/>
                  <a:gd name="T12" fmla="*/ 1747 w 1815"/>
                  <a:gd name="T13" fmla="*/ 384 h 1861"/>
                  <a:gd name="T14" fmla="*/ 1807 w 1815"/>
                  <a:gd name="T15" fmla="*/ 564 h 1861"/>
                  <a:gd name="T16" fmla="*/ 1812 w 1815"/>
                  <a:gd name="T17" fmla="*/ 794 h 1861"/>
                  <a:gd name="T18" fmla="*/ 1790 w 1815"/>
                  <a:gd name="T19" fmla="*/ 1021 h 1861"/>
                  <a:gd name="T20" fmla="*/ 1761 w 1815"/>
                  <a:gd name="T21" fmla="*/ 1232 h 1861"/>
                  <a:gd name="T22" fmla="*/ 1730 w 1815"/>
                  <a:gd name="T23" fmla="*/ 1410 h 1861"/>
                  <a:gd name="T24" fmla="*/ 1708 w 1815"/>
                  <a:gd name="T25" fmla="*/ 1526 h 1861"/>
                  <a:gd name="T26" fmla="*/ 1649 w 1815"/>
                  <a:gd name="T27" fmla="*/ 1757 h 1861"/>
                  <a:gd name="T28" fmla="*/ 1606 w 1815"/>
                  <a:gd name="T29" fmla="*/ 1857 h 1861"/>
                  <a:gd name="T30" fmla="*/ 1613 w 1815"/>
                  <a:gd name="T31" fmla="*/ 1821 h 1861"/>
                  <a:gd name="T32" fmla="*/ 1644 w 1815"/>
                  <a:gd name="T33" fmla="*/ 1691 h 1861"/>
                  <a:gd name="T34" fmla="*/ 1667 w 1815"/>
                  <a:gd name="T35" fmla="*/ 1534 h 1861"/>
                  <a:gd name="T36" fmla="*/ 1659 w 1815"/>
                  <a:gd name="T37" fmla="*/ 1431 h 1861"/>
                  <a:gd name="T38" fmla="*/ 1620 w 1815"/>
                  <a:gd name="T39" fmla="*/ 1312 h 1861"/>
                  <a:gd name="T40" fmla="*/ 1606 w 1815"/>
                  <a:gd name="T41" fmla="*/ 1152 h 1861"/>
                  <a:gd name="T42" fmla="*/ 1594 w 1815"/>
                  <a:gd name="T43" fmla="*/ 989 h 1861"/>
                  <a:gd name="T44" fmla="*/ 1560 w 1815"/>
                  <a:gd name="T45" fmla="*/ 863 h 1861"/>
                  <a:gd name="T46" fmla="*/ 1480 w 1815"/>
                  <a:gd name="T47" fmla="*/ 811 h 1861"/>
                  <a:gd name="T48" fmla="*/ 1353 w 1815"/>
                  <a:gd name="T49" fmla="*/ 848 h 1861"/>
                  <a:gd name="T50" fmla="*/ 1176 w 1815"/>
                  <a:gd name="T51" fmla="*/ 918 h 1861"/>
                  <a:gd name="T52" fmla="*/ 977 w 1815"/>
                  <a:gd name="T53" fmla="*/ 987 h 1861"/>
                  <a:gd name="T54" fmla="*/ 814 w 1815"/>
                  <a:gd name="T55" fmla="*/ 1021 h 1861"/>
                  <a:gd name="T56" fmla="*/ 711 w 1815"/>
                  <a:gd name="T57" fmla="*/ 994 h 1861"/>
                  <a:gd name="T58" fmla="*/ 558 w 1815"/>
                  <a:gd name="T59" fmla="*/ 926 h 1861"/>
                  <a:gd name="T60" fmla="*/ 383 w 1815"/>
                  <a:gd name="T61" fmla="*/ 858 h 1861"/>
                  <a:gd name="T62" fmla="*/ 243 w 1815"/>
                  <a:gd name="T63" fmla="*/ 824 h 1861"/>
                  <a:gd name="T64" fmla="*/ 172 w 1815"/>
                  <a:gd name="T65" fmla="*/ 877 h 1861"/>
                  <a:gd name="T66" fmla="*/ 145 w 1815"/>
                  <a:gd name="T67" fmla="*/ 1043 h 1861"/>
                  <a:gd name="T68" fmla="*/ 162 w 1815"/>
                  <a:gd name="T69" fmla="*/ 1230 h 1861"/>
                  <a:gd name="T70" fmla="*/ 134 w 1815"/>
                  <a:gd name="T71" fmla="*/ 1349 h 1861"/>
                  <a:gd name="T72" fmla="*/ 87 w 1815"/>
                  <a:gd name="T73" fmla="*/ 1434 h 1861"/>
                  <a:gd name="T74" fmla="*/ 75 w 1815"/>
                  <a:gd name="T75" fmla="*/ 1526 h 1861"/>
                  <a:gd name="T76" fmla="*/ 90 w 1815"/>
                  <a:gd name="T77" fmla="*/ 1664 h 1861"/>
                  <a:gd name="T78" fmla="*/ 109 w 1815"/>
                  <a:gd name="T79" fmla="*/ 1786 h 1861"/>
                  <a:gd name="T80" fmla="*/ 97 w 1815"/>
                  <a:gd name="T81" fmla="*/ 1726 h 1861"/>
                  <a:gd name="T82" fmla="*/ 66 w 1815"/>
                  <a:gd name="T83" fmla="*/ 1573 h 1861"/>
                  <a:gd name="T84" fmla="*/ 41 w 1815"/>
                  <a:gd name="T85" fmla="*/ 1441 h 1861"/>
                  <a:gd name="T86" fmla="*/ 32 w 1815"/>
                  <a:gd name="T87" fmla="*/ 1395 h 1861"/>
                  <a:gd name="T88" fmla="*/ 29 w 1815"/>
                  <a:gd name="T89" fmla="*/ 1259 h 1861"/>
                  <a:gd name="T90" fmla="*/ 15 w 1815"/>
                  <a:gd name="T91" fmla="*/ 962 h 1861"/>
                  <a:gd name="T92" fmla="*/ 7 w 1815"/>
                  <a:gd name="T93" fmla="*/ 651 h 1861"/>
                  <a:gd name="T94" fmla="*/ 95 w 1815"/>
                  <a:gd name="T95" fmla="*/ 437 h 1861"/>
                  <a:gd name="T96" fmla="*/ 252 w 1815"/>
                  <a:gd name="T97" fmla="*/ 247 h 1861"/>
                  <a:gd name="T98" fmla="*/ 434 w 1815"/>
                  <a:gd name="T99" fmla="*/ 99 h 1861"/>
                  <a:gd name="T100" fmla="*/ 602 w 1815"/>
                  <a:gd name="T101" fmla="*/ 14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15" h="1861">
                    <a:moveTo>
                      <a:pt x="111" y="1789"/>
                    </a:moveTo>
                    <a:lnTo>
                      <a:pt x="112" y="1805"/>
                    </a:lnTo>
                    <a:lnTo>
                      <a:pt x="116" y="1818"/>
                    </a:lnTo>
                    <a:lnTo>
                      <a:pt x="116" y="1823"/>
                    </a:lnTo>
                    <a:lnTo>
                      <a:pt x="116" y="1818"/>
                    </a:lnTo>
                    <a:lnTo>
                      <a:pt x="112" y="1805"/>
                    </a:lnTo>
                    <a:lnTo>
                      <a:pt x="111" y="1789"/>
                    </a:lnTo>
                    <a:close/>
                    <a:moveTo>
                      <a:pt x="666" y="0"/>
                    </a:moveTo>
                    <a:lnTo>
                      <a:pt x="692" y="4"/>
                    </a:lnTo>
                    <a:lnTo>
                      <a:pt x="712" y="11"/>
                    </a:lnTo>
                    <a:lnTo>
                      <a:pt x="741" y="26"/>
                    </a:lnTo>
                    <a:lnTo>
                      <a:pt x="780" y="41"/>
                    </a:lnTo>
                    <a:lnTo>
                      <a:pt x="830" y="58"/>
                    </a:lnTo>
                    <a:lnTo>
                      <a:pt x="886" y="75"/>
                    </a:lnTo>
                    <a:lnTo>
                      <a:pt x="950" y="92"/>
                    </a:lnTo>
                    <a:lnTo>
                      <a:pt x="1018" y="109"/>
                    </a:lnTo>
                    <a:lnTo>
                      <a:pt x="1091" y="128"/>
                    </a:lnTo>
                    <a:lnTo>
                      <a:pt x="1166" y="148"/>
                    </a:lnTo>
                    <a:lnTo>
                      <a:pt x="1243" y="167"/>
                    </a:lnTo>
                    <a:lnTo>
                      <a:pt x="1319" y="189"/>
                    </a:lnTo>
                    <a:lnTo>
                      <a:pt x="1392" y="209"/>
                    </a:lnTo>
                    <a:lnTo>
                      <a:pt x="1463" y="231"/>
                    </a:lnTo>
                    <a:lnTo>
                      <a:pt x="1530" y="255"/>
                    </a:lnTo>
                    <a:lnTo>
                      <a:pt x="1589" y="277"/>
                    </a:lnTo>
                    <a:lnTo>
                      <a:pt x="1642" y="303"/>
                    </a:lnTo>
                    <a:lnTo>
                      <a:pt x="1686" y="327"/>
                    </a:lnTo>
                    <a:lnTo>
                      <a:pt x="1720" y="354"/>
                    </a:lnTo>
                    <a:lnTo>
                      <a:pt x="1747" y="384"/>
                    </a:lnTo>
                    <a:lnTo>
                      <a:pt x="1769" y="422"/>
                    </a:lnTo>
                    <a:lnTo>
                      <a:pt x="1786" y="464"/>
                    </a:lnTo>
                    <a:lnTo>
                      <a:pt x="1798" y="513"/>
                    </a:lnTo>
                    <a:lnTo>
                      <a:pt x="1807" y="564"/>
                    </a:lnTo>
                    <a:lnTo>
                      <a:pt x="1814" y="619"/>
                    </a:lnTo>
                    <a:lnTo>
                      <a:pt x="1815" y="677"/>
                    </a:lnTo>
                    <a:lnTo>
                      <a:pt x="1815" y="734"/>
                    </a:lnTo>
                    <a:lnTo>
                      <a:pt x="1812" y="794"/>
                    </a:lnTo>
                    <a:lnTo>
                      <a:pt x="1808" y="853"/>
                    </a:lnTo>
                    <a:lnTo>
                      <a:pt x="1802" y="911"/>
                    </a:lnTo>
                    <a:lnTo>
                      <a:pt x="1797" y="967"/>
                    </a:lnTo>
                    <a:lnTo>
                      <a:pt x="1790" y="1021"/>
                    </a:lnTo>
                    <a:lnTo>
                      <a:pt x="1783" y="1072"/>
                    </a:lnTo>
                    <a:lnTo>
                      <a:pt x="1776" y="1118"/>
                    </a:lnTo>
                    <a:lnTo>
                      <a:pt x="1771" y="1159"/>
                    </a:lnTo>
                    <a:lnTo>
                      <a:pt x="1761" y="1232"/>
                    </a:lnTo>
                    <a:lnTo>
                      <a:pt x="1752" y="1291"/>
                    </a:lnTo>
                    <a:lnTo>
                      <a:pt x="1744" y="1341"/>
                    </a:lnTo>
                    <a:lnTo>
                      <a:pt x="1737" y="1382"/>
                    </a:lnTo>
                    <a:lnTo>
                      <a:pt x="1730" y="1410"/>
                    </a:lnTo>
                    <a:lnTo>
                      <a:pt x="1725" y="1432"/>
                    </a:lnTo>
                    <a:lnTo>
                      <a:pt x="1722" y="1444"/>
                    </a:lnTo>
                    <a:lnTo>
                      <a:pt x="1720" y="1448"/>
                    </a:lnTo>
                    <a:lnTo>
                      <a:pt x="1708" y="1526"/>
                    </a:lnTo>
                    <a:lnTo>
                      <a:pt x="1695" y="1597"/>
                    </a:lnTo>
                    <a:lnTo>
                      <a:pt x="1679" y="1658"/>
                    </a:lnTo>
                    <a:lnTo>
                      <a:pt x="1664" y="1713"/>
                    </a:lnTo>
                    <a:lnTo>
                      <a:pt x="1649" y="1757"/>
                    </a:lnTo>
                    <a:lnTo>
                      <a:pt x="1635" y="1794"/>
                    </a:lnTo>
                    <a:lnTo>
                      <a:pt x="1623" y="1823"/>
                    </a:lnTo>
                    <a:lnTo>
                      <a:pt x="1613" y="1844"/>
                    </a:lnTo>
                    <a:lnTo>
                      <a:pt x="1606" y="1857"/>
                    </a:lnTo>
                    <a:lnTo>
                      <a:pt x="1605" y="1861"/>
                    </a:lnTo>
                    <a:lnTo>
                      <a:pt x="1605" y="1855"/>
                    </a:lnTo>
                    <a:lnTo>
                      <a:pt x="1608" y="1844"/>
                    </a:lnTo>
                    <a:lnTo>
                      <a:pt x="1613" y="1821"/>
                    </a:lnTo>
                    <a:lnTo>
                      <a:pt x="1620" y="1796"/>
                    </a:lnTo>
                    <a:lnTo>
                      <a:pt x="1628" y="1764"/>
                    </a:lnTo>
                    <a:lnTo>
                      <a:pt x="1635" y="1728"/>
                    </a:lnTo>
                    <a:lnTo>
                      <a:pt x="1644" y="1691"/>
                    </a:lnTo>
                    <a:lnTo>
                      <a:pt x="1650" y="1650"/>
                    </a:lnTo>
                    <a:lnTo>
                      <a:pt x="1657" y="1611"/>
                    </a:lnTo>
                    <a:lnTo>
                      <a:pt x="1664" y="1572"/>
                    </a:lnTo>
                    <a:lnTo>
                      <a:pt x="1667" y="1534"/>
                    </a:lnTo>
                    <a:lnTo>
                      <a:pt x="1669" y="1500"/>
                    </a:lnTo>
                    <a:lnTo>
                      <a:pt x="1669" y="1472"/>
                    </a:lnTo>
                    <a:lnTo>
                      <a:pt x="1666" y="1448"/>
                    </a:lnTo>
                    <a:lnTo>
                      <a:pt x="1659" y="1431"/>
                    </a:lnTo>
                    <a:lnTo>
                      <a:pt x="1645" y="1407"/>
                    </a:lnTo>
                    <a:lnTo>
                      <a:pt x="1635" y="1378"/>
                    </a:lnTo>
                    <a:lnTo>
                      <a:pt x="1627" y="1346"/>
                    </a:lnTo>
                    <a:lnTo>
                      <a:pt x="1620" y="1312"/>
                    </a:lnTo>
                    <a:lnTo>
                      <a:pt x="1615" y="1273"/>
                    </a:lnTo>
                    <a:lnTo>
                      <a:pt x="1611" y="1234"/>
                    </a:lnTo>
                    <a:lnTo>
                      <a:pt x="1610" y="1193"/>
                    </a:lnTo>
                    <a:lnTo>
                      <a:pt x="1606" y="1152"/>
                    </a:lnTo>
                    <a:lnTo>
                      <a:pt x="1605" y="1110"/>
                    </a:lnTo>
                    <a:lnTo>
                      <a:pt x="1601" y="1069"/>
                    </a:lnTo>
                    <a:lnTo>
                      <a:pt x="1598" y="1028"/>
                    </a:lnTo>
                    <a:lnTo>
                      <a:pt x="1594" y="989"/>
                    </a:lnTo>
                    <a:lnTo>
                      <a:pt x="1589" y="953"/>
                    </a:lnTo>
                    <a:lnTo>
                      <a:pt x="1581" y="919"/>
                    </a:lnTo>
                    <a:lnTo>
                      <a:pt x="1572" y="889"/>
                    </a:lnTo>
                    <a:lnTo>
                      <a:pt x="1560" y="863"/>
                    </a:lnTo>
                    <a:lnTo>
                      <a:pt x="1545" y="841"/>
                    </a:lnTo>
                    <a:lnTo>
                      <a:pt x="1528" y="826"/>
                    </a:lnTo>
                    <a:lnTo>
                      <a:pt x="1506" y="814"/>
                    </a:lnTo>
                    <a:lnTo>
                      <a:pt x="1480" y="811"/>
                    </a:lnTo>
                    <a:lnTo>
                      <a:pt x="1452" y="812"/>
                    </a:lnTo>
                    <a:lnTo>
                      <a:pt x="1416" y="824"/>
                    </a:lnTo>
                    <a:lnTo>
                      <a:pt x="1387" y="835"/>
                    </a:lnTo>
                    <a:lnTo>
                      <a:pt x="1353" y="848"/>
                    </a:lnTo>
                    <a:lnTo>
                      <a:pt x="1314" y="865"/>
                    </a:lnTo>
                    <a:lnTo>
                      <a:pt x="1271" y="882"/>
                    </a:lnTo>
                    <a:lnTo>
                      <a:pt x="1224" y="899"/>
                    </a:lnTo>
                    <a:lnTo>
                      <a:pt x="1176" y="918"/>
                    </a:lnTo>
                    <a:lnTo>
                      <a:pt x="1127" y="936"/>
                    </a:lnTo>
                    <a:lnTo>
                      <a:pt x="1076" y="955"/>
                    </a:lnTo>
                    <a:lnTo>
                      <a:pt x="1027" y="972"/>
                    </a:lnTo>
                    <a:lnTo>
                      <a:pt x="977" y="987"/>
                    </a:lnTo>
                    <a:lnTo>
                      <a:pt x="931" y="999"/>
                    </a:lnTo>
                    <a:lnTo>
                      <a:pt x="887" y="1011"/>
                    </a:lnTo>
                    <a:lnTo>
                      <a:pt x="848" y="1018"/>
                    </a:lnTo>
                    <a:lnTo>
                      <a:pt x="814" y="1021"/>
                    </a:lnTo>
                    <a:lnTo>
                      <a:pt x="785" y="1021"/>
                    </a:lnTo>
                    <a:lnTo>
                      <a:pt x="762" y="1016"/>
                    </a:lnTo>
                    <a:lnTo>
                      <a:pt x="739" y="1006"/>
                    </a:lnTo>
                    <a:lnTo>
                      <a:pt x="711" y="994"/>
                    </a:lnTo>
                    <a:lnTo>
                      <a:pt x="678" y="979"/>
                    </a:lnTo>
                    <a:lnTo>
                      <a:pt x="641" y="964"/>
                    </a:lnTo>
                    <a:lnTo>
                      <a:pt x="600" y="945"/>
                    </a:lnTo>
                    <a:lnTo>
                      <a:pt x="558" y="926"/>
                    </a:lnTo>
                    <a:lnTo>
                      <a:pt x="513" y="909"/>
                    </a:lnTo>
                    <a:lnTo>
                      <a:pt x="469" y="891"/>
                    </a:lnTo>
                    <a:lnTo>
                      <a:pt x="425" y="874"/>
                    </a:lnTo>
                    <a:lnTo>
                      <a:pt x="383" y="858"/>
                    </a:lnTo>
                    <a:lnTo>
                      <a:pt x="342" y="845"/>
                    </a:lnTo>
                    <a:lnTo>
                      <a:pt x="304" y="835"/>
                    </a:lnTo>
                    <a:lnTo>
                      <a:pt x="272" y="828"/>
                    </a:lnTo>
                    <a:lnTo>
                      <a:pt x="243" y="824"/>
                    </a:lnTo>
                    <a:lnTo>
                      <a:pt x="221" y="824"/>
                    </a:lnTo>
                    <a:lnTo>
                      <a:pt x="206" y="831"/>
                    </a:lnTo>
                    <a:lnTo>
                      <a:pt x="187" y="850"/>
                    </a:lnTo>
                    <a:lnTo>
                      <a:pt x="172" y="877"/>
                    </a:lnTo>
                    <a:lnTo>
                      <a:pt x="160" y="913"/>
                    </a:lnTo>
                    <a:lnTo>
                      <a:pt x="151" y="952"/>
                    </a:lnTo>
                    <a:lnTo>
                      <a:pt x="146" y="996"/>
                    </a:lnTo>
                    <a:lnTo>
                      <a:pt x="145" y="1043"/>
                    </a:lnTo>
                    <a:lnTo>
                      <a:pt x="146" y="1091"/>
                    </a:lnTo>
                    <a:lnTo>
                      <a:pt x="150" y="1140"/>
                    </a:lnTo>
                    <a:lnTo>
                      <a:pt x="156" y="1190"/>
                    </a:lnTo>
                    <a:lnTo>
                      <a:pt x="162" y="1230"/>
                    </a:lnTo>
                    <a:lnTo>
                      <a:pt x="160" y="1264"/>
                    </a:lnTo>
                    <a:lnTo>
                      <a:pt x="155" y="1297"/>
                    </a:lnTo>
                    <a:lnTo>
                      <a:pt x="146" y="1324"/>
                    </a:lnTo>
                    <a:lnTo>
                      <a:pt x="134" y="1349"/>
                    </a:lnTo>
                    <a:lnTo>
                      <a:pt x="123" y="1371"/>
                    </a:lnTo>
                    <a:lnTo>
                      <a:pt x="109" y="1393"/>
                    </a:lnTo>
                    <a:lnTo>
                      <a:pt x="97" y="1414"/>
                    </a:lnTo>
                    <a:lnTo>
                      <a:pt x="87" y="1434"/>
                    </a:lnTo>
                    <a:lnTo>
                      <a:pt x="78" y="1456"/>
                    </a:lnTo>
                    <a:lnTo>
                      <a:pt x="75" y="1475"/>
                    </a:lnTo>
                    <a:lnTo>
                      <a:pt x="75" y="1499"/>
                    </a:lnTo>
                    <a:lnTo>
                      <a:pt x="75" y="1526"/>
                    </a:lnTo>
                    <a:lnTo>
                      <a:pt x="77" y="1558"/>
                    </a:lnTo>
                    <a:lnTo>
                      <a:pt x="80" y="1592"/>
                    </a:lnTo>
                    <a:lnTo>
                      <a:pt x="85" y="1628"/>
                    </a:lnTo>
                    <a:lnTo>
                      <a:pt x="90" y="1664"/>
                    </a:lnTo>
                    <a:lnTo>
                      <a:pt x="95" y="1699"/>
                    </a:lnTo>
                    <a:lnTo>
                      <a:pt x="100" y="1731"/>
                    </a:lnTo>
                    <a:lnTo>
                      <a:pt x="106" y="1760"/>
                    </a:lnTo>
                    <a:lnTo>
                      <a:pt x="109" y="1786"/>
                    </a:lnTo>
                    <a:lnTo>
                      <a:pt x="111" y="1789"/>
                    </a:lnTo>
                    <a:lnTo>
                      <a:pt x="109" y="1784"/>
                    </a:lnTo>
                    <a:lnTo>
                      <a:pt x="104" y="1757"/>
                    </a:lnTo>
                    <a:lnTo>
                      <a:pt x="97" y="1726"/>
                    </a:lnTo>
                    <a:lnTo>
                      <a:pt x="90" y="1691"/>
                    </a:lnTo>
                    <a:lnTo>
                      <a:pt x="83" y="1652"/>
                    </a:lnTo>
                    <a:lnTo>
                      <a:pt x="75" y="1613"/>
                    </a:lnTo>
                    <a:lnTo>
                      <a:pt x="66" y="1573"/>
                    </a:lnTo>
                    <a:lnTo>
                      <a:pt x="60" y="1534"/>
                    </a:lnTo>
                    <a:lnTo>
                      <a:pt x="53" y="1499"/>
                    </a:lnTo>
                    <a:lnTo>
                      <a:pt x="46" y="1468"/>
                    </a:lnTo>
                    <a:lnTo>
                      <a:pt x="41" y="1441"/>
                    </a:lnTo>
                    <a:lnTo>
                      <a:pt x="36" y="1419"/>
                    </a:lnTo>
                    <a:lnTo>
                      <a:pt x="32" y="1405"/>
                    </a:lnTo>
                    <a:lnTo>
                      <a:pt x="32" y="1402"/>
                    </a:lnTo>
                    <a:lnTo>
                      <a:pt x="32" y="1395"/>
                    </a:lnTo>
                    <a:lnTo>
                      <a:pt x="32" y="1378"/>
                    </a:lnTo>
                    <a:lnTo>
                      <a:pt x="32" y="1349"/>
                    </a:lnTo>
                    <a:lnTo>
                      <a:pt x="31" y="1310"/>
                    </a:lnTo>
                    <a:lnTo>
                      <a:pt x="29" y="1259"/>
                    </a:lnTo>
                    <a:lnTo>
                      <a:pt x="27" y="1200"/>
                    </a:lnTo>
                    <a:lnTo>
                      <a:pt x="24" y="1130"/>
                    </a:lnTo>
                    <a:lnTo>
                      <a:pt x="21" y="1050"/>
                    </a:lnTo>
                    <a:lnTo>
                      <a:pt x="15" y="962"/>
                    </a:lnTo>
                    <a:lnTo>
                      <a:pt x="9" y="865"/>
                    </a:lnTo>
                    <a:lnTo>
                      <a:pt x="0" y="760"/>
                    </a:lnTo>
                    <a:lnTo>
                      <a:pt x="0" y="705"/>
                    </a:lnTo>
                    <a:lnTo>
                      <a:pt x="7" y="651"/>
                    </a:lnTo>
                    <a:lnTo>
                      <a:pt x="21" y="597"/>
                    </a:lnTo>
                    <a:lnTo>
                      <a:pt x="39" y="542"/>
                    </a:lnTo>
                    <a:lnTo>
                      <a:pt x="65" y="490"/>
                    </a:lnTo>
                    <a:lnTo>
                      <a:pt x="95" y="437"/>
                    </a:lnTo>
                    <a:lnTo>
                      <a:pt x="129" y="388"/>
                    </a:lnTo>
                    <a:lnTo>
                      <a:pt x="168" y="338"/>
                    </a:lnTo>
                    <a:lnTo>
                      <a:pt x="209" y="291"/>
                    </a:lnTo>
                    <a:lnTo>
                      <a:pt x="252" y="247"/>
                    </a:lnTo>
                    <a:lnTo>
                      <a:pt x="296" y="206"/>
                    </a:lnTo>
                    <a:lnTo>
                      <a:pt x="342" y="167"/>
                    </a:lnTo>
                    <a:lnTo>
                      <a:pt x="388" y="131"/>
                    </a:lnTo>
                    <a:lnTo>
                      <a:pt x="434" y="99"/>
                    </a:lnTo>
                    <a:lnTo>
                      <a:pt x="479" y="72"/>
                    </a:lnTo>
                    <a:lnTo>
                      <a:pt x="522" y="48"/>
                    </a:lnTo>
                    <a:lnTo>
                      <a:pt x="563" y="29"/>
                    </a:lnTo>
                    <a:lnTo>
                      <a:pt x="602" y="14"/>
                    </a:lnTo>
                    <a:lnTo>
                      <a:pt x="636" y="5"/>
                    </a:lnTo>
                    <a:lnTo>
                      <a:pt x="6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7" name="Freeform 14">
                <a:extLst>
                  <a:ext uri="{FF2B5EF4-FFF2-40B4-BE49-F238E27FC236}">
                    <a16:creationId xmlns:a16="http://schemas.microsoft.com/office/drawing/2014/main" id="{3985A20D-0178-48B5-B09B-1FB42DB23FC8}"/>
                  </a:ext>
                </a:extLst>
              </p:cNvPr>
              <p:cNvSpPr>
                <a:spLocks/>
              </p:cNvSpPr>
              <p:nvPr/>
            </p:nvSpPr>
            <p:spPr bwMode="auto">
              <a:xfrm>
                <a:off x="2566988" y="2847975"/>
                <a:ext cx="1276350" cy="1166812"/>
              </a:xfrm>
              <a:custGeom>
                <a:avLst/>
                <a:gdLst>
                  <a:gd name="T0" fmla="*/ 4 w 1608"/>
                  <a:gd name="T1" fmla="*/ 5 h 1471"/>
                  <a:gd name="T2" fmla="*/ 12 w 1608"/>
                  <a:gd name="T3" fmla="*/ 44 h 1471"/>
                  <a:gd name="T4" fmla="*/ 28 w 1608"/>
                  <a:gd name="T5" fmla="*/ 111 h 1471"/>
                  <a:gd name="T6" fmla="*/ 48 w 1608"/>
                  <a:gd name="T7" fmla="*/ 197 h 1471"/>
                  <a:gd name="T8" fmla="*/ 75 w 1608"/>
                  <a:gd name="T9" fmla="*/ 292 h 1471"/>
                  <a:gd name="T10" fmla="*/ 106 w 1608"/>
                  <a:gd name="T11" fmla="*/ 386 h 1471"/>
                  <a:gd name="T12" fmla="*/ 141 w 1608"/>
                  <a:gd name="T13" fmla="*/ 471 h 1471"/>
                  <a:gd name="T14" fmla="*/ 199 w 1608"/>
                  <a:gd name="T15" fmla="*/ 563 h 1471"/>
                  <a:gd name="T16" fmla="*/ 271 w 1608"/>
                  <a:gd name="T17" fmla="*/ 646 h 1471"/>
                  <a:gd name="T18" fmla="*/ 333 w 1608"/>
                  <a:gd name="T19" fmla="*/ 688 h 1471"/>
                  <a:gd name="T20" fmla="*/ 383 w 1608"/>
                  <a:gd name="T21" fmla="*/ 690 h 1471"/>
                  <a:gd name="T22" fmla="*/ 451 w 1608"/>
                  <a:gd name="T23" fmla="*/ 661 h 1471"/>
                  <a:gd name="T24" fmla="*/ 486 w 1608"/>
                  <a:gd name="T25" fmla="*/ 641 h 1471"/>
                  <a:gd name="T26" fmla="*/ 498 w 1608"/>
                  <a:gd name="T27" fmla="*/ 632 h 1471"/>
                  <a:gd name="T28" fmla="*/ 809 w 1608"/>
                  <a:gd name="T29" fmla="*/ 488 h 1471"/>
                  <a:gd name="T30" fmla="*/ 1158 w 1608"/>
                  <a:gd name="T31" fmla="*/ 644 h 1471"/>
                  <a:gd name="T32" fmla="*/ 1166 w 1608"/>
                  <a:gd name="T33" fmla="*/ 653 h 1471"/>
                  <a:gd name="T34" fmla="*/ 1193 w 1608"/>
                  <a:gd name="T35" fmla="*/ 670 h 1471"/>
                  <a:gd name="T36" fmla="*/ 1231 w 1608"/>
                  <a:gd name="T37" fmla="*/ 681 h 1471"/>
                  <a:gd name="T38" fmla="*/ 1277 w 1608"/>
                  <a:gd name="T39" fmla="*/ 673 h 1471"/>
                  <a:gd name="T40" fmla="*/ 1314 w 1608"/>
                  <a:gd name="T41" fmla="*/ 659 h 1471"/>
                  <a:gd name="T42" fmla="*/ 1340 w 1608"/>
                  <a:gd name="T43" fmla="*/ 651 h 1471"/>
                  <a:gd name="T44" fmla="*/ 1360 w 1608"/>
                  <a:gd name="T45" fmla="*/ 629 h 1471"/>
                  <a:gd name="T46" fmla="*/ 1379 w 1608"/>
                  <a:gd name="T47" fmla="*/ 591 h 1471"/>
                  <a:gd name="T48" fmla="*/ 1404 w 1608"/>
                  <a:gd name="T49" fmla="*/ 539 h 1471"/>
                  <a:gd name="T50" fmla="*/ 1438 w 1608"/>
                  <a:gd name="T51" fmla="*/ 461 h 1471"/>
                  <a:gd name="T52" fmla="*/ 1476 w 1608"/>
                  <a:gd name="T53" fmla="*/ 371 h 1471"/>
                  <a:gd name="T54" fmla="*/ 1516 w 1608"/>
                  <a:gd name="T55" fmla="*/ 272 h 1471"/>
                  <a:gd name="T56" fmla="*/ 1552 w 1608"/>
                  <a:gd name="T57" fmla="*/ 177 h 1471"/>
                  <a:gd name="T58" fmla="*/ 1581 w 1608"/>
                  <a:gd name="T59" fmla="*/ 90 h 1471"/>
                  <a:gd name="T60" fmla="*/ 1600 w 1608"/>
                  <a:gd name="T61" fmla="*/ 22 h 1471"/>
                  <a:gd name="T62" fmla="*/ 1605 w 1608"/>
                  <a:gd name="T63" fmla="*/ 0 h 1471"/>
                  <a:gd name="T64" fmla="*/ 1608 w 1608"/>
                  <a:gd name="T65" fmla="*/ 21 h 1471"/>
                  <a:gd name="T66" fmla="*/ 1608 w 1608"/>
                  <a:gd name="T67" fmla="*/ 72 h 1471"/>
                  <a:gd name="T68" fmla="*/ 1605 w 1608"/>
                  <a:gd name="T69" fmla="*/ 148 h 1471"/>
                  <a:gd name="T70" fmla="*/ 1600 w 1608"/>
                  <a:gd name="T71" fmla="*/ 241 h 1471"/>
                  <a:gd name="T72" fmla="*/ 1591 w 1608"/>
                  <a:gd name="T73" fmla="*/ 342 h 1471"/>
                  <a:gd name="T74" fmla="*/ 1584 w 1608"/>
                  <a:gd name="T75" fmla="*/ 440 h 1471"/>
                  <a:gd name="T76" fmla="*/ 1574 w 1608"/>
                  <a:gd name="T77" fmla="*/ 532 h 1471"/>
                  <a:gd name="T78" fmla="*/ 1566 w 1608"/>
                  <a:gd name="T79" fmla="*/ 608 h 1471"/>
                  <a:gd name="T80" fmla="*/ 1552 w 1608"/>
                  <a:gd name="T81" fmla="*/ 698 h 1471"/>
                  <a:gd name="T82" fmla="*/ 1528 w 1608"/>
                  <a:gd name="T83" fmla="*/ 836 h 1471"/>
                  <a:gd name="T84" fmla="*/ 1489 w 1608"/>
                  <a:gd name="T85" fmla="*/ 986 h 1471"/>
                  <a:gd name="T86" fmla="*/ 1421 w 1608"/>
                  <a:gd name="T87" fmla="*/ 1144 h 1471"/>
                  <a:gd name="T88" fmla="*/ 1336 w 1608"/>
                  <a:gd name="T89" fmla="*/ 1273 h 1471"/>
                  <a:gd name="T90" fmla="*/ 1243 w 1608"/>
                  <a:gd name="T91" fmla="*/ 1361 h 1471"/>
                  <a:gd name="T92" fmla="*/ 1125 w 1608"/>
                  <a:gd name="T93" fmla="*/ 1419 h 1471"/>
                  <a:gd name="T94" fmla="*/ 976 w 1608"/>
                  <a:gd name="T95" fmla="*/ 1456 h 1471"/>
                  <a:gd name="T96" fmla="*/ 816 w 1608"/>
                  <a:gd name="T97" fmla="*/ 1471 h 1471"/>
                  <a:gd name="T98" fmla="*/ 673 w 1608"/>
                  <a:gd name="T99" fmla="*/ 1458 h 1471"/>
                  <a:gd name="T100" fmla="*/ 542 w 1608"/>
                  <a:gd name="T101" fmla="*/ 1410 h 1471"/>
                  <a:gd name="T102" fmla="*/ 425 w 1608"/>
                  <a:gd name="T103" fmla="*/ 1324 h 1471"/>
                  <a:gd name="T104" fmla="*/ 322 w 1608"/>
                  <a:gd name="T105" fmla="*/ 1223 h 1471"/>
                  <a:gd name="T106" fmla="*/ 245 w 1608"/>
                  <a:gd name="T107" fmla="*/ 1138 h 1471"/>
                  <a:gd name="T108" fmla="*/ 192 w 1608"/>
                  <a:gd name="T109" fmla="*/ 1060 h 1471"/>
                  <a:gd name="T110" fmla="*/ 155 w 1608"/>
                  <a:gd name="T111" fmla="*/ 982 h 1471"/>
                  <a:gd name="T112" fmla="*/ 124 w 1608"/>
                  <a:gd name="T113" fmla="*/ 889 h 1471"/>
                  <a:gd name="T114" fmla="*/ 92 w 1608"/>
                  <a:gd name="T115" fmla="*/ 778 h 1471"/>
                  <a:gd name="T116" fmla="*/ 62 w 1608"/>
                  <a:gd name="T117" fmla="*/ 659 h 1471"/>
                  <a:gd name="T118" fmla="*/ 33 w 1608"/>
                  <a:gd name="T119" fmla="*/ 527 h 1471"/>
                  <a:gd name="T120" fmla="*/ 12 w 1608"/>
                  <a:gd name="T121" fmla="*/ 376 h 1471"/>
                  <a:gd name="T122" fmla="*/ 2 w 1608"/>
                  <a:gd name="T123" fmla="*/ 202 h 1471"/>
                  <a:gd name="T124" fmla="*/ 4 w 1608"/>
                  <a:gd name="T12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8" h="1471">
                    <a:moveTo>
                      <a:pt x="4" y="0"/>
                    </a:moveTo>
                    <a:lnTo>
                      <a:pt x="4" y="5"/>
                    </a:lnTo>
                    <a:lnTo>
                      <a:pt x="7" y="21"/>
                    </a:lnTo>
                    <a:lnTo>
                      <a:pt x="12" y="44"/>
                    </a:lnTo>
                    <a:lnTo>
                      <a:pt x="19" y="75"/>
                    </a:lnTo>
                    <a:lnTo>
                      <a:pt x="28" y="111"/>
                    </a:lnTo>
                    <a:lnTo>
                      <a:pt x="36" y="153"/>
                    </a:lnTo>
                    <a:lnTo>
                      <a:pt x="48" y="197"/>
                    </a:lnTo>
                    <a:lnTo>
                      <a:pt x="62" y="245"/>
                    </a:lnTo>
                    <a:lnTo>
                      <a:pt x="75" y="292"/>
                    </a:lnTo>
                    <a:lnTo>
                      <a:pt x="90" y="340"/>
                    </a:lnTo>
                    <a:lnTo>
                      <a:pt x="106" y="386"/>
                    </a:lnTo>
                    <a:lnTo>
                      <a:pt x="124" y="430"/>
                    </a:lnTo>
                    <a:lnTo>
                      <a:pt x="141" y="471"/>
                    </a:lnTo>
                    <a:lnTo>
                      <a:pt x="162" y="505"/>
                    </a:lnTo>
                    <a:lnTo>
                      <a:pt x="199" y="563"/>
                    </a:lnTo>
                    <a:lnTo>
                      <a:pt x="237" y="610"/>
                    </a:lnTo>
                    <a:lnTo>
                      <a:pt x="271" y="646"/>
                    </a:lnTo>
                    <a:lnTo>
                      <a:pt x="305" y="671"/>
                    </a:lnTo>
                    <a:lnTo>
                      <a:pt x="333" y="688"/>
                    </a:lnTo>
                    <a:lnTo>
                      <a:pt x="361" y="693"/>
                    </a:lnTo>
                    <a:lnTo>
                      <a:pt x="383" y="690"/>
                    </a:lnTo>
                    <a:lnTo>
                      <a:pt x="420" y="675"/>
                    </a:lnTo>
                    <a:lnTo>
                      <a:pt x="451" y="661"/>
                    </a:lnTo>
                    <a:lnTo>
                      <a:pt x="473" y="649"/>
                    </a:lnTo>
                    <a:lnTo>
                      <a:pt x="486" y="641"/>
                    </a:lnTo>
                    <a:lnTo>
                      <a:pt x="497" y="634"/>
                    </a:lnTo>
                    <a:lnTo>
                      <a:pt x="498" y="632"/>
                    </a:lnTo>
                    <a:lnTo>
                      <a:pt x="733" y="456"/>
                    </a:lnTo>
                    <a:lnTo>
                      <a:pt x="809" y="488"/>
                    </a:lnTo>
                    <a:lnTo>
                      <a:pt x="906" y="450"/>
                    </a:lnTo>
                    <a:lnTo>
                      <a:pt x="1158" y="644"/>
                    </a:lnTo>
                    <a:lnTo>
                      <a:pt x="1159" y="647"/>
                    </a:lnTo>
                    <a:lnTo>
                      <a:pt x="1166" y="653"/>
                    </a:lnTo>
                    <a:lnTo>
                      <a:pt x="1178" y="661"/>
                    </a:lnTo>
                    <a:lnTo>
                      <a:pt x="1193" y="670"/>
                    </a:lnTo>
                    <a:lnTo>
                      <a:pt x="1210" y="678"/>
                    </a:lnTo>
                    <a:lnTo>
                      <a:pt x="1231" y="681"/>
                    </a:lnTo>
                    <a:lnTo>
                      <a:pt x="1253" y="681"/>
                    </a:lnTo>
                    <a:lnTo>
                      <a:pt x="1277" y="673"/>
                    </a:lnTo>
                    <a:lnTo>
                      <a:pt x="1297" y="664"/>
                    </a:lnTo>
                    <a:lnTo>
                      <a:pt x="1314" y="659"/>
                    </a:lnTo>
                    <a:lnTo>
                      <a:pt x="1328" y="656"/>
                    </a:lnTo>
                    <a:lnTo>
                      <a:pt x="1340" y="651"/>
                    </a:lnTo>
                    <a:lnTo>
                      <a:pt x="1350" y="642"/>
                    </a:lnTo>
                    <a:lnTo>
                      <a:pt x="1360" y="629"/>
                    </a:lnTo>
                    <a:lnTo>
                      <a:pt x="1372" y="608"/>
                    </a:lnTo>
                    <a:lnTo>
                      <a:pt x="1379" y="591"/>
                    </a:lnTo>
                    <a:lnTo>
                      <a:pt x="1391" y="568"/>
                    </a:lnTo>
                    <a:lnTo>
                      <a:pt x="1404" y="539"/>
                    </a:lnTo>
                    <a:lnTo>
                      <a:pt x="1419" y="501"/>
                    </a:lnTo>
                    <a:lnTo>
                      <a:pt x="1438" y="461"/>
                    </a:lnTo>
                    <a:lnTo>
                      <a:pt x="1457" y="416"/>
                    </a:lnTo>
                    <a:lnTo>
                      <a:pt x="1476" y="371"/>
                    </a:lnTo>
                    <a:lnTo>
                      <a:pt x="1496" y="321"/>
                    </a:lnTo>
                    <a:lnTo>
                      <a:pt x="1516" y="272"/>
                    </a:lnTo>
                    <a:lnTo>
                      <a:pt x="1535" y="223"/>
                    </a:lnTo>
                    <a:lnTo>
                      <a:pt x="1552" y="177"/>
                    </a:lnTo>
                    <a:lnTo>
                      <a:pt x="1567" y="131"/>
                    </a:lnTo>
                    <a:lnTo>
                      <a:pt x="1581" y="90"/>
                    </a:lnTo>
                    <a:lnTo>
                      <a:pt x="1593" y="53"/>
                    </a:lnTo>
                    <a:lnTo>
                      <a:pt x="1600" y="22"/>
                    </a:lnTo>
                    <a:lnTo>
                      <a:pt x="1603" y="5"/>
                    </a:lnTo>
                    <a:lnTo>
                      <a:pt x="1605" y="0"/>
                    </a:lnTo>
                    <a:lnTo>
                      <a:pt x="1606" y="5"/>
                    </a:lnTo>
                    <a:lnTo>
                      <a:pt x="1608" y="21"/>
                    </a:lnTo>
                    <a:lnTo>
                      <a:pt x="1608" y="43"/>
                    </a:lnTo>
                    <a:lnTo>
                      <a:pt x="1608" y="72"/>
                    </a:lnTo>
                    <a:lnTo>
                      <a:pt x="1606" y="107"/>
                    </a:lnTo>
                    <a:lnTo>
                      <a:pt x="1605" y="148"/>
                    </a:lnTo>
                    <a:lnTo>
                      <a:pt x="1601" y="192"/>
                    </a:lnTo>
                    <a:lnTo>
                      <a:pt x="1600" y="241"/>
                    </a:lnTo>
                    <a:lnTo>
                      <a:pt x="1596" y="291"/>
                    </a:lnTo>
                    <a:lnTo>
                      <a:pt x="1591" y="342"/>
                    </a:lnTo>
                    <a:lnTo>
                      <a:pt x="1588" y="391"/>
                    </a:lnTo>
                    <a:lnTo>
                      <a:pt x="1584" y="440"/>
                    </a:lnTo>
                    <a:lnTo>
                      <a:pt x="1579" y="488"/>
                    </a:lnTo>
                    <a:lnTo>
                      <a:pt x="1574" y="532"/>
                    </a:lnTo>
                    <a:lnTo>
                      <a:pt x="1571" y="573"/>
                    </a:lnTo>
                    <a:lnTo>
                      <a:pt x="1566" y="608"/>
                    </a:lnTo>
                    <a:lnTo>
                      <a:pt x="1560" y="637"/>
                    </a:lnTo>
                    <a:lnTo>
                      <a:pt x="1552" y="698"/>
                    </a:lnTo>
                    <a:lnTo>
                      <a:pt x="1540" y="765"/>
                    </a:lnTo>
                    <a:lnTo>
                      <a:pt x="1528" y="836"/>
                    </a:lnTo>
                    <a:lnTo>
                      <a:pt x="1511" y="909"/>
                    </a:lnTo>
                    <a:lnTo>
                      <a:pt x="1489" y="986"/>
                    </a:lnTo>
                    <a:lnTo>
                      <a:pt x="1460" y="1064"/>
                    </a:lnTo>
                    <a:lnTo>
                      <a:pt x="1421" y="1144"/>
                    </a:lnTo>
                    <a:lnTo>
                      <a:pt x="1379" y="1215"/>
                    </a:lnTo>
                    <a:lnTo>
                      <a:pt x="1336" y="1273"/>
                    </a:lnTo>
                    <a:lnTo>
                      <a:pt x="1292" y="1322"/>
                    </a:lnTo>
                    <a:lnTo>
                      <a:pt x="1243" y="1361"/>
                    </a:lnTo>
                    <a:lnTo>
                      <a:pt x="1187" y="1393"/>
                    </a:lnTo>
                    <a:lnTo>
                      <a:pt x="1125" y="1419"/>
                    </a:lnTo>
                    <a:lnTo>
                      <a:pt x="1056" y="1439"/>
                    </a:lnTo>
                    <a:lnTo>
                      <a:pt x="976" y="1456"/>
                    </a:lnTo>
                    <a:lnTo>
                      <a:pt x="894" y="1468"/>
                    </a:lnTo>
                    <a:lnTo>
                      <a:pt x="816" y="1471"/>
                    </a:lnTo>
                    <a:lnTo>
                      <a:pt x="743" y="1470"/>
                    </a:lnTo>
                    <a:lnTo>
                      <a:pt x="673" y="1458"/>
                    </a:lnTo>
                    <a:lnTo>
                      <a:pt x="607" y="1439"/>
                    </a:lnTo>
                    <a:lnTo>
                      <a:pt x="542" y="1410"/>
                    </a:lnTo>
                    <a:lnTo>
                      <a:pt x="483" y="1371"/>
                    </a:lnTo>
                    <a:lnTo>
                      <a:pt x="425" y="1324"/>
                    </a:lnTo>
                    <a:lnTo>
                      <a:pt x="369" y="1271"/>
                    </a:lnTo>
                    <a:lnTo>
                      <a:pt x="322" y="1223"/>
                    </a:lnTo>
                    <a:lnTo>
                      <a:pt x="281" y="1181"/>
                    </a:lnTo>
                    <a:lnTo>
                      <a:pt x="245" y="1138"/>
                    </a:lnTo>
                    <a:lnTo>
                      <a:pt x="216" y="1099"/>
                    </a:lnTo>
                    <a:lnTo>
                      <a:pt x="192" y="1060"/>
                    </a:lnTo>
                    <a:lnTo>
                      <a:pt x="172" y="1023"/>
                    </a:lnTo>
                    <a:lnTo>
                      <a:pt x="155" y="982"/>
                    </a:lnTo>
                    <a:lnTo>
                      <a:pt x="141" y="941"/>
                    </a:lnTo>
                    <a:lnTo>
                      <a:pt x="124" y="889"/>
                    </a:lnTo>
                    <a:lnTo>
                      <a:pt x="109" y="834"/>
                    </a:lnTo>
                    <a:lnTo>
                      <a:pt x="92" y="778"/>
                    </a:lnTo>
                    <a:lnTo>
                      <a:pt x="77" y="721"/>
                    </a:lnTo>
                    <a:lnTo>
                      <a:pt x="62" y="659"/>
                    </a:lnTo>
                    <a:lnTo>
                      <a:pt x="46" y="595"/>
                    </a:lnTo>
                    <a:lnTo>
                      <a:pt x="33" y="527"/>
                    </a:lnTo>
                    <a:lnTo>
                      <a:pt x="22" y="454"/>
                    </a:lnTo>
                    <a:lnTo>
                      <a:pt x="12" y="376"/>
                    </a:lnTo>
                    <a:lnTo>
                      <a:pt x="5" y="292"/>
                    </a:lnTo>
                    <a:lnTo>
                      <a:pt x="2" y="202"/>
                    </a:lnTo>
                    <a:lnTo>
                      <a:pt x="0" y="106"/>
                    </a:lnTo>
                    <a:lnTo>
                      <a:pt x="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15">
                <a:extLst>
                  <a:ext uri="{FF2B5EF4-FFF2-40B4-BE49-F238E27FC236}">
                    <a16:creationId xmlns:a16="http://schemas.microsoft.com/office/drawing/2014/main" id="{D59C8852-1F72-4D42-B754-F89035F19F10}"/>
                  </a:ext>
                </a:extLst>
              </p:cNvPr>
              <p:cNvSpPr>
                <a:spLocks/>
              </p:cNvSpPr>
              <p:nvPr/>
            </p:nvSpPr>
            <p:spPr bwMode="auto">
              <a:xfrm>
                <a:off x="3059113" y="3092450"/>
                <a:ext cx="331787" cy="80962"/>
              </a:xfrm>
              <a:custGeom>
                <a:avLst/>
                <a:gdLst>
                  <a:gd name="T0" fmla="*/ 0 w 416"/>
                  <a:gd name="T1" fmla="*/ 0 h 102"/>
                  <a:gd name="T2" fmla="*/ 197 w 416"/>
                  <a:gd name="T3" fmla="*/ 34 h 102"/>
                  <a:gd name="T4" fmla="*/ 416 w 416"/>
                  <a:gd name="T5" fmla="*/ 0 h 102"/>
                  <a:gd name="T6" fmla="*/ 185 w 416"/>
                  <a:gd name="T7" fmla="*/ 102 h 102"/>
                  <a:gd name="T8" fmla="*/ 0 w 416"/>
                  <a:gd name="T9" fmla="*/ 0 h 102"/>
                </a:gdLst>
                <a:ahLst/>
                <a:cxnLst>
                  <a:cxn ang="0">
                    <a:pos x="T0" y="T1"/>
                  </a:cxn>
                  <a:cxn ang="0">
                    <a:pos x="T2" y="T3"/>
                  </a:cxn>
                  <a:cxn ang="0">
                    <a:pos x="T4" y="T5"/>
                  </a:cxn>
                  <a:cxn ang="0">
                    <a:pos x="T6" y="T7"/>
                  </a:cxn>
                  <a:cxn ang="0">
                    <a:pos x="T8" y="T9"/>
                  </a:cxn>
                </a:cxnLst>
                <a:rect l="0" t="0" r="r" b="b"/>
                <a:pathLst>
                  <a:path w="416" h="102">
                    <a:moveTo>
                      <a:pt x="0" y="0"/>
                    </a:moveTo>
                    <a:lnTo>
                      <a:pt x="197" y="34"/>
                    </a:lnTo>
                    <a:lnTo>
                      <a:pt x="416" y="0"/>
                    </a:lnTo>
                    <a:lnTo>
                      <a:pt x="185" y="102"/>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69" name="Freeform 16">
                <a:extLst>
                  <a:ext uri="{FF2B5EF4-FFF2-40B4-BE49-F238E27FC236}">
                    <a16:creationId xmlns:a16="http://schemas.microsoft.com/office/drawing/2014/main" id="{A345CBA7-AD04-42C3-8E30-7A1083AAD191}"/>
                  </a:ext>
                </a:extLst>
              </p:cNvPr>
              <p:cNvSpPr>
                <a:spLocks/>
              </p:cNvSpPr>
              <p:nvPr/>
            </p:nvSpPr>
            <p:spPr bwMode="auto">
              <a:xfrm>
                <a:off x="3048000" y="3405188"/>
                <a:ext cx="350837" cy="77787"/>
              </a:xfrm>
              <a:custGeom>
                <a:avLst/>
                <a:gdLst>
                  <a:gd name="T0" fmla="*/ 0 w 444"/>
                  <a:gd name="T1" fmla="*/ 0 h 96"/>
                  <a:gd name="T2" fmla="*/ 444 w 444"/>
                  <a:gd name="T3" fmla="*/ 0 h 96"/>
                  <a:gd name="T4" fmla="*/ 323 w 444"/>
                  <a:gd name="T5" fmla="*/ 96 h 96"/>
                  <a:gd name="T6" fmla="*/ 119 w 444"/>
                  <a:gd name="T7" fmla="*/ 96 h 96"/>
                  <a:gd name="T8" fmla="*/ 0 w 444"/>
                  <a:gd name="T9" fmla="*/ 0 h 96"/>
                </a:gdLst>
                <a:ahLst/>
                <a:cxnLst>
                  <a:cxn ang="0">
                    <a:pos x="T0" y="T1"/>
                  </a:cxn>
                  <a:cxn ang="0">
                    <a:pos x="T2" y="T3"/>
                  </a:cxn>
                  <a:cxn ang="0">
                    <a:pos x="T4" y="T5"/>
                  </a:cxn>
                  <a:cxn ang="0">
                    <a:pos x="T6" y="T7"/>
                  </a:cxn>
                  <a:cxn ang="0">
                    <a:pos x="T8" y="T9"/>
                  </a:cxn>
                </a:cxnLst>
                <a:rect l="0" t="0" r="r" b="b"/>
                <a:pathLst>
                  <a:path w="444" h="96">
                    <a:moveTo>
                      <a:pt x="0" y="0"/>
                    </a:moveTo>
                    <a:lnTo>
                      <a:pt x="444" y="0"/>
                    </a:lnTo>
                    <a:lnTo>
                      <a:pt x="323" y="96"/>
                    </a:lnTo>
                    <a:lnTo>
                      <a:pt x="119" y="96"/>
                    </a:lnTo>
                    <a:lnTo>
                      <a:pt x="0"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70" name="Group 69">
                <a:extLst>
                  <a:ext uri="{FF2B5EF4-FFF2-40B4-BE49-F238E27FC236}">
                    <a16:creationId xmlns:a16="http://schemas.microsoft.com/office/drawing/2014/main" id="{8FE1EB7B-6158-4C78-8685-D6A459228D6B}"/>
                  </a:ext>
                </a:extLst>
              </p:cNvPr>
              <p:cNvGrpSpPr/>
              <p:nvPr/>
            </p:nvGrpSpPr>
            <p:grpSpPr>
              <a:xfrm>
                <a:off x="2931622" y="3318516"/>
                <a:ext cx="565870" cy="122544"/>
                <a:chOff x="2931622" y="3318516"/>
                <a:chExt cx="565870" cy="122544"/>
              </a:xfrm>
            </p:grpSpPr>
            <p:sp>
              <p:nvSpPr>
                <p:cNvPr id="72" name="Freeform 17">
                  <a:extLst>
                    <a:ext uri="{FF2B5EF4-FFF2-40B4-BE49-F238E27FC236}">
                      <a16:creationId xmlns:a16="http://schemas.microsoft.com/office/drawing/2014/main" id="{E585D75C-BF14-41F0-83F4-6D6C7F1199A4}"/>
                    </a:ext>
                  </a:extLst>
                </p:cNvPr>
                <p:cNvSpPr>
                  <a:spLocks/>
                </p:cNvSpPr>
                <p:nvPr/>
              </p:nvSpPr>
              <p:spPr bwMode="auto">
                <a:xfrm>
                  <a:off x="2931622" y="3318516"/>
                  <a:ext cx="335944" cy="122544"/>
                </a:xfrm>
                <a:custGeom>
                  <a:avLst/>
                  <a:gdLst>
                    <a:gd name="T0" fmla="*/ 292 w 318"/>
                    <a:gd name="T1" fmla="*/ 0 h 115"/>
                    <a:gd name="T2" fmla="*/ 318 w 318"/>
                    <a:gd name="T3" fmla="*/ 3 h 115"/>
                    <a:gd name="T4" fmla="*/ 316 w 318"/>
                    <a:gd name="T5" fmla="*/ 6 h 115"/>
                    <a:gd name="T6" fmla="*/ 311 w 318"/>
                    <a:gd name="T7" fmla="*/ 13 h 115"/>
                    <a:gd name="T8" fmla="*/ 302 w 318"/>
                    <a:gd name="T9" fmla="*/ 23 h 115"/>
                    <a:gd name="T10" fmla="*/ 291 w 318"/>
                    <a:gd name="T11" fmla="*/ 37 h 115"/>
                    <a:gd name="T12" fmla="*/ 275 w 318"/>
                    <a:gd name="T13" fmla="*/ 52 h 115"/>
                    <a:gd name="T14" fmla="*/ 255 w 318"/>
                    <a:gd name="T15" fmla="*/ 67 h 115"/>
                    <a:gd name="T16" fmla="*/ 233 w 318"/>
                    <a:gd name="T17" fmla="*/ 81 h 115"/>
                    <a:gd name="T18" fmla="*/ 204 w 318"/>
                    <a:gd name="T19" fmla="*/ 95 h 115"/>
                    <a:gd name="T20" fmla="*/ 173 w 318"/>
                    <a:gd name="T21" fmla="*/ 105 h 115"/>
                    <a:gd name="T22" fmla="*/ 136 w 318"/>
                    <a:gd name="T23" fmla="*/ 112 h 115"/>
                    <a:gd name="T24" fmla="*/ 95 w 318"/>
                    <a:gd name="T25" fmla="*/ 115 h 115"/>
                    <a:gd name="T26" fmla="*/ 51 w 318"/>
                    <a:gd name="T27" fmla="*/ 112 h 115"/>
                    <a:gd name="T28" fmla="*/ 0 w 318"/>
                    <a:gd name="T29" fmla="*/ 101 h 115"/>
                    <a:gd name="T30" fmla="*/ 5 w 318"/>
                    <a:gd name="T31" fmla="*/ 100 h 115"/>
                    <a:gd name="T32" fmla="*/ 15 w 318"/>
                    <a:gd name="T33" fmla="*/ 95 h 115"/>
                    <a:gd name="T34" fmla="*/ 32 w 318"/>
                    <a:gd name="T35" fmla="*/ 86 h 115"/>
                    <a:gd name="T36" fmla="*/ 53 w 318"/>
                    <a:gd name="T37" fmla="*/ 74 h 115"/>
                    <a:gd name="T38" fmla="*/ 78 w 318"/>
                    <a:gd name="T39" fmla="*/ 62 h 115"/>
                    <a:gd name="T40" fmla="*/ 107 w 318"/>
                    <a:gd name="T41" fmla="*/ 50 h 115"/>
                    <a:gd name="T42" fmla="*/ 139 w 318"/>
                    <a:gd name="T43" fmla="*/ 37 h 115"/>
                    <a:gd name="T44" fmla="*/ 172 w 318"/>
                    <a:gd name="T45" fmla="*/ 25 h 115"/>
                    <a:gd name="T46" fmla="*/ 204 w 318"/>
                    <a:gd name="T47" fmla="*/ 15 h 115"/>
                    <a:gd name="T48" fmla="*/ 234 w 318"/>
                    <a:gd name="T49" fmla="*/ 6 h 115"/>
                    <a:gd name="T50" fmla="*/ 265 w 318"/>
                    <a:gd name="T51" fmla="*/ 1 h 115"/>
                    <a:gd name="T52" fmla="*/ 292 w 318"/>
                    <a:gd name="T5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115">
                      <a:moveTo>
                        <a:pt x="292" y="0"/>
                      </a:moveTo>
                      <a:lnTo>
                        <a:pt x="318" y="3"/>
                      </a:lnTo>
                      <a:lnTo>
                        <a:pt x="316" y="6"/>
                      </a:lnTo>
                      <a:lnTo>
                        <a:pt x="311" y="13"/>
                      </a:lnTo>
                      <a:lnTo>
                        <a:pt x="302" y="23"/>
                      </a:lnTo>
                      <a:lnTo>
                        <a:pt x="291" y="37"/>
                      </a:lnTo>
                      <a:lnTo>
                        <a:pt x="275" y="52"/>
                      </a:lnTo>
                      <a:lnTo>
                        <a:pt x="255" y="67"/>
                      </a:lnTo>
                      <a:lnTo>
                        <a:pt x="233" y="81"/>
                      </a:lnTo>
                      <a:lnTo>
                        <a:pt x="204" y="95"/>
                      </a:lnTo>
                      <a:lnTo>
                        <a:pt x="173" y="105"/>
                      </a:lnTo>
                      <a:lnTo>
                        <a:pt x="136" y="112"/>
                      </a:lnTo>
                      <a:lnTo>
                        <a:pt x="95" y="115"/>
                      </a:lnTo>
                      <a:lnTo>
                        <a:pt x="51" y="112"/>
                      </a:lnTo>
                      <a:lnTo>
                        <a:pt x="0" y="101"/>
                      </a:lnTo>
                      <a:lnTo>
                        <a:pt x="5" y="100"/>
                      </a:lnTo>
                      <a:lnTo>
                        <a:pt x="15" y="95"/>
                      </a:lnTo>
                      <a:lnTo>
                        <a:pt x="32" y="86"/>
                      </a:lnTo>
                      <a:lnTo>
                        <a:pt x="53" y="74"/>
                      </a:lnTo>
                      <a:lnTo>
                        <a:pt x="78" y="62"/>
                      </a:lnTo>
                      <a:lnTo>
                        <a:pt x="107" y="50"/>
                      </a:lnTo>
                      <a:lnTo>
                        <a:pt x="139" y="37"/>
                      </a:lnTo>
                      <a:lnTo>
                        <a:pt x="172" y="25"/>
                      </a:lnTo>
                      <a:lnTo>
                        <a:pt x="204" y="15"/>
                      </a:lnTo>
                      <a:lnTo>
                        <a:pt x="234" y="6"/>
                      </a:lnTo>
                      <a:lnTo>
                        <a:pt x="265" y="1"/>
                      </a:lnTo>
                      <a:lnTo>
                        <a:pt x="29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3" name="Freeform 18">
                  <a:extLst>
                    <a:ext uri="{FF2B5EF4-FFF2-40B4-BE49-F238E27FC236}">
                      <a16:creationId xmlns:a16="http://schemas.microsoft.com/office/drawing/2014/main" id="{ACC7C292-284D-48D0-A8C8-8CA77C268A70}"/>
                    </a:ext>
                  </a:extLst>
                </p:cNvPr>
                <p:cNvSpPr>
                  <a:spLocks/>
                </p:cNvSpPr>
                <p:nvPr/>
              </p:nvSpPr>
              <p:spPr bwMode="auto">
                <a:xfrm>
                  <a:off x="3163660" y="3318516"/>
                  <a:ext cx="333832" cy="122544"/>
                </a:xfrm>
                <a:custGeom>
                  <a:avLst/>
                  <a:gdLst>
                    <a:gd name="T0" fmla="*/ 24 w 316"/>
                    <a:gd name="T1" fmla="*/ 0 h 115"/>
                    <a:gd name="T2" fmla="*/ 51 w 316"/>
                    <a:gd name="T3" fmla="*/ 1 h 115"/>
                    <a:gd name="T4" fmla="*/ 82 w 316"/>
                    <a:gd name="T5" fmla="*/ 6 h 115"/>
                    <a:gd name="T6" fmla="*/ 114 w 316"/>
                    <a:gd name="T7" fmla="*/ 15 h 115"/>
                    <a:gd name="T8" fmla="*/ 146 w 316"/>
                    <a:gd name="T9" fmla="*/ 25 h 115"/>
                    <a:gd name="T10" fmla="*/ 179 w 316"/>
                    <a:gd name="T11" fmla="*/ 37 h 115"/>
                    <a:gd name="T12" fmla="*/ 209 w 316"/>
                    <a:gd name="T13" fmla="*/ 50 h 115"/>
                    <a:gd name="T14" fmla="*/ 238 w 316"/>
                    <a:gd name="T15" fmla="*/ 62 h 115"/>
                    <a:gd name="T16" fmla="*/ 264 w 316"/>
                    <a:gd name="T17" fmla="*/ 74 h 115"/>
                    <a:gd name="T18" fmla="*/ 286 w 316"/>
                    <a:gd name="T19" fmla="*/ 86 h 115"/>
                    <a:gd name="T20" fmla="*/ 303 w 316"/>
                    <a:gd name="T21" fmla="*/ 95 h 115"/>
                    <a:gd name="T22" fmla="*/ 313 w 316"/>
                    <a:gd name="T23" fmla="*/ 100 h 115"/>
                    <a:gd name="T24" fmla="*/ 316 w 316"/>
                    <a:gd name="T25" fmla="*/ 101 h 115"/>
                    <a:gd name="T26" fmla="*/ 267 w 316"/>
                    <a:gd name="T27" fmla="*/ 112 h 115"/>
                    <a:gd name="T28" fmla="*/ 221 w 316"/>
                    <a:gd name="T29" fmla="*/ 115 h 115"/>
                    <a:gd name="T30" fmla="*/ 180 w 316"/>
                    <a:gd name="T31" fmla="*/ 112 h 115"/>
                    <a:gd name="T32" fmla="*/ 145 w 316"/>
                    <a:gd name="T33" fmla="*/ 105 h 115"/>
                    <a:gd name="T34" fmla="*/ 112 w 316"/>
                    <a:gd name="T35" fmla="*/ 95 h 115"/>
                    <a:gd name="T36" fmla="*/ 85 w 316"/>
                    <a:gd name="T37" fmla="*/ 81 h 115"/>
                    <a:gd name="T38" fmla="*/ 61 w 316"/>
                    <a:gd name="T39" fmla="*/ 67 h 115"/>
                    <a:gd name="T40" fmla="*/ 43 w 316"/>
                    <a:gd name="T41" fmla="*/ 52 h 115"/>
                    <a:gd name="T42" fmla="*/ 27 w 316"/>
                    <a:gd name="T43" fmla="*/ 37 h 115"/>
                    <a:gd name="T44" fmla="*/ 15 w 316"/>
                    <a:gd name="T45" fmla="*/ 23 h 115"/>
                    <a:gd name="T46" fmla="*/ 5 w 316"/>
                    <a:gd name="T47" fmla="*/ 13 h 115"/>
                    <a:gd name="T48" fmla="*/ 2 w 316"/>
                    <a:gd name="T49" fmla="*/ 6 h 115"/>
                    <a:gd name="T50" fmla="*/ 0 w 316"/>
                    <a:gd name="T51" fmla="*/ 3 h 115"/>
                    <a:gd name="T52" fmla="*/ 24 w 316"/>
                    <a:gd name="T5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6" h="115">
                      <a:moveTo>
                        <a:pt x="24" y="0"/>
                      </a:moveTo>
                      <a:lnTo>
                        <a:pt x="51" y="1"/>
                      </a:lnTo>
                      <a:lnTo>
                        <a:pt x="82" y="6"/>
                      </a:lnTo>
                      <a:lnTo>
                        <a:pt x="114" y="15"/>
                      </a:lnTo>
                      <a:lnTo>
                        <a:pt x="146" y="25"/>
                      </a:lnTo>
                      <a:lnTo>
                        <a:pt x="179" y="37"/>
                      </a:lnTo>
                      <a:lnTo>
                        <a:pt x="209" y="50"/>
                      </a:lnTo>
                      <a:lnTo>
                        <a:pt x="238" y="62"/>
                      </a:lnTo>
                      <a:lnTo>
                        <a:pt x="264" y="74"/>
                      </a:lnTo>
                      <a:lnTo>
                        <a:pt x="286" y="86"/>
                      </a:lnTo>
                      <a:lnTo>
                        <a:pt x="303" y="95"/>
                      </a:lnTo>
                      <a:lnTo>
                        <a:pt x="313" y="100"/>
                      </a:lnTo>
                      <a:lnTo>
                        <a:pt x="316" y="101"/>
                      </a:lnTo>
                      <a:lnTo>
                        <a:pt x="267" y="112"/>
                      </a:lnTo>
                      <a:lnTo>
                        <a:pt x="221" y="115"/>
                      </a:lnTo>
                      <a:lnTo>
                        <a:pt x="180" y="112"/>
                      </a:lnTo>
                      <a:lnTo>
                        <a:pt x="145" y="105"/>
                      </a:lnTo>
                      <a:lnTo>
                        <a:pt x="112" y="95"/>
                      </a:lnTo>
                      <a:lnTo>
                        <a:pt x="85" y="81"/>
                      </a:lnTo>
                      <a:lnTo>
                        <a:pt x="61" y="67"/>
                      </a:lnTo>
                      <a:lnTo>
                        <a:pt x="43" y="52"/>
                      </a:lnTo>
                      <a:lnTo>
                        <a:pt x="27" y="37"/>
                      </a:lnTo>
                      <a:lnTo>
                        <a:pt x="15" y="23"/>
                      </a:lnTo>
                      <a:lnTo>
                        <a:pt x="5" y="13"/>
                      </a:lnTo>
                      <a:lnTo>
                        <a:pt x="2" y="6"/>
                      </a:lnTo>
                      <a:lnTo>
                        <a:pt x="0" y="3"/>
                      </a:lnTo>
                      <a:lnTo>
                        <a:pt x="2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71" name="Freeform 19">
                <a:extLst>
                  <a:ext uri="{FF2B5EF4-FFF2-40B4-BE49-F238E27FC236}">
                    <a16:creationId xmlns:a16="http://schemas.microsoft.com/office/drawing/2014/main" id="{4A908E1D-3E39-467A-B33D-A173579531D0}"/>
                  </a:ext>
                </a:extLst>
              </p:cNvPr>
              <p:cNvSpPr>
                <a:spLocks noEditPoints="1"/>
              </p:cNvSpPr>
              <p:nvPr/>
            </p:nvSpPr>
            <p:spPr bwMode="auto">
              <a:xfrm>
                <a:off x="2549525" y="2651125"/>
                <a:ext cx="1304925" cy="269875"/>
              </a:xfrm>
              <a:custGeom>
                <a:avLst/>
                <a:gdLst>
                  <a:gd name="T0" fmla="*/ 1034 w 1644"/>
                  <a:gd name="T1" fmla="*/ 38 h 342"/>
                  <a:gd name="T2" fmla="*/ 991 w 1644"/>
                  <a:gd name="T3" fmla="*/ 72 h 342"/>
                  <a:gd name="T4" fmla="*/ 981 w 1644"/>
                  <a:gd name="T5" fmla="*/ 124 h 342"/>
                  <a:gd name="T6" fmla="*/ 981 w 1644"/>
                  <a:gd name="T7" fmla="*/ 184 h 342"/>
                  <a:gd name="T8" fmla="*/ 1011 w 1644"/>
                  <a:gd name="T9" fmla="*/ 265 h 342"/>
                  <a:gd name="T10" fmla="*/ 1088 w 1644"/>
                  <a:gd name="T11" fmla="*/ 304 h 342"/>
                  <a:gd name="T12" fmla="*/ 1440 w 1644"/>
                  <a:gd name="T13" fmla="*/ 303 h 342"/>
                  <a:gd name="T14" fmla="*/ 1503 w 1644"/>
                  <a:gd name="T15" fmla="*/ 255 h 342"/>
                  <a:gd name="T16" fmla="*/ 1523 w 1644"/>
                  <a:gd name="T17" fmla="*/ 168 h 342"/>
                  <a:gd name="T18" fmla="*/ 1513 w 1644"/>
                  <a:gd name="T19" fmla="*/ 83 h 342"/>
                  <a:gd name="T20" fmla="*/ 1469 w 1644"/>
                  <a:gd name="T21" fmla="*/ 39 h 342"/>
                  <a:gd name="T22" fmla="*/ 1091 w 1644"/>
                  <a:gd name="T23" fmla="*/ 31 h 342"/>
                  <a:gd name="T24" fmla="*/ 180 w 1644"/>
                  <a:gd name="T25" fmla="*/ 39 h 342"/>
                  <a:gd name="T26" fmla="*/ 138 w 1644"/>
                  <a:gd name="T27" fmla="*/ 83 h 342"/>
                  <a:gd name="T28" fmla="*/ 126 w 1644"/>
                  <a:gd name="T29" fmla="*/ 168 h 342"/>
                  <a:gd name="T30" fmla="*/ 148 w 1644"/>
                  <a:gd name="T31" fmla="*/ 255 h 342"/>
                  <a:gd name="T32" fmla="*/ 211 w 1644"/>
                  <a:gd name="T33" fmla="*/ 303 h 342"/>
                  <a:gd name="T34" fmla="*/ 563 w 1644"/>
                  <a:gd name="T35" fmla="*/ 304 h 342"/>
                  <a:gd name="T36" fmla="*/ 638 w 1644"/>
                  <a:gd name="T37" fmla="*/ 265 h 342"/>
                  <a:gd name="T38" fmla="*/ 668 w 1644"/>
                  <a:gd name="T39" fmla="*/ 184 h 342"/>
                  <a:gd name="T40" fmla="*/ 668 w 1644"/>
                  <a:gd name="T41" fmla="*/ 124 h 342"/>
                  <a:gd name="T42" fmla="*/ 658 w 1644"/>
                  <a:gd name="T43" fmla="*/ 72 h 342"/>
                  <a:gd name="T44" fmla="*/ 615 w 1644"/>
                  <a:gd name="T45" fmla="*/ 38 h 342"/>
                  <a:gd name="T46" fmla="*/ 238 w 1644"/>
                  <a:gd name="T47" fmla="*/ 31 h 342"/>
                  <a:gd name="T48" fmla="*/ 658 w 1644"/>
                  <a:gd name="T49" fmla="*/ 2 h 342"/>
                  <a:gd name="T50" fmla="*/ 960 w 1644"/>
                  <a:gd name="T51" fmla="*/ 17 h 342"/>
                  <a:gd name="T52" fmla="*/ 1017 w 1644"/>
                  <a:gd name="T53" fmla="*/ 0 h 342"/>
                  <a:gd name="T54" fmla="*/ 1639 w 1644"/>
                  <a:gd name="T55" fmla="*/ 107 h 342"/>
                  <a:gd name="T56" fmla="*/ 1591 w 1644"/>
                  <a:gd name="T57" fmla="*/ 121 h 342"/>
                  <a:gd name="T58" fmla="*/ 1557 w 1644"/>
                  <a:gd name="T59" fmla="*/ 157 h 342"/>
                  <a:gd name="T60" fmla="*/ 1557 w 1644"/>
                  <a:gd name="T61" fmla="*/ 202 h 342"/>
                  <a:gd name="T62" fmla="*/ 1543 w 1644"/>
                  <a:gd name="T63" fmla="*/ 281 h 342"/>
                  <a:gd name="T64" fmla="*/ 1498 w 1644"/>
                  <a:gd name="T65" fmla="*/ 331 h 342"/>
                  <a:gd name="T66" fmla="*/ 1112 w 1644"/>
                  <a:gd name="T67" fmla="*/ 342 h 342"/>
                  <a:gd name="T68" fmla="*/ 1003 w 1644"/>
                  <a:gd name="T69" fmla="*/ 303 h 342"/>
                  <a:gd name="T70" fmla="*/ 964 w 1644"/>
                  <a:gd name="T71" fmla="*/ 262 h 342"/>
                  <a:gd name="T72" fmla="*/ 928 w 1644"/>
                  <a:gd name="T73" fmla="*/ 190 h 342"/>
                  <a:gd name="T74" fmla="*/ 898 w 1644"/>
                  <a:gd name="T75" fmla="*/ 114 h 342"/>
                  <a:gd name="T76" fmla="*/ 886 w 1644"/>
                  <a:gd name="T77" fmla="*/ 78 h 342"/>
                  <a:gd name="T78" fmla="*/ 758 w 1644"/>
                  <a:gd name="T79" fmla="*/ 95 h 342"/>
                  <a:gd name="T80" fmla="*/ 733 w 1644"/>
                  <a:gd name="T81" fmla="*/ 163 h 342"/>
                  <a:gd name="T82" fmla="*/ 697 w 1644"/>
                  <a:gd name="T83" fmla="*/ 241 h 342"/>
                  <a:gd name="T84" fmla="*/ 648 w 1644"/>
                  <a:gd name="T85" fmla="*/ 303 h 342"/>
                  <a:gd name="T86" fmla="*/ 539 w 1644"/>
                  <a:gd name="T87" fmla="*/ 342 h 342"/>
                  <a:gd name="T88" fmla="*/ 151 w 1644"/>
                  <a:gd name="T89" fmla="*/ 331 h 342"/>
                  <a:gd name="T90" fmla="*/ 107 w 1644"/>
                  <a:gd name="T91" fmla="*/ 281 h 342"/>
                  <a:gd name="T92" fmla="*/ 92 w 1644"/>
                  <a:gd name="T93" fmla="*/ 202 h 342"/>
                  <a:gd name="T94" fmla="*/ 92 w 1644"/>
                  <a:gd name="T95" fmla="*/ 157 h 342"/>
                  <a:gd name="T96" fmla="*/ 63 w 1644"/>
                  <a:gd name="T97" fmla="*/ 124 h 342"/>
                  <a:gd name="T98" fmla="*/ 14 w 1644"/>
                  <a:gd name="T99" fmla="*/ 109 h 342"/>
                  <a:gd name="T100" fmla="*/ 0 w 1644"/>
                  <a:gd name="T10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4" h="342">
                    <a:moveTo>
                      <a:pt x="1091" y="31"/>
                    </a:moveTo>
                    <a:lnTo>
                      <a:pt x="1059" y="33"/>
                    </a:lnTo>
                    <a:lnTo>
                      <a:pt x="1034" y="38"/>
                    </a:lnTo>
                    <a:lnTo>
                      <a:pt x="1015" y="46"/>
                    </a:lnTo>
                    <a:lnTo>
                      <a:pt x="1001" y="56"/>
                    </a:lnTo>
                    <a:lnTo>
                      <a:pt x="991" y="72"/>
                    </a:lnTo>
                    <a:lnTo>
                      <a:pt x="986" y="87"/>
                    </a:lnTo>
                    <a:lnTo>
                      <a:pt x="983" y="106"/>
                    </a:lnTo>
                    <a:lnTo>
                      <a:pt x="981" y="124"/>
                    </a:lnTo>
                    <a:lnTo>
                      <a:pt x="981" y="146"/>
                    </a:lnTo>
                    <a:lnTo>
                      <a:pt x="981" y="168"/>
                    </a:lnTo>
                    <a:lnTo>
                      <a:pt x="981" y="184"/>
                    </a:lnTo>
                    <a:lnTo>
                      <a:pt x="984" y="216"/>
                    </a:lnTo>
                    <a:lnTo>
                      <a:pt x="994" y="241"/>
                    </a:lnTo>
                    <a:lnTo>
                      <a:pt x="1011" y="265"/>
                    </a:lnTo>
                    <a:lnTo>
                      <a:pt x="1034" y="282"/>
                    </a:lnTo>
                    <a:lnTo>
                      <a:pt x="1059" y="296"/>
                    </a:lnTo>
                    <a:lnTo>
                      <a:pt x="1088" y="304"/>
                    </a:lnTo>
                    <a:lnTo>
                      <a:pt x="1119" y="306"/>
                    </a:lnTo>
                    <a:lnTo>
                      <a:pt x="1409" y="306"/>
                    </a:lnTo>
                    <a:lnTo>
                      <a:pt x="1440" y="303"/>
                    </a:lnTo>
                    <a:lnTo>
                      <a:pt x="1465" y="292"/>
                    </a:lnTo>
                    <a:lnTo>
                      <a:pt x="1486" y="277"/>
                    </a:lnTo>
                    <a:lnTo>
                      <a:pt x="1503" y="255"/>
                    </a:lnTo>
                    <a:lnTo>
                      <a:pt x="1515" y="230"/>
                    </a:lnTo>
                    <a:lnTo>
                      <a:pt x="1521" y="201"/>
                    </a:lnTo>
                    <a:lnTo>
                      <a:pt x="1523" y="168"/>
                    </a:lnTo>
                    <a:lnTo>
                      <a:pt x="1521" y="136"/>
                    </a:lnTo>
                    <a:lnTo>
                      <a:pt x="1520" y="107"/>
                    </a:lnTo>
                    <a:lnTo>
                      <a:pt x="1513" y="83"/>
                    </a:lnTo>
                    <a:lnTo>
                      <a:pt x="1503" y="65"/>
                    </a:lnTo>
                    <a:lnTo>
                      <a:pt x="1487" y="49"/>
                    </a:lnTo>
                    <a:lnTo>
                      <a:pt x="1469" y="39"/>
                    </a:lnTo>
                    <a:lnTo>
                      <a:pt x="1443" y="33"/>
                    </a:lnTo>
                    <a:lnTo>
                      <a:pt x="1411" y="31"/>
                    </a:lnTo>
                    <a:lnTo>
                      <a:pt x="1091" y="31"/>
                    </a:lnTo>
                    <a:close/>
                    <a:moveTo>
                      <a:pt x="238" y="31"/>
                    </a:moveTo>
                    <a:lnTo>
                      <a:pt x="206" y="33"/>
                    </a:lnTo>
                    <a:lnTo>
                      <a:pt x="180" y="39"/>
                    </a:lnTo>
                    <a:lnTo>
                      <a:pt x="162" y="49"/>
                    </a:lnTo>
                    <a:lnTo>
                      <a:pt x="146" y="65"/>
                    </a:lnTo>
                    <a:lnTo>
                      <a:pt x="138" y="83"/>
                    </a:lnTo>
                    <a:lnTo>
                      <a:pt x="131" y="107"/>
                    </a:lnTo>
                    <a:lnTo>
                      <a:pt x="128" y="136"/>
                    </a:lnTo>
                    <a:lnTo>
                      <a:pt x="126" y="168"/>
                    </a:lnTo>
                    <a:lnTo>
                      <a:pt x="129" y="201"/>
                    </a:lnTo>
                    <a:lnTo>
                      <a:pt x="136" y="230"/>
                    </a:lnTo>
                    <a:lnTo>
                      <a:pt x="148" y="255"/>
                    </a:lnTo>
                    <a:lnTo>
                      <a:pt x="163" y="277"/>
                    </a:lnTo>
                    <a:lnTo>
                      <a:pt x="185" y="292"/>
                    </a:lnTo>
                    <a:lnTo>
                      <a:pt x="211" y="303"/>
                    </a:lnTo>
                    <a:lnTo>
                      <a:pt x="240" y="306"/>
                    </a:lnTo>
                    <a:lnTo>
                      <a:pt x="530" y="306"/>
                    </a:lnTo>
                    <a:lnTo>
                      <a:pt x="563" y="304"/>
                    </a:lnTo>
                    <a:lnTo>
                      <a:pt x="592" y="296"/>
                    </a:lnTo>
                    <a:lnTo>
                      <a:pt x="617" y="282"/>
                    </a:lnTo>
                    <a:lnTo>
                      <a:pt x="638" y="265"/>
                    </a:lnTo>
                    <a:lnTo>
                      <a:pt x="655" y="241"/>
                    </a:lnTo>
                    <a:lnTo>
                      <a:pt x="665" y="216"/>
                    </a:lnTo>
                    <a:lnTo>
                      <a:pt x="668" y="184"/>
                    </a:lnTo>
                    <a:lnTo>
                      <a:pt x="668" y="168"/>
                    </a:lnTo>
                    <a:lnTo>
                      <a:pt x="668" y="146"/>
                    </a:lnTo>
                    <a:lnTo>
                      <a:pt x="668" y="124"/>
                    </a:lnTo>
                    <a:lnTo>
                      <a:pt x="666" y="106"/>
                    </a:lnTo>
                    <a:lnTo>
                      <a:pt x="665" y="87"/>
                    </a:lnTo>
                    <a:lnTo>
                      <a:pt x="658" y="72"/>
                    </a:lnTo>
                    <a:lnTo>
                      <a:pt x="649" y="56"/>
                    </a:lnTo>
                    <a:lnTo>
                      <a:pt x="634" y="46"/>
                    </a:lnTo>
                    <a:lnTo>
                      <a:pt x="615" y="38"/>
                    </a:lnTo>
                    <a:lnTo>
                      <a:pt x="590" y="33"/>
                    </a:lnTo>
                    <a:lnTo>
                      <a:pt x="558" y="31"/>
                    </a:lnTo>
                    <a:lnTo>
                      <a:pt x="238" y="31"/>
                    </a:lnTo>
                    <a:close/>
                    <a:moveTo>
                      <a:pt x="0" y="0"/>
                    </a:moveTo>
                    <a:lnTo>
                      <a:pt x="632" y="0"/>
                    </a:lnTo>
                    <a:lnTo>
                      <a:pt x="658" y="2"/>
                    </a:lnTo>
                    <a:lnTo>
                      <a:pt x="677" y="9"/>
                    </a:lnTo>
                    <a:lnTo>
                      <a:pt x="690" y="17"/>
                    </a:lnTo>
                    <a:lnTo>
                      <a:pt x="960" y="17"/>
                    </a:lnTo>
                    <a:lnTo>
                      <a:pt x="974" y="9"/>
                    </a:lnTo>
                    <a:lnTo>
                      <a:pt x="993" y="2"/>
                    </a:lnTo>
                    <a:lnTo>
                      <a:pt x="1017" y="0"/>
                    </a:lnTo>
                    <a:lnTo>
                      <a:pt x="1644" y="0"/>
                    </a:lnTo>
                    <a:lnTo>
                      <a:pt x="1644" y="106"/>
                    </a:lnTo>
                    <a:lnTo>
                      <a:pt x="1639" y="107"/>
                    </a:lnTo>
                    <a:lnTo>
                      <a:pt x="1627" y="109"/>
                    </a:lnTo>
                    <a:lnTo>
                      <a:pt x="1610" y="114"/>
                    </a:lnTo>
                    <a:lnTo>
                      <a:pt x="1591" y="121"/>
                    </a:lnTo>
                    <a:lnTo>
                      <a:pt x="1574" y="129"/>
                    </a:lnTo>
                    <a:lnTo>
                      <a:pt x="1562" y="141"/>
                    </a:lnTo>
                    <a:lnTo>
                      <a:pt x="1557" y="157"/>
                    </a:lnTo>
                    <a:lnTo>
                      <a:pt x="1557" y="157"/>
                    </a:lnTo>
                    <a:lnTo>
                      <a:pt x="1559" y="172"/>
                    </a:lnTo>
                    <a:lnTo>
                      <a:pt x="1557" y="202"/>
                    </a:lnTo>
                    <a:lnTo>
                      <a:pt x="1555" y="231"/>
                    </a:lnTo>
                    <a:lnTo>
                      <a:pt x="1550" y="257"/>
                    </a:lnTo>
                    <a:lnTo>
                      <a:pt x="1543" y="281"/>
                    </a:lnTo>
                    <a:lnTo>
                      <a:pt x="1532" y="303"/>
                    </a:lnTo>
                    <a:lnTo>
                      <a:pt x="1518" y="320"/>
                    </a:lnTo>
                    <a:lnTo>
                      <a:pt x="1498" y="331"/>
                    </a:lnTo>
                    <a:lnTo>
                      <a:pt x="1475" y="340"/>
                    </a:lnTo>
                    <a:lnTo>
                      <a:pt x="1447" y="342"/>
                    </a:lnTo>
                    <a:lnTo>
                      <a:pt x="1112" y="342"/>
                    </a:lnTo>
                    <a:lnTo>
                      <a:pt x="1071" y="338"/>
                    </a:lnTo>
                    <a:lnTo>
                      <a:pt x="1035" y="325"/>
                    </a:lnTo>
                    <a:lnTo>
                      <a:pt x="1003" y="303"/>
                    </a:lnTo>
                    <a:lnTo>
                      <a:pt x="976" y="275"/>
                    </a:lnTo>
                    <a:lnTo>
                      <a:pt x="976" y="275"/>
                    </a:lnTo>
                    <a:lnTo>
                      <a:pt x="964" y="262"/>
                    </a:lnTo>
                    <a:lnTo>
                      <a:pt x="952" y="241"/>
                    </a:lnTo>
                    <a:lnTo>
                      <a:pt x="940" y="218"/>
                    </a:lnTo>
                    <a:lnTo>
                      <a:pt x="928" y="190"/>
                    </a:lnTo>
                    <a:lnTo>
                      <a:pt x="916" y="163"/>
                    </a:lnTo>
                    <a:lnTo>
                      <a:pt x="906" y="138"/>
                    </a:lnTo>
                    <a:lnTo>
                      <a:pt x="898" y="114"/>
                    </a:lnTo>
                    <a:lnTo>
                      <a:pt x="891" y="95"/>
                    </a:lnTo>
                    <a:lnTo>
                      <a:pt x="887" y="83"/>
                    </a:lnTo>
                    <a:lnTo>
                      <a:pt x="886" y="78"/>
                    </a:lnTo>
                    <a:lnTo>
                      <a:pt x="763" y="78"/>
                    </a:lnTo>
                    <a:lnTo>
                      <a:pt x="762" y="83"/>
                    </a:lnTo>
                    <a:lnTo>
                      <a:pt x="758" y="95"/>
                    </a:lnTo>
                    <a:lnTo>
                      <a:pt x="751" y="114"/>
                    </a:lnTo>
                    <a:lnTo>
                      <a:pt x="743" y="138"/>
                    </a:lnTo>
                    <a:lnTo>
                      <a:pt x="733" y="163"/>
                    </a:lnTo>
                    <a:lnTo>
                      <a:pt x="723" y="190"/>
                    </a:lnTo>
                    <a:lnTo>
                      <a:pt x="711" y="218"/>
                    </a:lnTo>
                    <a:lnTo>
                      <a:pt x="697" y="241"/>
                    </a:lnTo>
                    <a:lnTo>
                      <a:pt x="685" y="262"/>
                    </a:lnTo>
                    <a:lnTo>
                      <a:pt x="673" y="275"/>
                    </a:lnTo>
                    <a:lnTo>
                      <a:pt x="648" y="303"/>
                    </a:lnTo>
                    <a:lnTo>
                      <a:pt x="615" y="325"/>
                    </a:lnTo>
                    <a:lnTo>
                      <a:pt x="578" y="338"/>
                    </a:lnTo>
                    <a:lnTo>
                      <a:pt x="539" y="342"/>
                    </a:lnTo>
                    <a:lnTo>
                      <a:pt x="204" y="342"/>
                    </a:lnTo>
                    <a:lnTo>
                      <a:pt x="175" y="340"/>
                    </a:lnTo>
                    <a:lnTo>
                      <a:pt x="151" y="331"/>
                    </a:lnTo>
                    <a:lnTo>
                      <a:pt x="133" y="320"/>
                    </a:lnTo>
                    <a:lnTo>
                      <a:pt x="117" y="303"/>
                    </a:lnTo>
                    <a:lnTo>
                      <a:pt x="107" y="281"/>
                    </a:lnTo>
                    <a:lnTo>
                      <a:pt x="99" y="257"/>
                    </a:lnTo>
                    <a:lnTo>
                      <a:pt x="94" y="231"/>
                    </a:lnTo>
                    <a:lnTo>
                      <a:pt x="92" y="202"/>
                    </a:lnTo>
                    <a:lnTo>
                      <a:pt x="90" y="172"/>
                    </a:lnTo>
                    <a:lnTo>
                      <a:pt x="92" y="157"/>
                    </a:lnTo>
                    <a:lnTo>
                      <a:pt x="92" y="157"/>
                    </a:lnTo>
                    <a:lnTo>
                      <a:pt x="89" y="143"/>
                    </a:lnTo>
                    <a:lnTo>
                      <a:pt x="77" y="133"/>
                    </a:lnTo>
                    <a:lnTo>
                      <a:pt x="63" y="124"/>
                    </a:lnTo>
                    <a:lnTo>
                      <a:pt x="46" y="117"/>
                    </a:lnTo>
                    <a:lnTo>
                      <a:pt x="29" y="112"/>
                    </a:lnTo>
                    <a:lnTo>
                      <a:pt x="14" y="109"/>
                    </a:lnTo>
                    <a:lnTo>
                      <a:pt x="4" y="107"/>
                    </a:lnTo>
                    <a:lnTo>
                      <a:pt x="0" y="106"/>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4" name="Group 73">
              <a:extLst>
                <a:ext uri="{FF2B5EF4-FFF2-40B4-BE49-F238E27FC236}">
                  <a16:creationId xmlns:a16="http://schemas.microsoft.com/office/drawing/2014/main" id="{E3E6C151-70AD-4BDE-B0D2-3AD700A0390A}"/>
                </a:ext>
              </a:extLst>
            </p:cNvPr>
            <p:cNvGrpSpPr/>
            <p:nvPr/>
          </p:nvGrpSpPr>
          <p:grpSpPr>
            <a:xfrm>
              <a:off x="1967614" y="5605082"/>
              <a:ext cx="1590631" cy="1050084"/>
              <a:chOff x="2117036" y="2339941"/>
              <a:chExt cx="3917950" cy="3082925"/>
            </a:xfrm>
          </p:grpSpPr>
          <p:sp>
            <p:nvSpPr>
              <p:cNvPr id="75" name="Freeform 259">
                <a:extLst>
                  <a:ext uri="{FF2B5EF4-FFF2-40B4-BE49-F238E27FC236}">
                    <a16:creationId xmlns:a16="http://schemas.microsoft.com/office/drawing/2014/main" id="{E1F074F4-EDAD-45D5-9EAD-8508400ACEC4}"/>
                  </a:ext>
                </a:extLst>
              </p:cNvPr>
              <p:cNvSpPr>
                <a:spLocks/>
              </p:cNvSpPr>
              <p:nvPr/>
            </p:nvSpPr>
            <p:spPr bwMode="auto">
              <a:xfrm>
                <a:off x="2117036" y="4379879"/>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6" name="Freeform 260">
                <a:extLst>
                  <a:ext uri="{FF2B5EF4-FFF2-40B4-BE49-F238E27FC236}">
                    <a16:creationId xmlns:a16="http://schemas.microsoft.com/office/drawing/2014/main" id="{E5C9A176-F013-45F2-B4E8-47E635ED6486}"/>
                  </a:ext>
                </a:extLst>
              </p:cNvPr>
              <p:cNvSpPr>
                <a:spLocks/>
              </p:cNvSpPr>
              <p:nvPr/>
            </p:nvSpPr>
            <p:spPr bwMode="auto">
              <a:xfrm>
                <a:off x="2117036" y="2339941"/>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7" name="Freeform 256">
                <a:extLst>
                  <a:ext uri="{FF2B5EF4-FFF2-40B4-BE49-F238E27FC236}">
                    <a16:creationId xmlns:a16="http://schemas.microsoft.com/office/drawing/2014/main" id="{63DF2318-B0AF-42EA-BC78-F057F8A05A25}"/>
                  </a:ext>
                </a:extLst>
              </p:cNvPr>
              <p:cNvSpPr>
                <a:spLocks/>
              </p:cNvSpPr>
              <p:nvPr/>
            </p:nvSpPr>
            <p:spPr bwMode="auto">
              <a:xfrm>
                <a:off x="3582298" y="4610066"/>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8" name="Freeform 257">
                <a:extLst>
                  <a:ext uri="{FF2B5EF4-FFF2-40B4-BE49-F238E27FC236}">
                    <a16:creationId xmlns:a16="http://schemas.microsoft.com/office/drawing/2014/main" id="{B6EFA132-D36A-4543-BDB6-CFC06AFCD78B}"/>
                  </a:ext>
                </a:extLst>
              </p:cNvPr>
              <p:cNvSpPr>
                <a:spLocks/>
              </p:cNvSpPr>
              <p:nvPr/>
            </p:nvSpPr>
            <p:spPr bwMode="auto">
              <a:xfrm>
                <a:off x="3387036" y="5321266"/>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Tree>
    <p:extLst>
      <p:ext uri="{BB962C8B-B14F-4D97-AF65-F5344CB8AC3E}">
        <p14:creationId xmlns:p14="http://schemas.microsoft.com/office/powerpoint/2010/main" val="1935223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197262" y="3075021"/>
            <a:ext cx="268515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Data field for Temperature</a:t>
            </a:r>
          </a:p>
        </p:txBody>
      </p:sp>
      <p:sp>
        <p:nvSpPr>
          <p:cNvPr id="9" name="Subtitle 2"/>
          <p:cNvSpPr txBox="1">
            <a:spLocks/>
          </p:cNvSpPr>
          <p:nvPr/>
        </p:nvSpPr>
        <p:spPr>
          <a:xfrm>
            <a:off x="1248558" y="6143554"/>
            <a:ext cx="2582561"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Data field for Motion</a:t>
            </a:r>
          </a:p>
        </p:txBody>
      </p:sp>
      <p:sp>
        <p:nvSpPr>
          <p:cNvPr id="13" name="Subtitle 2"/>
          <p:cNvSpPr txBox="1">
            <a:spLocks/>
          </p:cNvSpPr>
          <p:nvPr/>
        </p:nvSpPr>
        <p:spPr>
          <a:xfrm>
            <a:off x="8540890" y="3105339"/>
            <a:ext cx="2582561"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Data field for Dust</a:t>
            </a:r>
          </a:p>
        </p:txBody>
      </p:sp>
      <p:sp>
        <p:nvSpPr>
          <p:cNvPr id="17" name="Subtitle 2"/>
          <p:cNvSpPr txBox="1">
            <a:spLocks/>
          </p:cNvSpPr>
          <p:nvPr/>
        </p:nvSpPr>
        <p:spPr>
          <a:xfrm>
            <a:off x="8099116" y="6143554"/>
            <a:ext cx="278380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Data field of Window Status</a:t>
            </a:r>
          </a:p>
        </p:txBody>
      </p:sp>
      <p:sp>
        <p:nvSpPr>
          <p:cNvPr id="19" name="Rectangle 18"/>
          <p:cNvSpPr/>
          <p:nvPr/>
        </p:nvSpPr>
        <p:spPr>
          <a:xfrm flipH="1">
            <a:off x="4006849" y="3189156"/>
            <a:ext cx="4178301" cy="769441"/>
          </a:xfrm>
          <a:prstGeom prst="rect">
            <a:avLst/>
          </a:prstGeom>
          <a:noFill/>
        </p:spPr>
        <p:txBody>
          <a:bodyPr wrap="square">
            <a:spAutoFit/>
          </a:bodyPr>
          <a:lstStyle/>
          <a:p>
            <a:pPr algn="ctr"/>
            <a:r>
              <a:rPr lang="en-US" sz="4400" spc="-300" dirty="0">
                <a:solidFill>
                  <a:srgbClr val="0070C0"/>
                </a:solidFill>
              </a:rPr>
              <a:t>Data Fields</a:t>
            </a:r>
          </a:p>
        </p:txBody>
      </p:sp>
      <p:pic>
        <p:nvPicPr>
          <p:cNvPr id="18" name="Picture 17">
            <a:extLst>
              <a:ext uri="{FF2B5EF4-FFF2-40B4-BE49-F238E27FC236}">
                <a16:creationId xmlns:a16="http://schemas.microsoft.com/office/drawing/2014/main" id="{2E1CF80F-A8F6-4201-9294-2334B089658A}"/>
              </a:ext>
            </a:extLst>
          </p:cNvPr>
          <p:cNvPicPr>
            <a:picLocks noChangeAspect="1"/>
          </p:cNvPicPr>
          <p:nvPr/>
        </p:nvPicPr>
        <p:blipFill>
          <a:blip r:embed="rId2"/>
          <a:stretch>
            <a:fillRect/>
          </a:stretch>
        </p:blipFill>
        <p:spPr>
          <a:xfrm>
            <a:off x="559169" y="660457"/>
            <a:ext cx="3961343" cy="2771220"/>
          </a:xfrm>
          <a:prstGeom prst="rect">
            <a:avLst/>
          </a:prstGeom>
        </p:spPr>
      </p:pic>
      <p:pic>
        <p:nvPicPr>
          <p:cNvPr id="22" name="Picture 21">
            <a:extLst>
              <a:ext uri="{FF2B5EF4-FFF2-40B4-BE49-F238E27FC236}">
                <a16:creationId xmlns:a16="http://schemas.microsoft.com/office/drawing/2014/main" id="{A31AAA72-F0B9-4ED1-84C3-06502169E497}"/>
              </a:ext>
            </a:extLst>
          </p:cNvPr>
          <p:cNvPicPr>
            <a:picLocks noChangeAspect="1"/>
          </p:cNvPicPr>
          <p:nvPr/>
        </p:nvPicPr>
        <p:blipFill>
          <a:blip r:embed="rId3"/>
          <a:stretch>
            <a:fillRect/>
          </a:stretch>
        </p:blipFill>
        <p:spPr>
          <a:xfrm>
            <a:off x="559168" y="3749984"/>
            <a:ext cx="3961342" cy="2771220"/>
          </a:xfrm>
          <a:prstGeom prst="rect">
            <a:avLst/>
          </a:prstGeom>
        </p:spPr>
      </p:pic>
      <p:pic>
        <p:nvPicPr>
          <p:cNvPr id="23" name="Picture 22">
            <a:extLst>
              <a:ext uri="{FF2B5EF4-FFF2-40B4-BE49-F238E27FC236}">
                <a16:creationId xmlns:a16="http://schemas.microsoft.com/office/drawing/2014/main" id="{6C3ADAC9-FC8D-4469-9959-99E33B7DE7B8}"/>
              </a:ext>
            </a:extLst>
          </p:cNvPr>
          <p:cNvPicPr>
            <a:picLocks noChangeAspect="1"/>
          </p:cNvPicPr>
          <p:nvPr/>
        </p:nvPicPr>
        <p:blipFill>
          <a:blip r:embed="rId4"/>
          <a:stretch>
            <a:fillRect/>
          </a:stretch>
        </p:blipFill>
        <p:spPr>
          <a:xfrm>
            <a:off x="7470869" y="660457"/>
            <a:ext cx="4040300" cy="2768543"/>
          </a:xfrm>
          <a:prstGeom prst="rect">
            <a:avLst/>
          </a:prstGeom>
        </p:spPr>
      </p:pic>
      <p:pic>
        <p:nvPicPr>
          <p:cNvPr id="28" name="Picture 27">
            <a:extLst>
              <a:ext uri="{FF2B5EF4-FFF2-40B4-BE49-F238E27FC236}">
                <a16:creationId xmlns:a16="http://schemas.microsoft.com/office/drawing/2014/main" id="{31CD4BCB-3EB2-4C30-A097-98FA7400C874}"/>
              </a:ext>
            </a:extLst>
          </p:cNvPr>
          <p:cNvPicPr>
            <a:picLocks noChangeAspect="1"/>
          </p:cNvPicPr>
          <p:nvPr/>
        </p:nvPicPr>
        <p:blipFill>
          <a:blip r:embed="rId5"/>
          <a:stretch>
            <a:fillRect/>
          </a:stretch>
        </p:blipFill>
        <p:spPr>
          <a:xfrm>
            <a:off x="7470869" y="3752661"/>
            <a:ext cx="4040300" cy="2768543"/>
          </a:xfrm>
          <a:prstGeom prst="rect">
            <a:avLst/>
          </a:prstGeom>
        </p:spPr>
      </p:pic>
    </p:spTree>
    <p:extLst>
      <p:ext uri="{BB962C8B-B14F-4D97-AF65-F5344CB8AC3E}">
        <p14:creationId xmlns:p14="http://schemas.microsoft.com/office/powerpoint/2010/main" val="3654037330"/>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0000">
                                      <p:stCondLst>
                                        <p:cond delay="600"/>
                                      </p:stCondLst>
                                      <p:childTnLst>
                                        <p:set>
                                          <p:cBhvr>
                                            <p:cTn id="10" dur="1" fill="hold">
                                              <p:stCondLst>
                                                <p:cond delay="0"/>
                                              </p:stCondLst>
                                            </p:cTn>
                                            <p:tgtEl>
                                              <p:spTgt spid="13"/>
                                            </p:tgtEl>
                                            <p:attrNameLst>
                                              <p:attrName>style.visibility</p:attrName>
                                            </p:attrNameLst>
                                          </p:cBhvr>
                                          <p:to>
                                            <p:strVal val="visible"/>
                                          </p:to>
                                        </p:set>
                                        <p:anim calcmode="lin" valueType="num" p14:bounceEnd="50000">
                                          <p:cBhvr additive="base">
                                            <p:cTn id="11" dur="1000" fill="hold"/>
                                            <p:tgtEl>
                                              <p:spTgt spid="13"/>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0000">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14:bounceEnd="50000">
                                          <p:cBhvr additive="base">
                                            <p:cTn id="15"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50000">
                                      <p:stCondLst>
                                        <p:cond delay="1200"/>
                                      </p:stCondLst>
                                      <p:childTnLst>
                                        <p:set>
                                          <p:cBhvr>
                                            <p:cTn id="18" dur="1" fill="hold">
                                              <p:stCondLst>
                                                <p:cond delay="0"/>
                                              </p:stCondLst>
                                            </p:cTn>
                                            <p:tgtEl>
                                              <p:spTgt spid="17"/>
                                            </p:tgtEl>
                                            <p:attrNameLst>
                                              <p:attrName>style.visibility</p:attrName>
                                            </p:attrNameLst>
                                          </p:cBhvr>
                                          <p:to>
                                            <p:strVal val="visible"/>
                                          </p:to>
                                        </p:set>
                                        <p:anim calcmode="lin" valueType="num" p14:bounceEnd="50000">
                                          <p:cBhvr additive="base">
                                            <p:cTn id="19" dur="1000" fill="hold"/>
                                            <p:tgtEl>
                                              <p:spTgt spid="17"/>
                                            </p:tgtEl>
                                            <p:attrNameLst>
                                              <p:attrName>ppt_x</p:attrName>
                                            </p:attrNameLst>
                                          </p:cBhvr>
                                          <p:tavLst>
                                            <p:tav tm="0">
                                              <p:val>
                                                <p:strVal val="1+#ppt_w/2"/>
                                              </p:val>
                                            </p:tav>
                                            <p:tav tm="100000">
                                              <p:val>
                                                <p:strVal val="#ppt_x"/>
                                              </p:val>
                                            </p:tav>
                                          </p:tavLst>
                                        </p:anim>
                                        <p:anim calcmode="lin" valueType="num" p14:bounceEnd="50000">
                                          <p:cBhvr additive="base">
                                            <p:cTn id="20"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2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1+#ppt_w/2"/>
                                              </p:val>
                                            </p:tav>
                                            <p:tav tm="100000">
                                              <p:val>
                                                <p:strVal val="#ppt_x"/>
                                              </p:val>
                                            </p:tav>
                                          </p:tavLst>
                                        </p:anim>
                                        <p:anim calcmode="lin" valueType="num">
                                          <p:cBhvr additive="base">
                                            <p:cTn id="20"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713660"/>
          </a:xfrm>
          <a:prstGeom prst="rect">
            <a:avLst/>
          </a:prstGeom>
          <a:gradFill flip="none" rotWithShape="1">
            <a:gsLst>
              <a:gs pos="28000">
                <a:schemeClr val="accent5"/>
              </a:gs>
              <a:gs pos="69000">
                <a:schemeClr val="accent4">
                  <a:lumMod val="95000"/>
                  <a:lumOff val="5000"/>
                </a:schemeClr>
              </a:gs>
              <a:gs pos="100000">
                <a:schemeClr val="accent4"/>
              </a:gs>
            </a:gsLst>
            <a:path path="circle">
              <a:fillToRect r="100000" b="100000"/>
            </a:path>
            <a:tileRect l="-100000" t="-100000"/>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Rectangle 42"/>
          <p:cNvSpPr/>
          <p:nvPr/>
        </p:nvSpPr>
        <p:spPr>
          <a:xfrm>
            <a:off x="321660" y="929334"/>
            <a:ext cx="8554683" cy="2308324"/>
          </a:xfrm>
          <a:prstGeom prst="rect">
            <a:avLst/>
          </a:prstGeom>
        </p:spPr>
        <p:txBody>
          <a:bodyPr wrap="square">
            <a:spAutoFit/>
          </a:bodyPr>
          <a:lstStyle/>
          <a:p>
            <a:r>
              <a:rPr lang="en-US" sz="3600" kern="0" dirty="0">
                <a:solidFill>
                  <a:schemeClr val="bg1"/>
                </a:solidFill>
                <a:latin typeface="Arial" pitchFamily="34" charset="0"/>
                <a:cs typeface="Arial" pitchFamily="34" charset="0"/>
              </a:rPr>
              <a:t>Phone Application for User</a:t>
            </a:r>
          </a:p>
          <a:p>
            <a:endParaRPr lang="en-US" sz="3600" kern="0" dirty="0">
              <a:solidFill>
                <a:schemeClr val="bg1"/>
              </a:solidFill>
              <a:latin typeface="Arial" pitchFamily="34" charset="0"/>
              <a:cs typeface="Arial" pitchFamily="34" charset="0"/>
            </a:endParaRPr>
          </a:p>
          <a:p>
            <a:endParaRPr lang="en-US" sz="3600" kern="0" dirty="0">
              <a:solidFill>
                <a:schemeClr val="bg1"/>
              </a:solidFill>
              <a:latin typeface="Arial" pitchFamily="34" charset="0"/>
              <a:cs typeface="Arial" pitchFamily="34" charset="0"/>
            </a:endParaRPr>
          </a:p>
          <a:p>
            <a:r>
              <a:rPr lang="en-US" sz="3600" kern="0" dirty="0" err="1">
                <a:solidFill>
                  <a:schemeClr val="bg1"/>
                </a:solidFill>
                <a:latin typeface="Arial" pitchFamily="34" charset="0"/>
                <a:cs typeface="Arial" pitchFamily="34" charset="0"/>
              </a:rPr>
              <a:t>Virtuino</a:t>
            </a:r>
            <a:endParaRPr lang="en-US" dirty="0">
              <a:solidFill>
                <a:schemeClr val="bg1"/>
              </a:solidFill>
            </a:endParaRPr>
          </a:p>
        </p:txBody>
      </p:sp>
      <p:grpSp>
        <p:nvGrpSpPr>
          <p:cNvPr id="70" name="Group 69"/>
          <p:cNvGrpSpPr/>
          <p:nvPr/>
        </p:nvGrpSpPr>
        <p:grpSpPr>
          <a:xfrm>
            <a:off x="1436073" y="5175398"/>
            <a:ext cx="5005437" cy="1328063"/>
            <a:chOff x="1046745" y="5051092"/>
            <a:chExt cx="3521349" cy="914400"/>
          </a:xfrm>
        </p:grpSpPr>
        <p:sp>
          <p:nvSpPr>
            <p:cNvPr id="48" name="Rectangle 47"/>
            <p:cNvSpPr/>
            <p:nvPr/>
          </p:nvSpPr>
          <p:spPr>
            <a:xfrm>
              <a:off x="2178284" y="5308237"/>
              <a:ext cx="2389810" cy="400110"/>
            </a:xfrm>
            <a:prstGeom prst="rect">
              <a:avLst/>
            </a:prstGeom>
          </p:spPr>
          <p:txBody>
            <a:bodyPr wrap="square" anchor="ctr">
              <a:spAutoFit/>
            </a:bodyPr>
            <a:lstStyle/>
            <a:p>
              <a:r>
                <a:rPr lang="en-US" sz="2000" kern="0" dirty="0">
                  <a:solidFill>
                    <a:schemeClr val="tx1">
                      <a:lumMod val="75000"/>
                      <a:lumOff val="25000"/>
                    </a:schemeClr>
                  </a:solidFill>
                  <a:latin typeface="Arial" pitchFamily="34" charset="0"/>
                  <a:cs typeface="Arial" pitchFamily="34" charset="0"/>
                </a:rPr>
                <a:t>Can be Controlled</a:t>
              </a:r>
              <a:endParaRPr lang="en-US" sz="2000" dirty="0">
                <a:solidFill>
                  <a:schemeClr val="tx1">
                    <a:lumMod val="75000"/>
                    <a:lumOff val="25000"/>
                  </a:schemeClr>
                </a:solidFill>
              </a:endParaRPr>
            </a:p>
          </p:txBody>
        </p:sp>
        <p:grpSp>
          <p:nvGrpSpPr>
            <p:cNvPr id="56" name="Group 55"/>
            <p:cNvGrpSpPr/>
            <p:nvPr/>
          </p:nvGrpSpPr>
          <p:grpSpPr>
            <a:xfrm>
              <a:off x="1046745" y="5051092"/>
              <a:ext cx="914400" cy="914400"/>
              <a:chOff x="1046745" y="5000461"/>
              <a:chExt cx="914400" cy="914400"/>
            </a:xfrm>
          </p:grpSpPr>
          <p:sp>
            <p:nvSpPr>
              <p:cNvPr id="45" name="Rounded Rectangle 44"/>
              <p:cNvSpPr/>
              <p:nvPr/>
            </p:nvSpPr>
            <p:spPr>
              <a:xfrm>
                <a:off x="1046745" y="5000461"/>
                <a:ext cx="914400" cy="9144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46"/>
              <p:cNvSpPr>
                <a:spLocks noEditPoints="1"/>
              </p:cNvSpPr>
              <p:nvPr/>
            </p:nvSpPr>
            <p:spPr bwMode="auto">
              <a:xfrm>
                <a:off x="1335503" y="5164765"/>
                <a:ext cx="336884" cy="585792"/>
              </a:xfrm>
              <a:custGeom>
                <a:avLst/>
                <a:gdLst>
                  <a:gd name="T0" fmla="*/ 1606 w 3300"/>
                  <a:gd name="T1" fmla="*/ 4990 h 5546"/>
                  <a:gd name="T2" fmla="*/ 1531 w 3300"/>
                  <a:gd name="T3" fmla="*/ 5025 h 5546"/>
                  <a:gd name="T4" fmla="*/ 1479 w 3300"/>
                  <a:gd name="T5" fmla="*/ 5089 h 5546"/>
                  <a:gd name="T6" fmla="*/ 1458 w 3300"/>
                  <a:gd name="T7" fmla="*/ 5171 h 5546"/>
                  <a:gd name="T8" fmla="*/ 1479 w 3300"/>
                  <a:gd name="T9" fmla="*/ 5254 h 5546"/>
                  <a:gd name="T10" fmla="*/ 1531 w 3300"/>
                  <a:gd name="T11" fmla="*/ 5317 h 5546"/>
                  <a:gd name="T12" fmla="*/ 1606 w 3300"/>
                  <a:gd name="T13" fmla="*/ 5354 h 5546"/>
                  <a:gd name="T14" fmla="*/ 1694 w 3300"/>
                  <a:gd name="T15" fmla="*/ 5354 h 5546"/>
                  <a:gd name="T16" fmla="*/ 1770 w 3300"/>
                  <a:gd name="T17" fmla="*/ 5317 h 5546"/>
                  <a:gd name="T18" fmla="*/ 1823 w 3300"/>
                  <a:gd name="T19" fmla="*/ 5254 h 5546"/>
                  <a:gd name="T20" fmla="*/ 1842 w 3300"/>
                  <a:gd name="T21" fmla="*/ 5171 h 5546"/>
                  <a:gd name="T22" fmla="*/ 1823 w 3300"/>
                  <a:gd name="T23" fmla="*/ 5089 h 5546"/>
                  <a:gd name="T24" fmla="*/ 1770 w 3300"/>
                  <a:gd name="T25" fmla="*/ 5025 h 5546"/>
                  <a:gd name="T26" fmla="*/ 1694 w 3300"/>
                  <a:gd name="T27" fmla="*/ 4990 h 5546"/>
                  <a:gd name="T28" fmla="*/ 267 w 3300"/>
                  <a:gd name="T29" fmla="*/ 595 h 5546"/>
                  <a:gd name="T30" fmla="*/ 3033 w 3300"/>
                  <a:gd name="T31" fmla="*/ 4854 h 5546"/>
                  <a:gd name="T32" fmla="*/ 267 w 3300"/>
                  <a:gd name="T33" fmla="*/ 595 h 5546"/>
                  <a:gd name="T34" fmla="*/ 1228 w 3300"/>
                  <a:gd name="T35" fmla="*/ 274 h 5546"/>
                  <a:gd name="T36" fmla="*/ 1202 w 3300"/>
                  <a:gd name="T37" fmla="*/ 297 h 5546"/>
                  <a:gd name="T38" fmla="*/ 1202 w 3300"/>
                  <a:gd name="T39" fmla="*/ 333 h 5546"/>
                  <a:gd name="T40" fmla="*/ 1228 w 3300"/>
                  <a:gd name="T41" fmla="*/ 356 h 5546"/>
                  <a:gd name="T42" fmla="*/ 2056 w 3300"/>
                  <a:gd name="T43" fmla="*/ 360 h 5546"/>
                  <a:gd name="T44" fmla="*/ 2088 w 3300"/>
                  <a:gd name="T45" fmla="*/ 348 h 5546"/>
                  <a:gd name="T46" fmla="*/ 2102 w 3300"/>
                  <a:gd name="T47" fmla="*/ 316 h 5546"/>
                  <a:gd name="T48" fmla="*/ 2088 w 3300"/>
                  <a:gd name="T49" fmla="*/ 284 h 5546"/>
                  <a:gd name="T50" fmla="*/ 2056 w 3300"/>
                  <a:gd name="T51" fmla="*/ 271 h 5546"/>
                  <a:gd name="T52" fmla="*/ 384 w 3300"/>
                  <a:gd name="T53" fmla="*/ 0 h 5546"/>
                  <a:gd name="T54" fmla="*/ 2978 w 3300"/>
                  <a:gd name="T55" fmla="*/ 5 h 5546"/>
                  <a:gd name="T56" fmla="*/ 3094 w 3300"/>
                  <a:gd name="T57" fmla="*/ 42 h 5546"/>
                  <a:gd name="T58" fmla="*/ 3188 w 3300"/>
                  <a:gd name="T59" fmla="*/ 111 h 5546"/>
                  <a:gd name="T60" fmla="*/ 3257 w 3300"/>
                  <a:gd name="T61" fmla="*/ 203 h 5546"/>
                  <a:gd name="T62" fmla="*/ 3295 w 3300"/>
                  <a:gd name="T63" fmla="*/ 314 h 5546"/>
                  <a:gd name="T64" fmla="*/ 3300 w 3300"/>
                  <a:gd name="T65" fmla="*/ 5171 h 5546"/>
                  <a:gd name="T66" fmla="*/ 3281 w 3300"/>
                  <a:gd name="T67" fmla="*/ 5289 h 5546"/>
                  <a:gd name="T68" fmla="*/ 3226 w 3300"/>
                  <a:gd name="T69" fmla="*/ 5391 h 5546"/>
                  <a:gd name="T70" fmla="*/ 3144 w 3300"/>
                  <a:gd name="T71" fmla="*/ 5474 h 5546"/>
                  <a:gd name="T72" fmla="*/ 3039 w 3300"/>
                  <a:gd name="T73" fmla="*/ 5528 h 5546"/>
                  <a:gd name="T74" fmla="*/ 2916 w 3300"/>
                  <a:gd name="T75" fmla="*/ 5546 h 5546"/>
                  <a:gd name="T76" fmla="*/ 322 w 3300"/>
                  <a:gd name="T77" fmla="*/ 5541 h 5546"/>
                  <a:gd name="T78" fmla="*/ 209 w 3300"/>
                  <a:gd name="T79" fmla="*/ 5504 h 5546"/>
                  <a:gd name="T80" fmla="*/ 114 w 3300"/>
                  <a:gd name="T81" fmla="*/ 5435 h 5546"/>
                  <a:gd name="T82" fmla="*/ 43 w 3300"/>
                  <a:gd name="T83" fmla="*/ 5343 h 5546"/>
                  <a:gd name="T84" fmla="*/ 5 w 3300"/>
                  <a:gd name="T85" fmla="*/ 5232 h 5546"/>
                  <a:gd name="T86" fmla="*/ 0 w 3300"/>
                  <a:gd name="T87" fmla="*/ 375 h 5546"/>
                  <a:gd name="T88" fmla="*/ 21 w 3300"/>
                  <a:gd name="T89" fmla="*/ 257 h 5546"/>
                  <a:gd name="T90" fmla="*/ 74 w 3300"/>
                  <a:gd name="T91" fmla="*/ 155 h 5546"/>
                  <a:gd name="T92" fmla="*/ 159 w 3300"/>
                  <a:gd name="T93" fmla="*/ 72 h 5546"/>
                  <a:gd name="T94" fmla="*/ 264 w 3300"/>
                  <a:gd name="T95" fmla="*/ 18 h 5546"/>
                  <a:gd name="T96" fmla="*/ 384 w 3300"/>
                  <a:gd name="T97" fmla="*/ 0 h 5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00" h="5546">
                    <a:moveTo>
                      <a:pt x="1651" y="4985"/>
                    </a:moveTo>
                    <a:lnTo>
                      <a:pt x="1606" y="4990"/>
                    </a:lnTo>
                    <a:lnTo>
                      <a:pt x="1567" y="5003"/>
                    </a:lnTo>
                    <a:lnTo>
                      <a:pt x="1531" y="5025"/>
                    </a:lnTo>
                    <a:lnTo>
                      <a:pt x="1501" y="5054"/>
                    </a:lnTo>
                    <a:lnTo>
                      <a:pt x="1479" y="5089"/>
                    </a:lnTo>
                    <a:lnTo>
                      <a:pt x="1463" y="5129"/>
                    </a:lnTo>
                    <a:lnTo>
                      <a:pt x="1458" y="5171"/>
                    </a:lnTo>
                    <a:lnTo>
                      <a:pt x="1463" y="5215"/>
                    </a:lnTo>
                    <a:lnTo>
                      <a:pt x="1479" y="5254"/>
                    </a:lnTo>
                    <a:lnTo>
                      <a:pt x="1501" y="5289"/>
                    </a:lnTo>
                    <a:lnTo>
                      <a:pt x="1531" y="5317"/>
                    </a:lnTo>
                    <a:lnTo>
                      <a:pt x="1567" y="5339"/>
                    </a:lnTo>
                    <a:lnTo>
                      <a:pt x="1606" y="5354"/>
                    </a:lnTo>
                    <a:lnTo>
                      <a:pt x="1651" y="5359"/>
                    </a:lnTo>
                    <a:lnTo>
                      <a:pt x="1694" y="5354"/>
                    </a:lnTo>
                    <a:lnTo>
                      <a:pt x="1735" y="5339"/>
                    </a:lnTo>
                    <a:lnTo>
                      <a:pt x="1770" y="5317"/>
                    </a:lnTo>
                    <a:lnTo>
                      <a:pt x="1801" y="5289"/>
                    </a:lnTo>
                    <a:lnTo>
                      <a:pt x="1823" y="5254"/>
                    </a:lnTo>
                    <a:lnTo>
                      <a:pt x="1837" y="5215"/>
                    </a:lnTo>
                    <a:lnTo>
                      <a:pt x="1842" y="5171"/>
                    </a:lnTo>
                    <a:lnTo>
                      <a:pt x="1837" y="5129"/>
                    </a:lnTo>
                    <a:lnTo>
                      <a:pt x="1823" y="5089"/>
                    </a:lnTo>
                    <a:lnTo>
                      <a:pt x="1801" y="5054"/>
                    </a:lnTo>
                    <a:lnTo>
                      <a:pt x="1770" y="5025"/>
                    </a:lnTo>
                    <a:lnTo>
                      <a:pt x="1735" y="5003"/>
                    </a:lnTo>
                    <a:lnTo>
                      <a:pt x="1694" y="4990"/>
                    </a:lnTo>
                    <a:lnTo>
                      <a:pt x="1651" y="4985"/>
                    </a:lnTo>
                    <a:close/>
                    <a:moveTo>
                      <a:pt x="267" y="595"/>
                    </a:moveTo>
                    <a:lnTo>
                      <a:pt x="267" y="4854"/>
                    </a:lnTo>
                    <a:lnTo>
                      <a:pt x="3033" y="4854"/>
                    </a:lnTo>
                    <a:lnTo>
                      <a:pt x="3033" y="595"/>
                    </a:lnTo>
                    <a:lnTo>
                      <a:pt x="267" y="595"/>
                    </a:lnTo>
                    <a:close/>
                    <a:moveTo>
                      <a:pt x="1247" y="271"/>
                    </a:moveTo>
                    <a:lnTo>
                      <a:pt x="1228" y="274"/>
                    </a:lnTo>
                    <a:lnTo>
                      <a:pt x="1212" y="284"/>
                    </a:lnTo>
                    <a:lnTo>
                      <a:pt x="1202" y="297"/>
                    </a:lnTo>
                    <a:lnTo>
                      <a:pt x="1198" y="316"/>
                    </a:lnTo>
                    <a:lnTo>
                      <a:pt x="1202" y="333"/>
                    </a:lnTo>
                    <a:lnTo>
                      <a:pt x="1212" y="348"/>
                    </a:lnTo>
                    <a:lnTo>
                      <a:pt x="1228" y="356"/>
                    </a:lnTo>
                    <a:lnTo>
                      <a:pt x="1247" y="360"/>
                    </a:lnTo>
                    <a:lnTo>
                      <a:pt x="2056" y="360"/>
                    </a:lnTo>
                    <a:lnTo>
                      <a:pt x="2075" y="356"/>
                    </a:lnTo>
                    <a:lnTo>
                      <a:pt x="2088" y="348"/>
                    </a:lnTo>
                    <a:lnTo>
                      <a:pt x="2099" y="333"/>
                    </a:lnTo>
                    <a:lnTo>
                      <a:pt x="2102" y="316"/>
                    </a:lnTo>
                    <a:lnTo>
                      <a:pt x="2099" y="297"/>
                    </a:lnTo>
                    <a:lnTo>
                      <a:pt x="2088" y="284"/>
                    </a:lnTo>
                    <a:lnTo>
                      <a:pt x="2075" y="274"/>
                    </a:lnTo>
                    <a:lnTo>
                      <a:pt x="2056" y="271"/>
                    </a:lnTo>
                    <a:lnTo>
                      <a:pt x="1247" y="271"/>
                    </a:lnTo>
                    <a:close/>
                    <a:moveTo>
                      <a:pt x="384" y="0"/>
                    </a:moveTo>
                    <a:lnTo>
                      <a:pt x="2916" y="0"/>
                    </a:lnTo>
                    <a:lnTo>
                      <a:pt x="2978" y="5"/>
                    </a:lnTo>
                    <a:lnTo>
                      <a:pt x="3039" y="18"/>
                    </a:lnTo>
                    <a:lnTo>
                      <a:pt x="3094" y="42"/>
                    </a:lnTo>
                    <a:lnTo>
                      <a:pt x="3144" y="72"/>
                    </a:lnTo>
                    <a:lnTo>
                      <a:pt x="3188" y="111"/>
                    </a:lnTo>
                    <a:lnTo>
                      <a:pt x="3226" y="155"/>
                    </a:lnTo>
                    <a:lnTo>
                      <a:pt x="3257" y="203"/>
                    </a:lnTo>
                    <a:lnTo>
                      <a:pt x="3281" y="257"/>
                    </a:lnTo>
                    <a:lnTo>
                      <a:pt x="3295" y="314"/>
                    </a:lnTo>
                    <a:lnTo>
                      <a:pt x="3300" y="375"/>
                    </a:lnTo>
                    <a:lnTo>
                      <a:pt x="3300" y="5171"/>
                    </a:lnTo>
                    <a:lnTo>
                      <a:pt x="3295" y="5232"/>
                    </a:lnTo>
                    <a:lnTo>
                      <a:pt x="3281" y="5289"/>
                    </a:lnTo>
                    <a:lnTo>
                      <a:pt x="3257" y="5343"/>
                    </a:lnTo>
                    <a:lnTo>
                      <a:pt x="3226" y="5391"/>
                    </a:lnTo>
                    <a:lnTo>
                      <a:pt x="3188" y="5435"/>
                    </a:lnTo>
                    <a:lnTo>
                      <a:pt x="3144" y="5474"/>
                    </a:lnTo>
                    <a:lnTo>
                      <a:pt x="3094" y="5504"/>
                    </a:lnTo>
                    <a:lnTo>
                      <a:pt x="3039" y="5528"/>
                    </a:lnTo>
                    <a:lnTo>
                      <a:pt x="2978" y="5541"/>
                    </a:lnTo>
                    <a:lnTo>
                      <a:pt x="2916" y="5546"/>
                    </a:lnTo>
                    <a:lnTo>
                      <a:pt x="384" y="5546"/>
                    </a:lnTo>
                    <a:lnTo>
                      <a:pt x="322" y="5541"/>
                    </a:lnTo>
                    <a:lnTo>
                      <a:pt x="264" y="5528"/>
                    </a:lnTo>
                    <a:lnTo>
                      <a:pt x="209" y="5504"/>
                    </a:lnTo>
                    <a:lnTo>
                      <a:pt x="159" y="5474"/>
                    </a:lnTo>
                    <a:lnTo>
                      <a:pt x="114" y="5435"/>
                    </a:lnTo>
                    <a:lnTo>
                      <a:pt x="74" y="5391"/>
                    </a:lnTo>
                    <a:lnTo>
                      <a:pt x="43" y="5343"/>
                    </a:lnTo>
                    <a:lnTo>
                      <a:pt x="21" y="5289"/>
                    </a:lnTo>
                    <a:lnTo>
                      <a:pt x="5" y="5232"/>
                    </a:lnTo>
                    <a:lnTo>
                      <a:pt x="0" y="5171"/>
                    </a:lnTo>
                    <a:lnTo>
                      <a:pt x="0" y="375"/>
                    </a:lnTo>
                    <a:lnTo>
                      <a:pt x="5" y="314"/>
                    </a:lnTo>
                    <a:lnTo>
                      <a:pt x="21" y="257"/>
                    </a:lnTo>
                    <a:lnTo>
                      <a:pt x="43" y="203"/>
                    </a:lnTo>
                    <a:lnTo>
                      <a:pt x="74" y="155"/>
                    </a:lnTo>
                    <a:lnTo>
                      <a:pt x="114" y="111"/>
                    </a:lnTo>
                    <a:lnTo>
                      <a:pt x="159" y="72"/>
                    </a:lnTo>
                    <a:lnTo>
                      <a:pt x="209" y="42"/>
                    </a:lnTo>
                    <a:lnTo>
                      <a:pt x="264" y="18"/>
                    </a:lnTo>
                    <a:lnTo>
                      <a:pt x="322" y="5"/>
                    </a:lnTo>
                    <a:lnTo>
                      <a:pt x="3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2" name="Group 71"/>
          <p:cNvGrpSpPr/>
          <p:nvPr/>
        </p:nvGrpSpPr>
        <p:grpSpPr>
          <a:xfrm>
            <a:off x="6992717" y="5134560"/>
            <a:ext cx="5040225" cy="1362850"/>
            <a:chOff x="8702949" y="4986258"/>
            <a:chExt cx="3489051" cy="914400"/>
          </a:xfrm>
        </p:grpSpPr>
        <p:sp>
          <p:nvSpPr>
            <p:cNvPr id="50" name="Rectangle 49"/>
            <p:cNvSpPr/>
            <p:nvPr/>
          </p:nvSpPr>
          <p:spPr>
            <a:xfrm>
              <a:off x="9827461" y="5243403"/>
              <a:ext cx="2364539" cy="400110"/>
            </a:xfrm>
            <a:prstGeom prst="rect">
              <a:avLst/>
            </a:prstGeom>
          </p:spPr>
          <p:txBody>
            <a:bodyPr wrap="square" anchor="ctr">
              <a:spAutoFit/>
            </a:bodyPr>
            <a:lstStyle/>
            <a:p>
              <a:r>
                <a:rPr lang="en-US" sz="2000" kern="0" dirty="0">
                  <a:solidFill>
                    <a:schemeClr val="tx1">
                      <a:lumMod val="75000"/>
                      <a:lumOff val="25000"/>
                    </a:schemeClr>
                  </a:solidFill>
                  <a:latin typeface="Arial" pitchFamily="34" charset="0"/>
                  <a:cs typeface="Arial" pitchFamily="34" charset="0"/>
                </a:rPr>
                <a:t>Can be Monitor</a:t>
              </a:r>
              <a:endParaRPr lang="en-US" sz="2000" dirty="0">
                <a:solidFill>
                  <a:schemeClr val="tx1">
                    <a:lumMod val="75000"/>
                    <a:lumOff val="25000"/>
                  </a:schemeClr>
                </a:solidFill>
              </a:endParaRPr>
            </a:p>
          </p:txBody>
        </p:sp>
        <p:grpSp>
          <p:nvGrpSpPr>
            <p:cNvPr id="69" name="Group 68"/>
            <p:cNvGrpSpPr/>
            <p:nvPr/>
          </p:nvGrpSpPr>
          <p:grpSpPr>
            <a:xfrm>
              <a:off x="8702949" y="4986258"/>
              <a:ext cx="914400" cy="914400"/>
              <a:chOff x="8702949" y="5000461"/>
              <a:chExt cx="914400" cy="914400"/>
            </a:xfrm>
          </p:grpSpPr>
          <p:sp>
            <p:nvSpPr>
              <p:cNvPr id="47" name="Rounded Rectangle 46"/>
              <p:cNvSpPr/>
              <p:nvPr/>
            </p:nvSpPr>
            <p:spPr>
              <a:xfrm>
                <a:off x="8702949" y="5000461"/>
                <a:ext cx="914400" cy="914400"/>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54"/>
              <p:cNvGrpSpPr>
                <a:grpSpLocks noChangeAspect="1"/>
              </p:cNvGrpSpPr>
              <p:nvPr/>
            </p:nvGrpSpPr>
            <p:grpSpPr bwMode="auto">
              <a:xfrm>
                <a:off x="8870807" y="5212327"/>
                <a:ext cx="578685" cy="490669"/>
                <a:chOff x="3146" y="225"/>
                <a:chExt cx="2814" cy="2386"/>
              </a:xfrm>
              <a:solidFill>
                <a:schemeClr val="bg1"/>
              </a:solidFill>
            </p:grpSpPr>
            <p:sp>
              <p:nvSpPr>
                <p:cNvPr id="67" name="Freeform 56"/>
                <p:cNvSpPr>
                  <a:spLocks noEditPoints="1"/>
                </p:cNvSpPr>
                <p:nvPr/>
              </p:nvSpPr>
              <p:spPr bwMode="auto">
                <a:xfrm>
                  <a:off x="3146" y="225"/>
                  <a:ext cx="2814" cy="2386"/>
                </a:xfrm>
                <a:custGeom>
                  <a:avLst/>
                  <a:gdLst>
                    <a:gd name="T0" fmla="*/ 2296 w 5628"/>
                    <a:gd name="T1" fmla="*/ 3800 h 4773"/>
                    <a:gd name="T2" fmla="*/ 2272 w 5628"/>
                    <a:gd name="T3" fmla="*/ 3820 h 4773"/>
                    <a:gd name="T4" fmla="*/ 2173 w 5628"/>
                    <a:gd name="T5" fmla="*/ 4351 h 4773"/>
                    <a:gd name="T6" fmla="*/ 2183 w 5628"/>
                    <a:gd name="T7" fmla="*/ 4389 h 4773"/>
                    <a:gd name="T8" fmla="*/ 2219 w 5628"/>
                    <a:gd name="T9" fmla="*/ 4406 h 4773"/>
                    <a:gd name="T10" fmla="*/ 3428 w 5628"/>
                    <a:gd name="T11" fmla="*/ 4401 h 4773"/>
                    <a:gd name="T12" fmla="*/ 3452 w 5628"/>
                    <a:gd name="T13" fmla="*/ 4377 h 4773"/>
                    <a:gd name="T14" fmla="*/ 3455 w 5628"/>
                    <a:gd name="T15" fmla="*/ 4353 h 4773"/>
                    <a:gd name="T16" fmla="*/ 3361 w 5628"/>
                    <a:gd name="T17" fmla="*/ 3836 h 4773"/>
                    <a:gd name="T18" fmla="*/ 3346 w 5628"/>
                    <a:gd name="T19" fmla="*/ 3808 h 4773"/>
                    <a:gd name="T20" fmla="*/ 3317 w 5628"/>
                    <a:gd name="T21" fmla="*/ 3796 h 4773"/>
                    <a:gd name="T22" fmla="*/ 877 w 5628"/>
                    <a:gd name="T23" fmla="*/ 457 h 4773"/>
                    <a:gd name="T24" fmla="*/ 839 w 5628"/>
                    <a:gd name="T25" fmla="*/ 471 h 4773"/>
                    <a:gd name="T26" fmla="*/ 815 w 5628"/>
                    <a:gd name="T27" fmla="*/ 504 h 4773"/>
                    <a:gd name="T28" fmla="*/ 812 w 5628"/>
                    <a:gd name="T29" fmla="*/ 2832 h 4773"/>
                    <a:gd name="T30" fmla="*/ 829 w 5628"/>
                    <a:gd name="T31" fmla="*/ 2878 h 4773"/>
                    <a:gd name="T32" fmla="*/ 4777 w 5628"/>
                    <a:gd name="T33" fmla="*/ 2892 h 4773"/>
                    <a:gd name="T34" fmla="*/ 4811 w 5628"/>
                    <a:gd name="T35" fmla="*/ 2856 h 4773"/>
                    <a:gd name="T36" fmla="*/ 4816 w 5628"/>
                    <a:gd name="T37" fmla="*/ 524 h 4773"/>
                    <a:gd name="T38" fmla="*/ 4804 w 5628"/>
                    <a:gd name="T39" fmla="*/ 485 h 4773"/>
                    <a:gd name="T40" fmla="*/ 4772 w 5628"/>
                    <a:gd name="T41" fmla="*/ 461 h 4773"/>
                    <a:gd name="T42" fmla="*/ 877 w 5628"/>
                    <a:gd name="T43" fmla="*/ 457 h 4773"/>
                    <a:gd name="T44" fmla="*/ 4750 w 5628"/>
                    <a:gd name="T45" fmla="*/ 0 h 4773"/>
                    <a:gd name="T46" fmla="*/ 4890 w 5628"/>
                    <a:gd name="T47" fmla="*/ 19 h 4773"/>
                    <a:gd name="T48" fmla="*/ 5014 w 5628"/>
                    <a:gd name="T49" fmla="*/ 72 h 4773"/>
                    <a:gd name="T50" fmla="*/ 5121 w 5628"/>
                    <a:gd name="T51" fmla="*/ 154 h 4773"/>
                    <a:gd name="T52" fmla="*/ 5203 w 5628"/>
                    <a:gd name="T53" fmla="*/ 259 h 4773"/>
                    <a:gd name="T54" fmla="*/ 5256 w 5628"/>
                    <a:gd name="T55" fmla="*/ 384 h 4773"/>
                    <a:gd name="T56" fmla="*/ 5275 w 5628"/>
                    <a:gd name="T57" fmla="*/ 524 h 4773"/>
                    <a:gd name="T58" fmla="*/ 5272 w 5628"/>
                    <a:gd name="T59" fmla="*/ 2893 h 4773"/>
                    <a:gd name="T60" fmla="*/ 5244 w 5628"/>
                    <a:gd name="T61" fmla="*/ 3009 h 4773"/>
                    <a:gd name="T62" fmla="*/ 5268 w 5628"/>
                    <a:gd name="T63" fmla="*/ 3069 h 4773"/>
                    <a:gd name="T64" fmla="*/ 5625 w 5628"/>
                    <a:gd name="T65" fmla="*/ 4503 h 4773"/>
                    <a:gd name="T66" fmla="*/ 5623 w 5628"/>
                    <a:gd name="T67" fmla="*/ 4585 h 4773"/>
                    <a:gd name="T68" fmla="*/ 5587 w 5628"/>
                    <a:gd name="T69" fmla="*/ 4669 h 4773"/>
                    <a:gd name="T70" fmla="*/ 5524 w 5628"/>
                    <a:gd name="T71" fmla="*/ 4732 h 4773"/>
                    <a:gd name="T72" fmla="*/ 5440 w 5628"/>
                    <a:gd name="T73" fmla="*/ 4768 h 4773"/>
                    <a:gd name="T74" fmla="*/ 235 w 5628"/>
                    <a:gd name="T75" fmla="*/ 4773 h 4773"/>
                    <a:gd name="T76" fmla="*/ 152 w 5628"/>
                    <a:gd name="T77" fmla="*/ 4757 h 4773"/>
                    <a:gd name="T78" fmla="*/ 78 w 5628"/>
                    <a:gd name="T79" fmla="*/ 4713 h 4773"/>
                    <a:gd name="T80" fmla="*/ 27 w 5628"/>
                    <a:gd name="T81" fmla="*/ 4646 h 4773"/>
                    <a:gd name="T82" fmla="*/ 2 w 5628"/>
                    <a:gd name="T83" fmla="*/ 4564 h 4773"/>
                    <a:gd name="T84" fmla="*/ 7 w 5628"/>
                    <a:gd name="T85" fmla="*/ 4481 h 4773"/>
                    <a:gd name="T86" fmla="*/ 370 w 5628"/>
                    <a:gd name="T87" fmla="*/ 3038 h 4773"/>
                    <a:gd name="T88" fmla="*/ 367 w 5628"/>
                    <a:gd name="T89" fmla="*/ 2951 h 4773"/>
                    <a:gd name="T90" fmla="*/ 353 w 5628"/>
                    <a:gd name="T91" fmla="*/ 2832 h 4773"/>
                    <a:gd name="T92" fmla="*/ 358 w 5628"/>
                    <a:gd name="T93" fmla="*/ 452 h 4773"/>
                    <a:gd name="T94" fmla="*/ 394 w 5628"/>
                    <a:gd name="T95" fmla="*/ 321 h 4773"/>
                    <a:gd name="T96" fmla="*/ 462 w 5628"/>
                    <a:gd name="T97" fmla="*/ 203 h 4773"/>
                    <a:gd name="T98" fmla="*/ 558 w 5628"/>
                    <a:gd name="T99" fmla="*/ 109 h 4773"/>
                    <a:gd name="T100" fmla="*/ 674 w 5628"/>
                    <a:gd name="T101" fmla="*/ 41 h 4773"/>
                    <a:gd name="T102" fmla="*/ 807 w 5628"/>
                    <a:gd name="T103" fmla="*/ 5 h 4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8" h="4773">
                      <a:moveTo>
                        <a:pt x="2311" y="3796"/>
                      </a:moveTo>
                      <a:lnTo>
                        <a:pt x="2296" y="3800"/>
                      </a:lnTo>
                      <a:lnTo>
                        <a:pt x="2282" y="3808"/>
                      </a:lnTo>
                      <a:lnTo>
                        <a:pt x="2272" y="3820"/>
                      </a:lnTo>
                      <a:lnTo>
                        <a:pt x="2267" y="3836"/>
                      </a:lnTo>
                      <a:lnTo>
                        <a:pt x="2173" y="4351"/>
                      </a:lnTo>
                      <a:lnTo>
                        <a:pt x="2174" y="4370"/>
                      </a:lnTo>
                      <a:lnTo>
                        <a:pt x="2183" y="4389"/>
                      </a:lnTo>
                      <a:lnTo>
                        <a:pt x="2198" y="4401"/>
                      </a:lnTo>
                      <a:lnTo>
                        <a:pt x="2219" y="4406"/>
                      </a:lnTo>
                      <a:lnTo>
                        <a:pt x="3409" y="4406"/>
                      </a:lnTo>
                      <a:lnTo>
                        <a:pt x="3428" y="4401"/>
                      </a:lnTo>
                      <a:lnTo>
                        <a:pt x="3442" y="4392"/>
                      </a:lnTo>
                      <a:lnTo>
                        <a:pt x="3452" y="4377"/>
                      </a:lnTo>
                      <a:lnTo>
                        <a:pt x="3455" y="4358"/>
                      </a:lnTo>
                      <a:lnTo>
                        <a:pt x="3455" y="4353"/>
                      </a:lnTo>
                      <a:lnTo>
                        <a:pt x="3454" y="4346"/>
                      </a:lnTo>
                      <a:lnTo>
                        <a:pt x="3361" y="3836"/>
                      </a:lnTo>
                      <a:lnTo>
                        <a:pt x="3356" y="3820"/>
                      </a:lnTo>
                      <a:lnTo>
                        <a:pt x="3346" y="3808"/>
                      </a:lnTo>
                      <a:lnTo>
                        <a:pt x="3332" y="3800"/>
                      </a:lnTo>
                      <a:lnTo>
                        <a:pt x="3317" y="3796"/>
                      </a:lnTo>
                      <a:lnTo>
                        <a:pt x="2311" y="3796"/>
                      </a:lnTo>
                      <a:close/>
                      <a:moveTo>
                        <a:pt x="877" y="457"/>
                      </a:moveTo>
                      <a:lnTo>
                        <a:pt x="856" y="461"/>
                      </a:lnTo>
                      <a:lnTo>
                        <a:pt x="839" y="471"/>
                      </a:lnTo>
                      <a:lnTo>
                        <a:pt x="824" y="485"/>
                      </a:lnTo>
                      <a:lnTo>
                        <a:pt x="815" y="504"/>
                      </a:lnTo>
                      <a:lnTo>
                        <a:pt x="812" y="524"/>
                      </a:lnTo>
                      <a:lnTo>
                        <a:pt x="812" y="2832"/>
                      </a:lnTo>
                      <a:lnTo>
                        <a:pt x="815" y="2856"/>
                      </a:lnTo>
                      <a:lnTo>
                        <a:pt x="829" y="2878"/>
                      </a:lnTo>
                      <a:lnTo>
                        <a:pt x="849" y="2892"/>
                      </a:lnTo>
                      <a:lnTo>
                        <a:pt x="4777" y="2892"/>
                      </a:lnTo>
                      <a:lnTo>
                        <a:pt x="4797" y="2878"/>
                      </a:lnTo>
                      <a:lnTo>
                        <a:pt x="4811" y="2856"/>
                      </a:lnTo>
                      <a:lnTo>
                        <a:pt x="4816" y="2832"/>
                      </a:lnTo>
                      <a:lnTo>
                        <a:pt x="4816" y="524"/>
                      </a:lnTo>
                      <a:lnTo>
                        <a:pt x="4813" y="504"/>
                      </a:lnTo>
                      <a:lnTo>
                        <a:pt x="4804" y="485"/>
                      </a:lnTo>
                      <a:lnTo>
                        <a:pt x="4789" y="471"/>
                      </a:lnTo>
                      <a:lnTo>
                        <a:pt x="4772" y="461"/>
                      </a:lnTo>
                      <a:lnTo>
                        <a:pt x="4750" y="457"/>
                      </a:lnTo>
                      <a:lnTo>
                        <a:pt x="877" y="457"/>
                      </a:lnTo>
                      <a:close/>
                      <a:moveTo>
                        <a:pt x="877" y="0"/>
                      </a:moveTo>
                      <a:lnTo>
                        <a:pt x="4750" y="0"/>
                      </a:lnTo>
                      <a:lnTo>
                        <a:pt x="4821" y="5"/>
                      </a:lnTo>
                      <a:lnTo>
                        <a:pt x="4890" y="19"/>
                      </a:lnTo>
                      <a:lnTo>
                        <a:pt x="4954" y="41"/>
                      </a:lnTo>
                      <a:lnTo>
                        <a:pt x="5014" y="72"/>
                      </a:lnTo>
                      <a:lnTo>
                        <a:pt x="5070" y="109"/>
                      </a:lnTo>
                      <a:lnTo>
                        <a:pt x="5121" y="154"/>
                      </a:lnTo>
                      <a:lnTo>
                        <a:pt x="5166" y="203"/>
                      </a:lnTo>
                      <a:lnTo>
                        <a:pt x="5203" y="259"/>
                      </a:lnTo>
                      <a:lnTo>
                        <a:pt x="5234" y="321"/>
                      </a:lnTo>
                      <a:lnTo>
                        <a:pt x="5256" y="384"/>
                      </a:lnTo>
                      <a:lnTo>
                        <a:pt x="5270" y="452"/>
                      </a:lnTo>
                      <a:lnTo>
                        <a:pt x="5275" y="524"/>
                      </a:lnTo>
                      <a:lnTo>
                        <a:pt x="5275" y="2832"/>
                      </a:lnTo>
                      <a:lnTo>
                        <a:pt x="5272" y="2893"/>
                      </a:lnTo>
                      <a:lnTo>
                        <a:pt x="5260" y="2951"/>
                      </a:lnTo>
                      <a:lnTo>
                        <a:pt x="5244" y="3009"/>
                      </a:lnTo>
                      <a:lnTo>
                        <a:pt x="5258" y="3038"/>
                      </a:lnTo>
                      <a:lnTo>
                        <a:pt x="5268" y="3069"/>
                      </a:lnTo>
                      <a:lnTo>
                        <a:pt x="5618" y="4469"/>
                      </a:lnTo>
                      <a:lnTo>
                        <a:pt x="5625" y="4503"/>
                      </a:lnTo>
                      <a:lnTo>
                        <a:pt x="5628" y="4537"/>
                      </a:lnTo>
                      <a:lnTo>
                        <a:pt x="5623" y="4585"/>
                      </a:lnTo>
                      <a:lnTo>
                        <a:pt x="5609" y="4629"/>
                      </a:lnTo>
                      <a:lnTo>
                        <a:pt x="5587" y="4669"/>
                      </a:lnTo>
                      <a:lnTo>
                        <a:pt x="5560" y="4704"/>
                      </a:lnTo>
                      <a:lnTo>
                        <a:pt x="5524" y="4732"/>
                      </a:lnTo>
                      <a:lnTo>
                        <a:pt x="5485" y="4754"/>
                      </a:lnTo>
                      <a:lnTo>
                        <a:pt x="5440" y="4768"/>
                      </a:lnTo>
                      <a:lnTo>
                        <a:pt x="5393" y="4773"/>
                      </a:lnTo>
                      <a:lnTo>
                        <a:pt x="235" y="4773"/>
                      </a:lnTo>
                      <a:lnTo>
                        <a:pt x="193" y="4769"/>
                      </a:lnTo>
                      <a:lnTo>
                        <a:pt x="152" y="4757"/>
                      </a:lnTo>
                      <a:lnTo>
                        <a:pt x="113" y="4738"/>
                      </a:lnTo>
                      <a:lnTo>
                        <a:pt x="78" y="4713"/>
                      </a:lnTo>
                      <a:lnTo>
                        <a:pt x="49" y="4682"/>
                      </a:lnTo>
                      <a:lnTo>
                        <a:pt x="27" y="4646"/>
                      </a:lnTo>
                      <a:lnTo>
                        <a:pt x="10" y="4607"/>
                      </a:lnTo>
                      <a:lnTo>
                        <a:pt x="2" y="4564"/>
                      </a:lnTo>
                      <a:lnTo>
                        <a:pt x="0" y="4523"/>
                      </a:lnTo>
                      <a:lnTo>
                        <a:pt x="7" y="4481"/>
                      </a:lnTo>
                      <a:lnTo>
                        <a:pt x="360" y="3069"/>
                      </a:lnTo>
                      <a:lnTo>
                        <a:pt x="370" y="3038"/>
                      </a:lnTo>
                      <a:lnTo>
                        <a:pt x="384" y="3009"/>
                      </a:lnTo>
                      <a:lnTo>
                        <a:pt x="367" y="2951"/>
                      </a:lnTo>
                      <a:lnTo>
                        <a:pt x="356" y="2893"/>
                      </a:lnTo>
                      <a:lnTo>
                        <a:pt x="353" y="2832"/>
                      </a:lnTo>
                      <a:lnTo>
                        <a:pt x="353" y="524"/>
                      </a:lnTo>
                      <a:lnTo>
                        <a:pt x="358" y="452"/>
                      </a:lnTo>
                      <a:lnTo>
                        <a:pt x="372" y="384"/>
                      </a:lnTo>
                      <a:lnTo>
                        <a:pt x="394" y="321"/>
                      </a:lnTo>
                      <a:lnTo>
                        <a:pt x="425" y="259"/>
                      </a:lnTo>
                      <a:lnTo>
                        <a:pt x="462" y="203"/>
                      </a:lnTo>
                      <a:lnTo>
                        <a:pt x="507" y="154"/>
                      </a:lnTo>
                      <a:lnTo>
                        <a:pt x="558" y="109"/>
                      </a:lnTo>
                      <a:lnTo>
                        <a:pt x="612" y="72"/>
                      </a:lnTo>
                      <a:lnTo>
                        <a:pt x="674" y="41"/>
                      </a:lnTo>
                      <a:lnTo>
                        <a:pt x="738" y="19"/>
                      </a:lnTo>
                      <a:lnTo>
                        <a:pt x="807" y="5"/>
                      </a:lnTo>
                      <a:lnTo>
                        <a:pt x="8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57"/>
                <p:cNvSpPr>
                  <a:spLocks/>
                </p:cNvSpPr>
                <p:nvPr/>
              </p:nvSpPr>
              <p:spPr bwMode="auto">
                <a:xfrm>
                  <a:off x="4308" y="799"/>
                  <a:ext cx="490" cy="489"/>
                </a:xfrm>
                <a:custGeom>
                  <a:avLst/>
                  <a:gdLst>
                    <a:gd name="T0" fmla="*/ 73 w 978"/>
                    <a:gd name="T1" fmla="*/ 0 h 980"/>
                    <a:gd name="T2" fmla="*/ 93 w 978"/>
                    <a:gd name="T3" fmla="*/ 3 h 980"/>
                    <a:gd name="T4" fmla="*/ 770 w 978"/>
                    <a:gd name="T5" fmla="*/ 261 h 980"/>
                    <a:gd name="T6" fmla="*/ 789 w 978"/>
                    <a:gd name="T7" fmla="*/ 271 h 980"/>
                    <a:gd name="T8" fmla="*/ 803 w 978"/>
                    <a:gd name="T9" fmla="*/ 289 h 980"/>
                    <a:gd name="T10" fmla="*/ 811 w 978"/>
                    <a:gd name="T11" fmla="*/ 307 h 980"/>
                    <a:gd name="T12" fmla="*/ 815 w 978"/>
                    <a:gd name="T13" fmla="*/ 329 h 980"/>
                    <a:gd name="T14" fmla="*/ 810 w 978"/>
                    <a:gd name="T15" fmla="*/ 352 h 980"/>
                    <a:gd name="T16" fmla="*/ 799 w 978"/>
                    <a:gd name="T17" fmla="*/ 370 h 980"/>
                    <a:gd name="T18" fmla="*/ 784 w 978"/>
                    <a:gd name="T19" fmla="*/ 384 h 980"/>
                    <a:gd name="T20" fmla="*/ 764 w 978"/>
                    <a:gd name="T21" fmla="*/ 393 h 980"/>
                    <a:gd name="T22" fmla="*/ 617 w 978"/>
                    <a:gd name="T23" fmla="*/ 434 h 980"/>
                    <a:gd name="T24" fmla="*/ 960 w 978"/>
                    <a:gd name="T25" fmla="*/ 777 h 980"/>
                    <a:gd name="T26" fmla="*/ 972 w 978"/>
                    <a:gd name="T27" fmla="*/ 794 h 980"/>
                    <a:gd name="T28" fmla="*/ 978 w 978"/>
                    <a:gd name="T29" fmla="*/ 814 h 980"/>
                    <a:gd name="T30" fmla="*/ 978 w 978"/>
                    <a:gd name="T31" fmla="*/ 836 h 980"/>
                    <a:gd name="T32" fmla="*/ 972 w 978"/>
                    <a:gd name="T33" fmla="*/ 857 h 980"/>
                    <a:gd name="T34" fmla="*/ 960 w 978"/>
                    <a:gd name="T35" fmla="*/ 874 h 980"/>
                    <a:gd name="T36" fmla="*/ 873 w 978"/>
                    <a:gd name="T37" fmla="*/ 961 h 980"/>
                    <a:gd name="T38" fmla="*/ 854 w 978"/>
                    <a:gd name="T39" fmla="*/ 973 h 980"/>
                    <a:gd name="T40" fmla="*/ 834 w 978"/>
                    <a:gd name="T41" fmla="*/ 980 h 980"/>
                    <a:gd name="T42" fmla="*/ 813 w 978"/>
                    <a:gd name="T43" fmla="*/ 980 h 980"/>
                    <a:gd name="T44" fmla="*/ 793 w 978"/>
                    <a:gd name="T45" fmla="*/ 973 h 980"/>
                    <a:gd name="T46" fmla="*/ 774 w 978"/>
                    <a:gd name="T47" fmla="*/ 961 h 980"/>
                    <a:gd name="T48" fmla="*/ 433 w 978"/>
                    <a:gd name="T49" fmla="*/ 618 h 980"/>
                    <a:gd name="T50" fmla="*/ 392 w 978"/>
                    <a:gd name="T51" fmla="*/ 765 h 980"/>
                    <a:gd name="T52" fmla="*/ 383 w 978"/>
                    <a:gd name="T53" fmla="*/ 785 h 980"/>
                    <a:gd name="T54" fmla="*/ 368 w 978"/>
                    <a:gd name="T55" fmla="*/ 801 h 980"/>
                    <a:gd name="T56" fmla="*/ 349 w 978"/>
                    <a:gd name="T57" fmla="*/ 811 h 980"/>
                    <a:gd name="T58" fmla="*/ 329 w 978"/>
                    <a:gd name="T59" fmla="*/ 816 h 980"/>
                    <a:gd name="T60" fmla="*/ 307 w 978"/>
                    <a:gd name="T61" fmla="*/ 814 h 980"/>
                    <a:gd name="T62" fmla="*/ 286 w 978"/>
                    <a:gd name="T63" fmla="*/ 804 h 980"/>
                    <a:gd name="T64" fmla="*/ 271 w 978"/>
                    <a:gd name="T65" fmla="*/ 790 h 980"/>
                    <a:gd name="T66" fmla="*/ 260 w 978"/>
                    <a:gd name="T67" fmla="*/ 772 h 980"/>
                    <a:gd name="T68" fmla="*/ 3 w 978"/>
                    <a:gd name="T69" fmla="*/ 94 h 980"/>
                    <a:gd name="T70" fmla="*/ 0 w 978"/>
                    <a:gd name="T71" fmla="*/ 75 h 980"/>
                    <a:gd name="T72" fmla="*/ 0 w 978"/>
                    <a:gd name="T73" fmla="*/ 55 h 980"/>
                    <a:gd name="T74" fmla="*/ 6 w 978"/>
                    <a:gd name="T75" fmla="*/ 36 h 980"/>
                    <a:gd name="T76" fmla="*/ 20 w 978"/>
                    <a:gd name="T77" fmla="*/ 21 h 980"/>
                    <a:gd name="T78" fmla="*/ 35 w 978"/>
                    <a:gd name="T79" fmla="*/ 9 h 980"/>
                    <a:gd name="T80" fmla="*/ 54 w 978"/>
                    <a:gd name="T81" fmla="*/ 2 h 980"/>
                    <a:gd name="T82" fmla="*/ 73 w 978"/>
                    <a:gd name="T8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8" h="980">
                      <a:moveTo>
                        <a:pt x="73" y="0"/>
                      </a:moveTo>
                      <a:lnTo>
                        <a:pt x="93" y="3"/>
                      </a:lnTo>
                      <a:lnTo>
                        <a:pt x="770" y="261"/>
                      </a:lnTo>
                      <a:lnTo>
                        <a:pt x="789" y="271"/>
                      </a:lnTo>
                      <a:lnTo>
                        <a:pt x="803" y="289"/>
                      </a:lnTo>
                      <a:lnTo>
                        <a:pt x="811" y="307"/>
                      </a:lnTo>
                      <a:lnTo>
                        <a:pt x="815" y="329"/>
                      </a:lnTo>
                      <a:lnTo>
                        <a:pt x="810" y="352"/>
                      </a:lnTo>
                      <a:lnTo>
                        <a:pt x="799" y="370"/>
                      </a:lnTo>
                      <a:lnTo>
                        <a:pt x="784" y="384"/>
                      </a:lnTo>
                      <a:lnTo>
                        <a:pt x="764" y="393"/>
                      </a:lnTo>
                      <a:lnTo>
                        <a:pt x="617" y="434"/>
                      </a:lnTo>
                      <a:lnTo>
                        <a:pt x="960" y="777"/>
                      </a:lnTo>
                      <a:lnTo>
                        <a:pt x="972" y="794"/>
                      </a:lnTo>
                      <a:lnTo>
                        <a:pt x="978" y="814"/>
                      </a:lnTo>
                      <a:lnTo>
                        <a:pt x="978" y="836"/>
                      </a:lnTo>
                      <a:lnTo>
                        <a:pt x="972" y="857"/>
                      </a:lnTo>
                      <a:lnTo>
                        <a:pt x="960" y="874"/>
                      </a:lnTo>
                      <a:lnTo>
                        <a:pt x="873" y="961"/>
                      </a:lnTo>
                      <a:lnTo>
                        <a:pt x="854" y="973"/>
                      </a:lnTo>
                      <a:lnTo>
                        <a:pt x="834" y="980"/>
                      </a:lnTo>
                      <a:lnTo>
                        <a:pt x="813" y="980"/>
                      </a:lnTo>
                      <a:lnTo>
                        <a:pt x="793" y="973"/>
                      </a:lnTo>
                      <a:lnTo>
                        <a:pt x="774" y="961"/>
                      </a:lnTo>
                      <a:lnTo>
                        <a:pt x="433" y="618"/>
                      </a:lnTo>
                      <a:lnTo>
                        <a:pt x="392" y="765"/>
                      </a:lnTo>
                      <a:lnTo>
                        <a:pt x="383" y="785"/>
                      </a:lnTo>
                      <a:lnTo>
                        <a:pt x="368" y="801"/>
                      </a:lnTo>
                      <a:lnTo>
                        <a:pt x="349" y="811"/>
                      </a:lnTo>
                      <a:lnTo>
                        <a:pt x="329" y="816"/>
                      </a:lnTo>
                      <a:lnTo>
                        <a:pt x="307" y="814"/>
                      </a:lnTo>
                      <a:lnTo>
                        <a:pt x="286" y="804"/>
                      </a:lnTo>
                      <a:lnTo>
                        <a:pt x="271" y="790"/>
                      </a:lnTo>
                      <a:lnTo>
                        <a:pt x="260" y="772"/>
                      </a:lnTo>
                      <a:lnTo>
                        <a:pt x="3" y="94"/>
                      </a:lnTo>
                      <a:lnTo>
                        <a:pt x="0" y="75"/>
                      </a:lnTo>
                      <a:lnTo>
                        <a:pt x="0" y="55"/>
                      </a:lnTo>
                      <a:lnTo>
                        <a:pt x="6" y="36"/>
                      </a:lnTo>
                      <a:lnTo>
                        <a:pt x="20" y="21"/>
                      </a:lnTo>
                      <a:lnTo>
                        <a:pt x="35" y="9"/>
                      </a:lnTo>
                      <a:lnTo>
                        <a:pt x="54"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51" name="Group 50">
            <a:extLst>
              <a:ext uri="{FF2B5EF4-FFF2-40B4-BE49-F238E27FC236}">
                <a16:creationId xmlns:a16="http://schemas.microsoft.com/office/drawing/2014/main" id="{4987AE25-2916-4AE5-A1A3-E238E57AEC6D}"/>
              </a:ext>
            </a:extLst>
          </p:cNvPr>
          <p:cNvGrpSpPr/>
          <p:nvPr/>
        </p:nvGrpSpPr>
        <p:grpSpPr>
          <a:xfrm>
            <a:off x="3694176" y="0"/>
            <a:ext cx="8494649" cy="6858000"/>
            <a:chOff x="3934172" y="0"/>
            <a:chExt cx="8221006" cy="6874094"/>
          </a:xfrm>
        </p:grpSpPr>
        <p:cxnSp>
          <p:nvCxnSpPr>
            <p:cNvPr id="52" name="Straight Connector 51">
              <a:extLst>
                <a:ext uri="{FF2B5EF4-FFF2-40B4-BE49-F238E27FC236}">
                  <a16:creationId xmlns:a16="http://schemas.microsoft.com/office/drawing/2014/main" id="{7D3E78D5-97DE-49D0-B453-3207960DD575}"/>
                </a:ext>
              </a:extLst>
            </p:cNvPr>
            <p:cNvCxnSpPr/>
            <p:nvPr userDrawn="1"/>
          </p:nvCxnSpPr>
          <p:spPr>
            <a:xfrm flipH="1">
              <a:off x="3934172" y="0"/>
              <a:ext cx="3888432" cy="3888432"/>
            </a:xfrm>
            <a:prstGeom prst="line">
              <a:avLst/>
            </a:prstGeom>
            <a:ln w="38100">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2A83B9B-3860-4CF5-8B93-838A8D98A2AA}"/>
                </a:ext>
              </a:extLst>
            </p:cNvPr>
            <p:cNvCxnSpPr>
              <a:cxnSpLocks/>
            </p:cNvCxnSpPr>
            <p:nvPr userDrawn="1"/>
          </p:nvCxnSpPr>
          <p:spPr>
            <a:xfrm flipH="1">
              <a:off x="6695964" y="24384"/>
              <a:ext cx="1748432" cy="1748432"/>
            </a:xfrm>
            <a:prstGeom prst="line">
              <a:avLst/>
            </a:prstGeom>
            <a:ln>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8E7D2D-8B95-48D7-929D-B0DEDD2E4925}"/>
                </a:ext>
              </a:extLst>
            </p:cNvPr>
            <p:cNvCxnSpPr>
              <a:cxnSpLocks/>
            </p:cNvCxnSpPr>
            <p:nvPr userDrawn="1"/>
          </p:nvCxnSpPr>
          <p:spPr>
            <a:xfrm flipH="1">
              <a:off x="5927868" y="0"/>
              <a:ext cx="1748432" cy="1748432"/>
            </a:xfrm>
            <a:prstGeom prst="line">
              <a:avLst/>
            </a:prstGeom>
            <a:ln>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46B118-76BA-4791-A9E5-E6A945AE955D}"/>
                </a:ext>
              </a:extLst>
            </p:cNvPr>
            <p:cNvCxnSpPr>
              <a:cxnSpLocks/>
            </p:cNvCxnSpPr>
            <p:nvPr userDrawn="1"/>
          </p:nvCxnSpPr>
          <p:spPr>
            <a:xfrm flipH="1">
              <a:off x="7822604" y="12192"/>
              <a:ext cx="926592" cy="926592"/>
            </a:xfrm>
            <a:prstGeom prst="line">
              <a:avLst/>
            </a:prstGeom>
            <a:ln w="76200">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EA88FF-FC5C-4F81-B53F-A526D1B9D188}"/>
                </a:ext>
              </a:extLst>
            </p:cNvPr>
            <p:cNvCxnSpPr>
              <a:cxnSpLocks/>
            </p:cNvCxnSpPr>
            <p:nvPr userDrawn="1"/>
          </p:nvCxnSpPr>
          <p:spPr>
            <a:xfrm flipH="1">
              <a:off x="4570142" y="744324"/>
              <a:ext cx="6000076" cy="6129770"/>
            </a:xfrm>
            <a:prstGeom prst="line">
              <a:avLst/>
            </a:prstGeom>
            <a:ln>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FE68C4-D7BE-4050-B87F-8FEBD9ACE63B}"/>
                </a:ext>
              </a:extLst>
            </p:cNvPr>
            <p:cNvCxnSpPr>
              <a:cxnSpLocks/>
            </p:cNvCxnSpPr>
            <p:nvPr userDrawn="1"/>
          </p:nvCxnSpPr>
          <p:spPr>
            <a:xfrm flipH="1">
              <a:off x="10175628" y="793092"/>
              <a:ext cx="1979550" cy="2022339"/>
            </a:xfrm>
            <a:prstGeom prst="line">
              <a:avLst/>
            </a:prstGeom>
            <a:ln w="76200">
              <a:solidFill>
                <a:schemeClr val="bg1">
                  <a:alpha val="19000"/>
                </a:schemeClr>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D9D1E393-7179-4DB5-BEE5-BBF5133A1B20}"/>
              </a:ext>
            </a:extLst>
          </p:cNvPr>
          <p:cNvGrpSpPr/>
          <p:nvPr/>
        </p:nvGrpSpPr>
        <p:grpSpPr>
          <a:xfrm>
            <a:off x="7029493" y="713527"/>
            <a:ext cx="1639979" cy="3401974"/>
            <a:chOff x="6818985" y="521273"/>
            <a:chExt cx="1639979" cy="3401974"/>
          </a:xfrm>
        </p:grpSpPr>
        <p:grpSp>
          <p:nvGrpSpPr>
            <p:cNvPr id="98" name="Group 13">
              <a:extLst>
                <a:ext uri="{FF2B5EF4-FFF2-40B4-BE49-F238E27FC236}">
                  <a16:creationId xmlns:a16="http://schemas.microsoft.com/office/drawing/2014/main" id="{D642F163-4C81-4C96-B84F-423C1D440FFC}"/>
                </a:ext>
              </a:extLst>
            </p:cNvPr>
            <p:cNvGrpSpPr>
              <a:grpSpLocks noChangeAspect="1"/>
            </p:cNvGrpSpPr>
            <p:nvPr/>
          </p:nvGrpSpPr>
          <p:grpSpPr bwMode="auto">
            <a:xfrm>
              <a:off x="6818985" y="521273"/>
              <a:ext cx="1639979" cy="3401974"/>
              <a:chOff x="5974" y="596"/>
              <a:chExt cx="1250" cy="2593"/>
            </a:xfrm>
            <a:effectLst>
              <a:outerShdw blurRad="50800" dist="38100" dir="8100000" algn="tr" rotWithShape="0">
                <a:prstClr val="black">
                  <a:alpha val="40000"/>
                </a:prstClr>
              </a:outerShdw>
            </a:effectLst>
          </p:grpSpPr>
          <p:sp>
            <p:nvSpPr>
              <p:cNvPr id="99" name="Freeform 14">
                <a:extLst>
                  <a:ext uri="{FF2B5EF4-FFF2-40B4-BE49-F238E27FC236}">
                    <a16:creationId xmlns:a16="http://schemas.microsoft.com/office/drawing/2014/main" id="{13065047-F54A-41E4-BE8E-A0FE27CEFA02}"/>
                  </a:ext>
                </a:extLst>
              </p:cNvPr>
              <p:cNvSpPr>
                <a:spLocks/>
              </p:cNvSpPr>
              <p:nvPr/>
            </p:nvSpPr>
            <p:spPr bwMode="auto">
              <a:xfrm>
                <a:off x="5974" y="596"/>
                <a:ext cx="1250" cy="2593"/>
              </a:xfrm>
              <a:custGeom>
                <a:avLst/>
                <a:gdLst>
                  <a:gd name="T0" fmla="*/ 16 w 104"/>
                  <a:gd name="T1" fmla="*/ 219 h 219"/>
                  <a:gd name="T2" fmla="*/ 0 w 104"/>
                  <a:gd name="T3" fmla="*/ 203 h 219"/>
                  <a:gd name="T4" fmla="*/ 0 w 104"/>
                  <a:gd name="T5" fmla="*/ 17 h 219"/>
                  <a:gd name="T6" fmla="*/ 16 w 104"/>
                  <a:gd name="T7" fmla="*/ 0 h 219"/>
                  <a:gd name="T8" fmla="*/ 88 w 104"/>
                  <a:gd name="T9" fmla="*/ 0 h 219"/>
                  <a:gd name="T10" fmla="*/ 104 w 104"/>
                  <a:gd name="T11" fmla="*/ 17 h 219"/>
                  <a:gd name="T12" fmla="*/ 104 w 104"/>
                  <a:gd name="T13" fmla="*/ 203 h 219"/>
                  <a:gd name="T14" fmla="*/ 88 w 104"/>
                  <a:gd name="T15" fmla="*/ 219 h 219"/>
                  <a:gd name="T16" fmla="*/ 16 w 104"/>
                  <a:gd name="T17"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19">
                    <a:moveTo>
                      <a:pt x="16" y="219"/>
                    </a:moveTo>
                    <a:cubicBezTo>
                      <a:pt x="7" y="219"/>
                      <a:pt x="0" y="212"/>
                      <a:pt x="0" y="203"/>
                    </a:cubicBezTo>
                    <a:cubicBezTo>
                      <a:pt x="0" y="17"/>
                      <a:pt x="0" y="17"/>
                      <a:pt x="0" y="17"/>
                    </a:cubicBezTo>
                    <a:cubicBezTo>
                      <a:pt x="0" y="8"/>
                      <a:pt x="7" y="0"/>
                      <a:pt x="16" y="0"/>
                    </a:cubicBezTo>
                    <a:cubicBezTo>
                      <a:pt x="88" y="0"/>
                      <a:pt x="88" y="0"/>
                      <a:pt x="88" y="0"/>
                    </a:cubicBezTo>
                    <a:cubicBezTo>
                      <a:pt x="97" y="0"/>
                      <a:pt x="104" y="8"/>
                      <a:pt x="104" y="17"/>
                    </a:cubicBezTo>
                    <a:cubicBezTo>
                      <a:pt x="104" y="203"/>
                      <a:pt x="104" y="203"/>
                      <a:pt x="104" y="203"/>
                    </a:cubicBezTo>
                    <a:cubicBezTo>
                      <a:pt x="104" y="212"/>
                      <a:pt x="97" y="219"/>
                      <a:pt x="88" y="219"/>
                    </a:cubicBezTo>
                    <a:lnTo>
                      <a:pt x="16" y="2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9">
                <a:extLst>
                  <a:ext uri="{FF2B5EF4-FFF2-40B4-BE49-F238E27FC236}">
                    <a16:creationId xmlns:a16="http://schemas.microsoft.com/office/drawing/2014/main" id="{FE122D61-BAFF-4837-912E-135773CA7835}"/>
                  </a:ext>
                </a:extLst>
              </p:cNvPr>
              <p:cNvSpPr>
                <a:spLocks noChangeArrowheads="1"/>
              </p:cNvSpPr>
              <p:nvPr/>
            </p:nvSpPr>
            <p:spPr bwMode="auto">
              <a:xfrm>
                <a:off x="6070" y="963"/>
                <a:ext cx="1070" cy="187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101" name="Oval 100">
                <a:extLst>
                  <a:ext uri="{FF2B5EF4-FFF2-40B4-BE49-F238E27FC236}">
                    <a16:creationId xmlns:a16="http://schemas.microsoft.com/office/drawing/2014/main" id="{91CC948A-F962-4A63-9FB4-46DC10F164D2}"/>
                  </a:ext>
                </a:extLst>
              </p:cNvPr>
              <p:cNvSpPr>
                <a:spLocks noChangeArrowheads="1"/>
              </p:cNvSpPr>
              <p:nvPr/>
            </p:nvSpPr>
            <p:spPr bwMode="auto">
              <a:xfrm>
                <a:off x="6503" y="2929"/>
                <a:ext cx="192" cy="189"/>
              </a:xfrm>
              <a:prstGeom prst="ellipse">
                <a:avLst/>
              </a:prstGeom>
              <a:solidFill>
                <a:schemeClr val="accent4"/>
              </a:solidFill>
              <a:ln w="19050" cap="flat">
                <a:solidFill>
                  <a:srgbClr val="F1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102" name="Freeform 17">
                <a:extLst>
                  <a:ext uri="{FF2B5EF4-FFF2-40B4-BE49-F238E27FC236}">
                    <a16:creationId xmlns:a16="http://schemas.microsoft.com/office/drawing/2014/main" id="{1B075AF8-B5A6-405B-8F72-18FC5C006254}"/>
                  </a:ext>
                </a:extLst>
              </p:cNvPr>
              <p:cNvSpPr>
                <a:spLocks/>
              </p:cNvSpPr>
              <p:nvPr/>
            </p:nvSpPr>
            <p:spPr bwMode="auto">
              <a:xfrm>
                <a:off x="6503" y="809"/>
                <a:ext cx="204" cy="36"/>
              </a:xfrm>
              <a:custGeom>
                <a:avLst/>
                <a:gdLst>
                  <a:gd name="T0" fmla="*/ 16 w 17"/>
                  <a:gd name="T1" fmla="*/ 3 h 3"/>
                  <a:gd name="T2" fmla="*/ 17 w 17"/>
                  <a:gd name="T3" fmla="*/ 1 h 3"/>
                  <a:gd name="T4" fmla="*/ 17 w 17"/>
                  <a:gd name="T5" fmla="*/ 1 h 3"/>
                  <a:gd name="T6" fmla="*/ 16 w 17"/>
                  <a:gd name="T7" fmla="*/ 0 h 3"/>
                  <a:gd name="T8" fmla="*/ 1 w 17"/>
                  <a:gd name="T9" fmla="*/ 0 h 3"/>
                  <a:gd name="T10" fmla="*/ 0 w 17"/>
                  <a:gd name="T11" fmla="*/ 1 h 3"/>
                  <a:gd name="T12" fmla="*/ 0 w 17"/>
                  <a:gd name="T13" fmla="*/ 1 h 3"/>
                  <a:gd name="T14" fmla="*/ 1 w 17"/>
                  <a:gd name="T15" fmla="*/ 3 h 3"/>
                  <a:gd name="T16" fmla="*/ 16 w 1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
                    <a:moveTo>
                      <a:pt x="16" y="3"/>
                    </a:moveTo>
                    <a:cubicBezTo>
                      <a:pt x="16" y="3"/>
                      <a:pt x="17" y="2"/>
                      <a:pt x="17" y="1"/>
                    </a:cubicBezTo>
                    <a:cubicBezTo>
                      <a:pt x="17" y="1"/>
                      <a:pt x="17" y="1"/>
                      <a:pt x="17" y="1"/>
                    </a:cubicBezTo>
                    <a:cubicBezTo>
                      <a:pt x="17" y="1"/>
                      <a:pt x="16" y="0"/>
                      <a:pt x="16" y="0"/>
                    </a:cubicBezTo>
                    <a:cubicBezTo>
                      <a:pt x="1" y="0"/>
                      <a:pt x="1" y="0"/>
                      <a:pt x="1" y="0"/>
                    </a:cubicBezTo>
                    <a:cubicBezTo>
                      <a:pt x="0" y="0"/>
                      <a:pt x="0" y="1"/>
                      <a:pt x="0" y="1"/>
                    </a:cubicBezTo>
                    <a:cubicBezTo>
                      <a:pt x="0" y="1"/>
                      <a:pt x="0" y="1"/>
                      <a:pt x="0" y="1"/>
                    </a:cubicBezTo>
                    <a:cubicBezTo>
                      <a:pt x="0" y="2"/>
                      <a:pt x="0" y="3"/>
                      <a:pt x="1" y="3"/>
                    </a:cubicBezTo>
                    <a:lnTo>
                      <a:pt x="16" y="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03EBA34C-DC08-4645-9441-7FF61D14BDB2}"/>
                  </a:ext>
                </a:extLst>
              </p:cNvPr>
              <p:cNvSpPr>
                <a:spLocks noChangeArrowheads="1"/>
              </p:cNvSpPr>
              <p:nvPr/>
            </p:nvSpPr>
            <p:spPr bwMode="auto">
              <a:xfrm>
                <a:off x="6575" y="703"/>
                <a:ext cx="48" cy="47"/>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grpSp>
        <p:pic>
          <p:nvPicPr>
            <p:cNvPr id="1028" name="Picture 4">
              <a:extLst>
                <a:ext uri="{FF2B5EF4-FFF2-40B4-BE49-F238E27FC236}">
                  <a16:creationId xmlns:a16="http://schemas.microsoft.com/office/drawing/2014/main" id="{65DFFE03-DF87-4DA4-866E-EBA05E41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5495" y="992452"/>
              <a:ext cx="1402701" cy="2472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67A54F08-DC6D-486A-9A81-6A7CC1779D57}"/>
              </a:ext>
            </a:extLst>
          </p:cNvPr>
          <p:cNvGrpSpPr/>
          <p:nvPr/>
        </p:nvGrpSpPr>
        <p:grpSpPr>
          <a:xfrm>
            <a:off x="9858594" y="713527"/>
            <a:ext cx="1639979" cy="3401974"/>
            <a:chOff x="6818985" y="521273"/>
            <a:chExt cx="1639979" cy="3401974"/>
          </a:xfrm>
        </p:grpSpPr>
        <p:grpSp>
          <p:nvGrpSpPr>
            <p:cNvPr id="65" name="Group 13">
              <a:extLst>
                <a:ext uri="{FF2B5EF4-FFF2-40B4-BE49-F238E27FC236}">
                  <a16:creationId xmlns:a16="http://schemas.microsoft.com/office/drawing/2014/main" id="{48EF36CC-0308-4118-A966-8E908111AA7C}"/>
                </a:ext>
              </a:extLst>
            </p:cNvPr>
            <p:cNvGrpSpPr>
              <a:grpSpLocks noChangeAspect="1"/>
            </p:cNvGrpSpPr>
            <p:nvPr/>
          </p:nvGrpSpPr>
          <p:grpSpPr bwMode="auto">
            <a:xfrm>
              <a:off x="6818985" y="521273"/>
              <a:ext cx="1639979" cy="3401974"/>
              <a:chOff x="5974" y="596"/>
              <a:chExt cx="1250" cy="2593"/>
            </a:xfrm>
            <a:effectLst>
              <a:outerShdw blurRad="50800" dist="38100" dir="8100000" algn="tr" rotWithShape="0">
                <a:prstClr val="black">
                  <a:alpha val="40000"/>
                </a:prstClr>
              </a:outerShdw>
            </a:effectLst>
          </p:grpSpPr>
          <p:sp>
            <p:nvSpPr>
              <p:cNvPr id="74" name="Freeform 14">
                <a:extLst>
                  <a:ext uri="{FF2B5EF4-FFF2-40B4-BE49-F238E27FC236}">
                    <a16:creationId xmlns:a16="http://schemas.microsoft.com/office/drawing/2014/main" id="{C62ABF7F-ABC1-4CF6-A5BD-F86446E481FD}"/>
                  </a:ext>
                </a:extLst>
              </p:cNvPr>
              <p:cNvSpPr>
                <a:spLocks/>
              </p:cNvSpPr>
              <p:nvPr/>
            </p:nvSpPr>
            <p:spPr bwMode="auto">
              <a:xfrm>
                <a:off x="5974" y="596"/>
                <a:ext cx="1250" cy="2593"/>
              </a:xfrm>
              <a:custGeom>
                <a:avLst/>
                <a:gdLst>
                  <a:gd name="T0" fmla="*/ 16 w 104"/>
                  <a:gd name="T1" fmla="*/ 219 h 219"/>
                  <a:gd name="T2" fmla="*/ 0 w 104"/>
                  <a:gd name="T3" fmla="*/ 203 h 219"/>
                  <a:gd name="T4" fmla="*/ 0 w 104"/>
                  <a:gd name="T5" fmla="*/ 17 h 219"/>
                  <a:gd name="T6" fmla="*/ 16 w 104"/>
                  <a:gd name="T7" fmla="*/ 0 h 219"/>
                  <a:gd name="T8" fmla="*/ 88 w 104"/>
                  <a:gd name="T9" fmla="*/ 0 h 219"/>
                  <a:gd name="T10" fmla="*/ 104 w 104"/>
                  <a:gd name="T11" fmla="*/ 17 h 219"/>
                  <a:gd name="T12" fmla="*/ 104 w 104"/>
                  <a:gd name="T13" fmla="*/ 203 h 219"/>
                  <a:gd name="T14" fmla="*/ 88 w 104"/>
                  <a:gd name="T15" fmla="*/ 219 h 219"/>
                  <a:gd name="T16" fmla="*/ 16 w 104"/>
                  <a:gd name="T17"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19">
                    <a:moveTo>
                      <a:pt x="16" y="219"/>
                    </a:moveTo>
                    <a:cubicBezTo>
                      <a:pt x="7" y="219"/>
                      <a:pt x="0" y="212"/>
                      <a:pt x="0" y="203"/>
                    </a:cubicBezTo>
                    <a:cubicBezTo>
                      <a:pt x="0" y="17"/>
                      <a:pt x="0" y="17"/>
                      <a:pt x="0" y="17"/>
                    </a:cubicBezTo>
                    <a:cubicBezTo>
                      <a:pt x="0" y="8"/>
                      <a:pt x="7" y="0"/>
                      <a:pt x="16" y="0"/>
                    </a:cubicBezTo>
                    <a:cubicBezTo>
                      <a:pt x="88" y="0"/>
                      <a:pt x="88" y="0"/>
                      <a:pt x="88" y="0"/>
                    </a:cubicBezTo>
                    <a:cubicBezTo>
                      <a:pt x="97" y="0"/>
                      <a:pt x="104" y="8"/>
                      <a:pt x="104" y="17"/>
                    </a:cubicBezTo>
                    <a:cubicBezTo>
                      <a:pt x="104" y="203"/>
                      <a:pt x="104" y="203"/>
                      <a:pt x="104" y="203"/>
                    </a:cubicBezTo>
                    <a:cubicBezTo>
                      <a:pt x="104" y="212"/>
                      <a:pt x="97" y="219"/>
                      <a:pt x="88" y="219"/>
                    </a:cubicBezTo>
                    <a:lnTo>
                      <a:pt x="16" y="2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FE098E31-784E-48EF-817C-CDE432DD7E70}"/>
                  </a:ext>
                </a:extLst>
              </p:cNvPr>
              <p:cNvSpPr>
                <a:spLocks noChangeArrowheads="1"/>
              </p:cNvSpPr>
              <p:nvPr/>
            </p:nvSpPr>
            <p:spPr bwMode="auto">
              <a:xfrm>
                <a:off x="6070" y="963"/>
                <a:ext cx="1070" cy="187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76" name="Oval 75">
                <a:extLst>
                  <a:ext uri="{FF2B5EF4-FFF2-40B4-BE49-F238E27FC236}">
                    <a16:creationId xmlns:a16="http://schemas.microsoft.com/office/drawing/2014/main" id="{290539AF-49C4-4419-9E6A-DD4158715CF1}"/>
                  </a:ext>
                </a:extLst>
              </p:cNvPr>
              <p:cNvSpPr>
                <a:spLocks noChangeArrowheads="1"/>
              </p:cNvSpPr>
              <p:nvPr/>
            </p:nvSpPr>
            <p:spPr bwMode="auto">
              <a:xfrm>
                <a:off x="6503" y="2929"/>
                <a:ext cx="192" cy="189"/>
              </a:xfrm>
              <a:prstGeom prst="ellipse">
                <a:avLst/>
              </a:prstGeom>
              <a:solidFill>
                <a:schemeClr val="accent4"/>
              </a:solidFill>
              <a:ln w="19050" cap="flat">
                <a:solidFill>
                  <a:srgbClr val="F1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77" name="Freeform 17">
                <a:extLst>
                  <a:ext uri="{FF2B5EF4-FFF2-40B4-BE49-F238E27FC236}">
                    <a16:creationId xmlns:a16="http://schemas.microsoft.com/office/drawing/2014/main" id="{52AFCD43-7BA3-4B1D-AD3E-4FCC29559EE3}"/>
                  </a:ext>
                </a:extLst>
              </p:cNvPr>
              <p:cNvSpPr>
                <a:spLocks/>
              </p:cNvSpPr>
              <p:nvPr/>
            </p:nvSpPr>
            <p:spPr bwMode="auto">
              <a:xfrm>
                <a:off x="6503" y="809"/>
                <a:ext cx="204" cy="36"/>
              </a:xfrm>
              <a:custGeom>
                <a:avLst/>
                <a:gdLst>
                  <a:gd name="T0" fmla="*/ 16 w 17"/>
                  <a:gd name="T1" fmla="*/ 3 h 3"/>
                  <a:gd name="T2" fmla="*/ 17 w 17"/>
                  <a:gd name="T3" fmla="*/ 1 h 3"/>
                  <a:gd name="T4" fmla="*/ 17 w 17"/>
                  <a:gd name="T5" fmla="*/ 1 h 3"/>
                  <a:gd name="T6" fmla="*/ 16 w 17"/>
                  <a:gd name="T7" fmla="*/ 0 h 3"/>
                  <a:gd name="T8" fmla="*/ 1 w 17"/>
                  <a:gd name="T9" fmla="*/ 0 h 3"/>
                  <a:gd name="T10" fmla="*/ 0 w 17"/>
                  <a:gd name="T11" fmla="*/ 1 h 3"/>
                  <a:gd name="T12" fmla="*/ 0 w 17"/>
                  <a:gd name="T13" fmla="*/ 1 h 3"/>
                  <a:gd name="T14" fmla="*/ 1 w 17"/>
                  <a:gd name="T15" fmla="*/ 3 h 3"/>
                  <a:gd name="T16" fmla="*/ 16 w 1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
                    <a:moveTo>
                      <a:pt x="16" y="3"/>
                    </a:moveTo>
                    <a:cubicBezTo>
                      <a:pt x="16" y="3"/>
                      <a:pt x="17" y="2"/>
                      <a:pt x="17" y="1"/>
                    </a:cubicBezTo>
                    <a:cubicBezTo>
                      <a:pt x="17" y="1"/>
                      <a:pt x="17" y="1"/>
                      <a:pt x="17" y="1"/>
                    </a:cubicBezTo>
                    <a:cubicBezTo>
                      <a:pt x="17" y="1"/>
                      <a:pt x="16" y="0"/>
                      <a:pt x="16" y="0"/>
                    </a:cubicBezTo>
                    <a:cubicBezTo>
                      <a:pt x="1" y="0"/>
                      <a:pt x="1" y="0"/>
                      <a:pt x="1" y="0"/>
                    </a:cubicBezTo>
                    <a:cubicBezTo>
                      <a:pt x="0" y="0"/>
                      <a:pt x="0" y="1"/>
                      <a:pt x="0" y="1"/>
                    </a:cubicBezTo>
                    <a:cubicBezTo>
                      <a:pt x="0" y="1"/>
                      <a:pt x="0" y="1"/>
                      <a:pt x="0" y="1"/>
                    </a:cubicBezTo>
                    <a:cubicBezTo>
                      <a:pt x="0" y="2"/>
                      <a:pt x="0" y="3"/>
                      <a:pt x="1" y="3"/>
                    </a:cubicBezTo>
                    <a:lnTo>
                      <a:pt x="16" y="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77">
                <a:extLst>
                  <a:ext uri="{FF2B5EF4-FFF2-40B4-BE49-F238E27FC236}">
                    <a16:creationId xmlns:a16="http://schemas.microsoft.com/office/drawing/2014/main" id="{C8509D2C-E07D-4A61-8058-0F8226894766}"/>
                  </a:ext>
                </a:extLst>
              </p:cNvPr>
              <p:cNvSpPr>
                <a:spLocks noChangeArrowheads="1"/>
              </p:cNvSpPr>
              <p:nvPr/>
            </p:nvSpPr>
            <p:spPr bwMode="auto">
              <a:xfrm>
                <a:off x="6575" y="703"/>
                <a:ext cx="48" cy="47"/>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grpSp>
        <p:pic>
          <p:nvPicPr>
            <p:cNvPr id="66" name="Picture 4">
              <a:extLst>
                <a:ext uri="{FF2B5EF4-FFF2-40B4-BE49-F238E27FC236}">
                  <a16:creationId xmlns:a16="http://schemas.microsoft.com/office/drawing/2014/main" id="{C77A1712-7A43-49F1-807C-E227E73D7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5495" y="992452"/>
              <a:ext cx="1402701" cy="2472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B53F38BD-F77B-48EA-A867-02384363FE14}"/>
              </a:ext>
            </a:extLst>
          </p:cNvPr>
          <p:cNvGrpSpPr/>
          <p:nvPr/>
        </p:nvGrpSpPr>
        <p:grpSpPr>
          <a:xfrm>
            <a:off x="8284333" y="311495"/>
            <a:ext cx="1984375" cy="4116388"/>
            <a:chOff x="2947250" y="298636"/>
            <a:chExt cx="1984375" cy="4116388"/>
          </a:xfrm>
        </p:grpSpPr>
        <p:grpSp>
          <p:nvGrpSpPr>
            <p:cNvPr id="63" name="Group 13">
              <a:extLst>
                <a:ext uri="{FF2B5EF4-FFF2-40B4-BE49-F238E27FC236}">
                  <a16:creationId xmlns:a16="http://schemas.microsoft.com/office/drawing/2014/main" id="{0A211AC2-692E-4134-BF77-09909F0814D9}"/>
                </a:ext>
              </a:extLst>
            </p:cNvPr>
            <p:cNvGrpSpPr>
              <a:grpSpLocks noChangeAspect="1"/>
            </p:cNvGrpSpPr>
            <p:nvPr/>
          </p:nvGrpSpPr>
          <p:grpSpPr bwMode="auto">
            <a:xfrm>
              <a:off x="2947250" y="298636"/>
              <a:ext cx="1984375" cy="4116388"/>
              <a:chOff x="5974" y="596"/>
              <a:chExt cx="1250" cy="2593"/>
            </a:xfrm>
            <a:effectLst>
              <a:outerShdw blurRad="50800" dist="38100" dir="8100000" algn="tr" rotWithShape="0">
                <a:prstClr val="black">
                  <a:alpha val="40000"/>
                </a:prstClr>
              </a:outerShdw>
            </a:effectLst>
          </p:grpSpPr>
          <p:sp>
            <p:nvSpPr>
              <p:cNvPr id="87" name="Freeform 14">
                <a:extLst>
                  <a:ext uri="{FF2B5EF4-FFF2-40B4-BE49-F238E27FC236}">
                    <a16:creationId xmlns:a16="http://schemas.microsoft.com/office/drawing/2014/main" id="{151A3700-AA0A-4100-AD89-BD732068C587}"/>
                  </a:ext>
                </a:extLst>
              </p:cNvPr>
              <p:cNvSpPr>
                <a:spLocks/>
              </p:cNvSpPr>
              <p:nvPr/>
            </p:nvSpPr>
            <p:spPr bwMode="auto">
              <a:xfrm>
                <a:off x="5974" y="596"/>
                <a:ext cx="1250" cy="2593"/>
              </a:xfrm>
              <a:custGeom>
                <a:avLst/>
                <a:gdLst>
                  <a:gd name="T0" fmla="*/ 16 w 104"/>
                  <a:gd name="T1" fmla="*/ 219 h 219"/>
                  <a:gd name="T2" fmla="*/ 0 w 104"/>
                  <a:gd name="T3" fmla="*/ 203 h 219"/>
                  <a:gd name="T4" fmla="*/ 0 w 104"/>
                  <a:gd name="T5" fmla="*/ 17 h 219"/>
                  <a:gd name="T6" fmla="*/ 16 w 104"/>
                  <a:gd name="T7" fmla="*/ 0 h 219"/>
                  <a:gd name="T8" fmla="*/ 88 w 104"/>
                  <a:gd name="T9" fmla="*/ 0 h 219"/>
                  <a:gd name="T10" fmla="*/ 104 w 104"/>
                  <a:gd name="T11" fmla="*/ 17 h 219"/>
                  <a:gd name="T12" fmla="*/ 104 w 104"/>
                  <a:gd name="T13" fmla="*/ 203 h 219"/>
                  <a:gd name="T14" fmla="*/ 88 w 104"/>
                  <a:gd name="T15" fmla="*/ 219 h 219"/>
                  <a:gd name="T16" fmla="*/ 16 w 104"/>
                  <a:gd name="T17"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19">
                    <a:moveTo>
                      <a:pt x="16" y="219"/>
                    </a:moveTo>
                    <a:cubicBezTo>
                      <a:pt x="7" y="219"/>
                      <a:pt x="0" y="212"/>
                      <a:pt x="0" y="203"/>
                    </a:cubicBezTo>
                    <a:cubicBezTo>
                      <a:pt x="0" y="17"/>
                      <a:pt x="0" y="17"/>
                      <a:pt x="0" y="17"/>
                    </a:cubicBezTo>
                    <a:cubicBezTo>
                      <a:pt x="0" y="8"/>
                      <a:pt x="7" y="0"/>
                      <a:pt x="16" y="0"/>
                    </a:cubicBezTo>
                    <a:cubicBezTo>
                      <a:pt x="88" y="0"/>
                      <a:pt x="88" y="0"/>
                      <a:pt x="88" y="0"/>
                    </a:cubicBezTo>
                    <a:cubicBezTo>
                      <a:pt x="97" y="0"/>
                      <a:pt x="104" y="8"/>
                      <a:pt x="104" y="17"/>
                    </a:cubicBezTo>
                    <a:cubicBezTo>
                      <a:pt x="104" y="203"/>
                      <a:pt x="104" y="203"/>
                      <a:pt x="104" y="203"/>
                    </a:cubicBezTo>
                    <a:cubicBezTo>
                      <a:pt x="104" y="212"/>
                      <a:pt x="97" y="219"/>
                      <a:pt x="88" y="219"/>
                    </a:cubicBezTo>
                    <a:lnTo>
                      <a:pt x="16" y="2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7">
                <a:extLst>
                  <a:ext uri="{FF2B5EF4-FFF2-40B4-BE49-F238E27FC236}">
                    <a16:creationId xmlns:a16="http://schemas.microsoft.com/office/drawing/2014/main" id="{7B7BB446-19C6-428A-A4DD-57929515F4E7}"/>
                  </a:ext>
                </a:extLst>
              </p:cNvPr>
              <p:cNvSpPr>
                <a:spLocks noChangeArrowheads="1"/>
              </p:cNvSpPr>
              <p:nvPr/>
            </p:nvSpPr>
            <p:spPr bwMode="auto">
              <a:xfrm>
                <a:off x="6070" y="963"/>
                <a:ext cx="1070" cy="187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89" name="Oval 88">
                <a:extLst>
                  <a:ext uri="{FF2B5EF4-FFF2-40B4-BE49-F238E27FC236}">
                    <a16:creationId xmlns:a16="http://schemas.microsoft.com/office/drawing/2014/main" id="{F02D3B23-037A-4F51-9EE7-DCC94A3AD352}"/>
                  </a:ext>
                </a:extLst>
              </p:cNvPr>
              <p:cNvSpPr>
                <a:spLocks noChangeArrowheads="1"/>
              </p:cNvSpPr>
              <p:nvPr/>
            </p:nvSpPr>
            <p:spPr bwMode="auto">
              <a:xfrm>
                <a:off x="6503" y="2929"/>
                <a:ext cx="192" cy="189"/>
              </a:xfrm>
              <a:prstGeom prst="ellipse">
                <a:avLst/>
              </a:prstGeom>
              <a:solidFill>
                <a:schemeClr val="accent4"/>
              </a:solidFill>
              <a:ln w="19050" cap="flat">
                <a:solidFill>
                  <a:srgbClr val="F1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90" name="Freeform 17">
                <a:extLst>
                  <a:ext uri="{FF2B5EF4-FFF2-40B4-BE49-F238E27FC236}">
                    <a16:creationId xmlns:a16="http://schemas.microsoft.com/office/drawing/2014/main" id="{66A9063E-F340-4676-A3F7-2704614961F1}"/>
                  </a:ext>
                </a:extLst>
              </p:cNvPr>
              <p:cNvSpPr>
                <a:spLocks/>
              </p:cNvSpPr>
              <p:nvPr/>
            </p:nvSpPr>
            <p:spPr bwMode="auto">
              <a:xfrm>
                <a:off x="6503" y="809"/>
                <a:ext cx="204" cy="36"/>
              </a:xfrm>
              <a:custGeom>
                <a:avLst/>
                <a:gdLst>
                  <a:gd name="T0" fmla="*/ 16 w 17"/>
                  <a:gd name="T1" fmla="*/ 3 h 3"/>
                  <a:gd name="T2" fmla="*/ 17 w 17"/>
                  <a:gd name="T3" fmla="*/ 1 h 3"/>
                  <a:gd name="T4" fmla="*/ 17 w 17"/>
                  <a:gd name="T5" fmla="*/ 1 h 3"/>
                  <a:gd name="T6" fmla="*/ 16 w 17"/>
                  <a:gd name="T7" fmla="*/ 0 h 3"/>
                  <a:gd name="T8" fmla="*/ 1 w 17"/>
                  <a:gd name="T9" fmla="*/ 0 h 3"/>
                  <a:gd name="T10" fmla="*/ 0 w 17"/>
                  <a:gd name="T11" fmla="*/ 1 h 3"/>
                  <a:gd name="T12" fmla="*/ 0 w 17"/>
                  <a:gd name="T13" fmla="*/ 1 h 3"/>
                  <a:gd name="T14" fmla="*/ 1 w 17"/>
                  <a:gd name="T15" fmla="*/ 3 h 3"/>
                  <a:gd name="T16" fmla="*/ 16 w 1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
                    <a:moveTo>
                      <a:pt x="16" y="3"/>
                    </a:moveTo>
                    <a:cubicBezTo>
                      <a:pt x="16" y="3"/>
                      <a:pt x="17" y="2"/>
                      <a:pt x="17" y="1"/>
                    </a:cubicBezTo>
                    <a:cubicBezTo>
                      <a:pt x="17" y="1"/>
                      <a:pt x="17" y="1"/>
                      <a:pt x="17" y="1"/>
                    </a:cubicBezTo>
                    <a:cubicBezTo>
                      <a:pt x="17" y="1"/>
                      <a:pt x="16" y="0"/>
                      <a:pt x="16" y="0"/>
                    </a:cubicBezTo>
                    <a:cubicBezTo>
                      <a:pt x="1" y="0"/>
                      <a:pt x="1" y="0"/>
                      <a:pt x="1" y="0"/>
                    </a:cubicBezTo>
                    <a:cubicBezTo>
                      <a:pt x="0" y="0"/>
                      <a:pt x="0" y="1"/>
                      <a:pt x="0" y="1"/>
                    </a:cubicBezTo>
                    <a:cubicBezTo>
                      <a:pt x="0" y="1"/>
                      <a:pt x="0" y="1"/>
                      <a:pt x="0" y="1"/>
                    </a:cubicBezTo>
                    <a:cubicBezTo>
                      <a:pt x="0" y="2"/>
                      <a:pt x="0" y="3"/>
                      <a:pt x="1" y="3"/>
                    </a:cubicBezTo>
                    <a:lnTo>
                      <a:pt x="16" y="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90">
                <a:extLst>
                  <a:ext uri="{FF2B5EF4-FFF2-40B4-BE49-F238E27FC236}">
                    <a16:creationId xmlns:a16="http://schemas.microsoft.com/office/drawing/2014/main" id="{B4120788-E20D-40CF-BBF5-5877C7E81F82}"/>
                  </a:ext>
                </a:extLst>
              </p:cNvPr>
              <p:cNvSpPr>
                <a:spLocks noChangeArrowheads="1"/>
              </p:cNvSpPr>
              <p:nvPr/>
            </p:nvSpPr>
            <p:spPr bwMode="auto">
              <a:xfrm>
                <a:off x="6575" y="703"/>
                <a:ext cx="48" cy="47"/>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grpSp>
        <p:pic>
          <p:nvPicPr>
            <p:cNvPr id="1026" name="Picture 2">
              <a:extLst>
                <a:ext uri="{FF2B5EF4-FFF2-40B4-BE49-F238E27FC236}">
                  <a16:creationId xmlns:a16="http://schemas.microsoft.com/office/drawing/2014/main" id="{DA07FD2C-1568-4E70-B68B-3136F0EDA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853" y="855441"/>
              <a:ext cx="1706947" cy="29960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186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1+#ppt_w/2"/>
                                          </p:val>
                                        </p:tav>
                                        <p:tav tm="100000">
                                          <p:val>
                                            <p:strVal val="#ppt_x"/>
                                          </p:val>
                                        </p:tav>
                                      </p:tavLst>
                                    </p:anim>
                                    <p:anim calcmode="lin" valueType="num">
                                      <p:cBhvr additive="base">
                                        <p:cTn id="20" dur="500" fill="hold"/>
                                        <p:tgtEl>
                                          <p:spTgt spid="7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additive="base">
                                        <p:cTn id="24" dur="500" fill="hold"/>
                                        <p:tgtEl>
                                          <p:spTgt spid="72"/>
                                        </p:tgtEl>
                                        <p:attrNameLst>
                                          <p:attrName>ppt_x</p:attrName>
                                        </p:attrNameLst>
                                      </p:cBhvr>
                                      <p:tavLst>
                                        <p:tav tm="0">
                                          <p:val>
                                            <p:strVal val="1+#ppt_w/2"/>
                                          </p:val>
                                        </p:tav>
                                        <p:tav tm="100000">
                                          <p:val>
                                            <p:strVal val="#ppt_x"/>
                                          </p:val>
                                        </p:tav>
                                      </p:tavLst>
                                    </p:anim>
                                    <p:anim calcmode="lin" valueType="num">
                                      <p:cBhvr additive="base">
                                        <p:cTn id="25"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0937" y="2033516"/>
            <a:ext cx="9981063" cy="30570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3734436" y="3644528"/>
            <a:ext cx="2304661" cy="1113008"/>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solidFill>
                  <a:schemeClr val="bg1"/>
                </a:solidFill>
              </a:rPr>
              <a:t>Multiple User can Monitor and Control the Window through Smart Phone Application</a:t>
            </a:r>
          </a:p>
        </p:txBody>
      </p:sp>
      <p:sp>
        <p:nvSpPr>
          <p:cNvPr id="10" name="Subtitle 2"/>
          <p:cNvSpPr txBox="1">
            <a:spLocks/>
          </p:cNvSpPr>
          <p:nvPr/>
        </p:nvSpPr>
        <p:spPr>
          <a:xfrm>
            <a:off x="6541473" y="3598881"/>
            <a:ext cx="2060430" cy="1113008"/>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solidFill>
                  <a:schemeClr val="bg1"/>
                </a:solidFill>
              </a:rPr>
              <a:t>Alarm system will be activated if any motion detected</a:t>
            </a:r>
          </a:p>
        </p:txBody>
      </p:sp>
      <p:sp>
        <p:nvSpPr>
          <p:cNvPr id="11" name="Subtitle 2"/>
          <p:cNvSpPr txBox="1">
            <a:spLocks/>
          </p:cNvSpPr>
          <p:nvPr/>
        </p:nvSpPr>
        <p:spPr>
          <a:xfrm>
            <a:off x="9284767" y="3598881"/>
            <a:ext cx="2060430" cy="1113008"/>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solidFill>
                  <a:schemeClr val="bg1"/>
                </a:solidFill>
              </a:rPr>
              <a:t>From Web Server Command will be transferred to Window Module</a:t>
            </a:r>
          </a:p>
        </p:txBody>
      </p:sp>
      <p:grpSp>
        <p:nvGrpSpPr>
          <p:cNvPr id="31" name="Group 30"/>
          <p:cNvGrpSpPr/>
          <p:nvPr/>
        </p:nvGrpSpPr>
        <p:grpSpPr>
          <a:xfrm>
            <a:off x="4371193" y="2569189"/>
            <a:ext cx="914400" cy="914400"/>
            <a:chOff x="4371193" y="2569189"/>
            <a:chExt cx="914400" cy="914400"/>
          </a:xfrm>
        </p:grpSpPr>
        <p:sp>
          <p:nvSpPr>
            <p:cNvPr id="6" name="Oval 5"/>
            <p:cNvSpPr/>
            <p:nvPr/>
          </p:nvSpPr>
          <p:spPr>
            <a:xfrm>
              <a:off x="4371193" y="2569189"/>
              <a:ext cx="914400" cy="914400"/>
            </a:xfrm>
            <a:prstGeom prst="ellipse">
              <a:avLst/>
            </a:prstGeom>
            <a:solidFill>
              <a:schemeClr val="accent2"/>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4"/>
            <p:cNvGrpSpPr>
              <a:grpSpLocks noChangeAspect="1"/>
            </p:cNvGrpSpPr>
            <p:nvPr/>
          </p:nvGrpSpPr>
          <p:grpSpPr bwMode="auto">
            <a:xfrm>
              <a:off x="4563364" y="2827778"/>
              <a:ext cx="530057" cy="397222"/>
              <a:chOff x="2847" y="458"/>
              <a:chExt cx="826" cy="619"/>
            </a:xfrm>
            <a:solidFill>
              <a:schemeClr val="bg1"/>
            </a:solidFill>
          </p:grpSpPr>
          <p:sp>
            <p:nvSpPr>
              <p:cNvPr id="19" name="Freeform 6"/>
              <p:cNvSpPr>
                <a:spLocks noEditPoints="1"/>
              </p:cNvSpPr>
              <p:nvPr/>
            </p:nvSpPr>
            <p:spPr bwMode="auto">
              <a:xfrm>
                <a:off x="2847" y="458"/>
                <a:ext cx="620" cy="619"/>
              </a:xfrm>
              <a:custGeom>
                <a:avLst/>
                <a:gdLst>
                  <a:gd name="T0" fmla="*/ 1077 w 2480"/>
                  <a:gd name="T1" fmla="*/ 299 h 2475"/>
                  <a:gd name="T2" fmla="*/ 889 w 2480"/>
                  <a:gd name="T3" fmla="*/ 400 h 2475"/>
                  <a:gd name="T4" fmla="*/ 756 w 2480"/>
                  <a:gd name="T5" fmla="*/ 563 h 2475"/>
                  <a:gd name="T6" fmla="*/ 692 w 2480"/>
                  <a:gd name="T7" fmla="*/ 769 h 2475"/>
                  <a:gd name="T8" fmla="*/ 714 w 2480"/>
                  <a:gd name="T9" fmla="*/ 988 h 2475"/>
                  <a:gd name="T10" fmla="*/ 815 w 2480"/>
                  <a:gd name="T11" fmla="*/ 1174 h 2475"/>
                  <a:gd name="T12" fmla="*/ 978 w 2480"/>
                  <a:gd name="T13" fmla="*/ 1309 h 2475"/>
                  <a:gd name="T14" fmla="*/ 1183 w 2480"/>
                  <a:gd name="T15" fmla="*/ 1373 h 2475"/>
                  <a:gd name="T16" fmla="*/ 1403 w 2480"/>
                  <a:gd name="T17" fmla="*/ 1351 h 2475"/>
                  <a:gd name="T18" fmla="*/ 1590 w 2480"/>
                  <a:gd name="T19" fmla="*/ 1250 h 2475"/>
                  <a:gd name="T20" fmla="*/ 1724 w 2480"/>
                  <a:gd name="T21" fmla="*/ 1086 h 2475"/>
                  <a:gd name="T22" fmla="*/ 1788 w 2480"/>
                  <a:gd name="T23" fmla="*/ 881 h 2475"/>
                  <a:gd name="T24" fmla="*/ 1766 w 2480"/>
                  <a:gd name="T25" fmla="*/ 662 h 2475"/>
                  <a:gd name="T26" fmla="*/ 1665 w 2480"/>
                  <a:gd name="T27" fmla="*/ 476 h 2475"/>
                  <a:gd name="T28" fmla="*/ 1502 w 2480"/>
                  <a:gd name="T29" fmla="*/ 341 h 2475"/>
                  <a:gd name="T30" fmla="*/ 1296 w 2480"/>
                  <a:gd name="T31" fmla="*/ 277 h 2475"/>
                  <a:gd name="T32" fmla="*/ 1381 w 2480"/>
                  <a:gd name="T33" fmla="*/ 12 h 2475"/>
                  <a:gd name="T34" fmla="*/ 1636 w 2480"/>
                  <a:gd name="T35" fmla="*/ 101 h 2475"/>
                  <a:gd name="T36" fmla="*/ 1847 w 2480"/>
                  <a:gd name="T37" fmla="*/ 266 h 2475"/>
                  <a:gd name="T38" fmla="*/ 1994 w 2480"/>
                  <a:gd name="T39" fmla="*/ 489 h 2475"/>
                  <a:gd name="T40" fmla="*/ 2064 w 2480"/>
                  <a:gd name="T41" fmla="*/ 754 h 2475"/>
                  <a:gd name="T42" fmla="*/ 2044 w 2480"/>
                  <a:gd name="T43" fmla="*/ 1017 h 2475"/>
                  <a:gd name="T44" fmla="*/ 1948 w 2480"/>
                  <a:gd name="T45" fmla="*/ 1252 h 2475"/>
                  <a:gd name="T46" fmla="*/ 1786 w 2480"/>
                  <a:gd name="T47" fmla="*/ 1446 h 2475"/>
                  <a:gd name="T48" fmla="*/ 1948 w 2480"/>
                  <a:gd name="T49" fmla="*/ 1605 h 2475"/>
                  <a:gd name="T50" fmla="*/ 2187 w 2480"/>
                  <a:gd name="T51" fmla="*/ 1820 h 2475"/>
                  <a:gd name="T52" fmla="*/ 2363 w 2480"/>
                  <a:gd name="T53" fmla="*/ 2087 h 2475"/>
                  <a:gd name="T54" fmla="*/ 2467 w 2480"/>
                  <a:gd name="T55" fmla="*/ 2394 h 2475"/>
                  <a:gd name="T56" fmla="*/ 2171 w 2480"/>
                  <a:gd name="T57" fmla="*/ 2332 h 2475"/>
                  <a:gd name="T58" fmla="*/ 2045 w 2480"/>
                  <a:gd name="T59" fmla="*/ 2074 h 2475"/>
                  <a:gd name="T60" fmla="*/ 1849 w 2480"/>
                  <a:gd name="T61" fmla="*/ 1864 h 2475"/>
                  <a:gd name="T62" fmla="*/ 1601 w 2480"/>
                  <a:gd name="T63" fmla="*/ 1720 h 2475"/>
                  <a:gd name="T64" fmla="*/ 1316 w 2480"/>
                  <a:gd name="T65" fmla="*/ 1653 h 2475"/>
                  <a:gd name="T66" fmla="*/ 1018 w 2480"/>
                  <a:gd name="T67" fmla="*/ 1676 h 2475"/>
                  <a:gd name="T68" fmla="*/ 749 w 2480"/>
                  <a:gd name="T69" fmla="*/ 1783 h 2475"/>
                  <a:gd name="T70" fmla="*/ 525 w 2480"/>
                  <a:gd name="T71" fmla="*/ 1961 h 2475"/>
                  <a:gd name="T72" fmla="*/ 362 w 2480"/>
                  <a:gd name="T73" fmla="*/ 2197 h 2475"/>
                  <a:gd name="T74" fmla="*/ 276 w 2480"/>
                  <a:gd name="T75" fmla="*/ 2475 h 2475"/>
                  <a:gd name="T76" fmla="*/ 55 w 2480"/>
                  <a:gd name="T77" fmla="*/ 2236 h 2475"/>
                  <a:gd name="T78" fmla="*/ 197 w 2480"/>
                  <a:gd name="T79" fmla="*/ 1947 h 2475"/>
                  <a:gd name="T80" fmla="*/ 405 w 2480"/>
                  <a:gd name="T81" fmla="*/ 1705 h 2475"/>
                  <a:gd name="T82" fmla="*/ 670 w 2480"/>
                  <a:gd name="T83" fmla="*/ 1521 h 2475"/>
                  <a:gd name="T84" fmla="*/ 605 w 2480"/>
                  <a:gd name="T85" fmla="*/ 1355 h 2475"/>
                  <a:gd name="T86" fmla="*/ 475 w 2480"/>
                  <a:gd name="T87" fmla="*/ 1138 h 2475"/>
                  <a:gd name="T88" fmla="*/ 416 w 2480"/>
                  <a:gd name="T89" fmla="*/ 890 h 2475"/>
                  <a:gd name="T90" fmla="*/ 440 w 2480"/>
                  <a:gd name="T91" fmla="*/ 617 h 2475"/>
                  <a:gd name="T92" fmla="*/ 550 w 2480"/>
                  <a:gd name="T93" fmla="*/ 371 h 2475"/>
                  <a:gd name="T94" fmla="*/ 731 w 2480"/>
                  <a:gd name="T95" fmla="*/ 175 h 2475"/>
                  <a:gd name="T96" fmla="*/ 967 w 2480"/>
                  <a:gd name="T97" fmla="*/ 46 h 2475"/>
                  <a:gd name="T98" fmla="*/ 1239 w 2480"/>
                  <a:gd name="T99"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0" h="2475">
                    <a:moveTo>
                      <a:pt x="1239" y="274"/>
                    </a:moveTo>
                    <a:lnTo>
                      <a:pt x="1183" y="277"/>
                    </a:lnTo>
                    <a:lnTo>
                      <a:pt x="1129" y="286"/>
                    </a:lnTo>
                    <a:lnTo>
                      <a:pt x="1077" y="299"/>
                    </a:lnTo>
                    <a:lnTo>
                      <a:pt x="1026" y="318"/>
                    </a:lnTo>
                    <a:lnTo>
                      <a:pt x="978" y="341"/>
                    </a:lnTo>
                    <a:lnTo>
                      <a:pt x="933" y="369"/>
                    </a:lnTo>
                    <a:lnTo>
                      <a:pt x="889" y="400"/>
                    </a:lnTo>
                    <a:lnTo>
                      <a:pt x="850" y="437"/>
                    </a:lnTo>
                    <a:lnTo>
                      <a:pt x="815" y="476"/>
                    </a:lnTo>
                    <a:lnTo>
                      <a:pt x="783" y="518"/>
                    </a:lnTo>
                    <a:lnTo>
                      <a:pt x="756" y="563"/>
                    </a:lnTo>
                    <a:lnTo>
                      <a:pt x="732" y="611"/>
                    </a:lnTo>
                    <a:lnTo>
                      <a:pt x="714" y="662"/>
                    </a:lnTo>
                    <a:lnTo>
                      <a:pt x="700" y="714"/>
                    </a:lnTo>
                    <a:lnTo>
                      <a:pt x="692" y="769"/>
                    </a:lnTo>
                    <a:lnTo>
                      <a:pt x="689" y="825"/>
                    </a:lnTo>
                    <a:lnTo>
                      <a:pt x="692" y="881"/>
                    </a:lnTo>
                    <a:lnTo>
                      <a:pt x="700" y="935"/>
                    </a:lnTo>
                    <a:lnTo>
                      <a:pt x="714" y="988"/>
                    </a:lnTo>
                    <a:lnTo>
                      <a:pt x="732" y="1038"/>
                    </a:lnTo>
                    <a:lnTo>
                      <a:pt x="756" y="1086"/>
                    </a:lnTo>
                    <a:lnTo>
                      <a:pt x="783" y="1132"/>
                    </a:lnTo>
                    <a:lnTo>
                      <a:pt x="815" y="1174"/>
                    </a:lnTo>
                    <a:lnTo>
                      <a:pt x="850" y="1213"/>
                    </a:lnTo>
                    <a:lnTo>
                      <a:pt x="889" y="1250"/>
                    </a:lnTo>
                    <a:lnTo>
                      <a:pt x="933" y="1281"/>
                    </a:lnTo>
                    <a:lnTo>
                      <a:pt x="978" y="1309"/>
                    </a:lnTo>
                    <a:lnTo>
                      <a:pt x="1026" y="1332"/>
                    </a:lnTo>
                    <a:lnTo>
                      <a:pt x="1077" y="1351"/>
                    </a:lnTo>
                    <a:lnTo>
                      <a:pt x="1129" y="1364"/>
                    </a:lnTo>
                    <a:lnTo>
                      <a:pt x="1183" y="1373"/>
                    </a:lnTo>
                    <a:lnTo>
                      <a:pt x="1239" y="1375"/>
                    </a:lnTo>
                    <a:lnTo>
                      <a:pt x="1296" y="1373"/>
                    </a:lnTo>
                    <a:lnTo>
                      <a:pt x="1351" y="1364"/>
                    </a:lnTo>
                    <a:lnTo>
                      <a:pt x="1403" y="1351"/>
                    </a:lnTo>
                    <a:lnTo>
                      <a:pt x="1454" y="1332"/>
                    </a:lnTo>
                    <a:lnTo>
                      <a:pt x="1502" y="1309"/>
                    </a:lnTo>
                    <a:lnTo>
                      <a:pt x="1547" y="1281"/>
                    </a:lnTo>
                    <a:lnTo>
                      <a:pt x="1590" y="1250"/>
                    </a:lnTo>
                    <a:lnTo>
                      <a:pt x="1629" y="1213"/>
                    </a:lnTo>
                    <a:lnTo>
                      <a:pt x="1665" y="1174"/>
                    </a:lnTo>
                    <a:lnTo>
                      <a:pt x="1697" y="1132"/>
                    </a:lnTo>
                    <a:lnTo>
                      <a:pt x="1724" y="1086"/>
                    </a:lnTo>
                    <a:lnTo>
                      <a:pt x="1748" y="1038"/>
                    </a:lnTo>
                    <a:lnTo>
                      <a:pt x="1766" y="988"/>
                    </a:lnTo>
                    <a:lnTo>
                      <a:pt x="1780" y="935"/>
                    </a:lnTo>
                    <a:lnTo>
                      <a:pt x="1788" y="881"/>
                    </a:lnTo>
                    <a:lnTo>
                      <a:pt x="1791" y="825"/>
                    </a:lnTo>
                    <a:lnTo>
                      <a:pt x="1788" y="769"/>
                    </a:lnTo>
                    <a:lnTo>
                      <a:pt x="1780" y="714"/>
                    </a:lnTo>
                    <a:lnTo>
                      <a:pt x="1766" y="662"/>
                    </a:lnTo>
                    <a:lnTo>
                      <a:pt x="1748" y="611"/>
                    </a:lnTo>
                    <a:lnTo>
                      <a:pt x="1724" y="563"/>
                    </a:lnTo>
                    <a:lnTo>
                      <a:pt x="1697" y="518"/>
                    </a:lnTo>
                    <a:lnTo>
                      <a:pt x="1665" y="476"/>
                    </a:lnTo>
                    <a:lnTo>
                      <a:pt x="1629" y="437"/>
                    </a:lnTo>
                    <a:lnTo>
                      <a:pt x="1590" y="400"/>
                    </a:lnTo>
                    <a:lnTo>
                      <a:pt x="1547" y="369"/>
                    </a:lnTo>
                    <a:lnTo>
                      <a:pt x="1502" y="341"/>
                    </a:lnTo>
                    <a:lnTo>
                      <a:pt x="1454" y="318"/>
                    </a:lnTo>
                    <a:lnTo>
                      <a:pt x="1403" y="299"/>
                    </a:lnTo>
                    <a:lnTo>
                      <a:pt x="1351" y="286"/>
                    </a:lnTo>
                    <a:lnTo>
                      <a:pt x="1296" y="277"/>
                    </a:lnTo>
                    <a:lnTo>
                      <a:pt x="1239" y="274"/>
                    </a:lnTo>
                    <a:close/>
                    <a:moveTo>
                      <a:pt x="1239" y="0"/>
                    </a:moveTo>
                    <a:lnTo>
                      <a:pt x="1311" y="3"/>
                    </a:lnTo>
                    <a:lnTo>
                      <a:pt x="1381" y="12"/>
                    </a:lnTo>
                    <a:lnTo>
                      <a:pt x="1448" y="26"/>
                    </a:lnTo>
                    <a:lnTo>
                      <a:pt x="1513" y="46"/>
                    </a:lnTo>
                    <a:lnTo>
                      <a:pt x="1576" y="71"/>
                    </a:lnTo>
                    <a:lnTo>
                      <a:pt x="1636" y="101"/>
                    </a:lnTo>
                    <a:lnTo>
                      <a:pt x="1695" y="136"/>
                    </a:lnTo>
                    <a:lnTo>
                      <a:pt x="1749" y="175"/>
                    </a:lnTo>
                    <a:lnTo>
                      <a:pt x="1800" y="219"/>
                    </a:lnTo>
                    <a:lnTo>
                      <a:pt x="1847" y="266"/>
                    </a:lnTo>
                    <a:lnTo>
                      <a:pt x="1890" y="317"/>
                    </a:lnTo>
                    <a:lnTo>
                      <a:pt x="1929" y="371"/>
                    </a:lnTo>
                    <a:lnTo>
                      <a:pt x="1964" y="429"/>
                    </a:lnTo>
                    <a:lnTo>
                      <a:pt x="1994" y="489"/>
                    </a:lnTo>
                    <a:lnTo>
                      <a:pt x="2019" y="552"/>
                    </a:lnTo>
                    <a:lnTo>
                      <a:pt x="2040" y="617"/>
                    </a:lnTo>
                    <a:lnTo>
                      <a:pt x="2055" y="685"/>
                    </a:lnTo>
                    <a:lnTo>
                      <a:pt x="2064" y="754"/>
                    </a:lnTo>
                    <a:lnTo>
                      <a:pt x="2067" y="825"/>
                    </a:lnTo>
                    <a:lnTo>
                      <a:pt x="2064" y="890"/>
                    </a:lnTo>
                    <a:lnTo>
                      <a:pt x="2057" y="954"/>
                    </a:lnTo>
                    <a:lnTo>
                      <a:pt x="2044" y="1017"/>
                    </a:lnTo>
                    <a:lnTo>
                      <a:pt x="2027" y="1078"/>
                    </a:lnTo>
                    <a:lnTo>
                      <a:pt x="2004" y="1138"/>
                    </a:lnTo>
                    <a:lnTo>
                      <a:pt x="1978" y="1196"/>
                    </a:lnTo>
                    <a:lnTo>
                      <a:pt x="1948" y="1252"/>
                    </a:lnTo>
                    <a:lnTo>
                      <a:pt x="1913" y="1305"/>
                    </a:lnTo>
                    <a:lnTo>
                      <a:pt x="1875" y="1355"/>
                    </a:lnTo>
                    <a:lnTo>
                      <a:pt x="1832" y="1402"/>
                    </a:lnTo>
                    <a:lnTo>
                      <a:pt x="1786" y="1446"/>
                    </a:lnTo>
                    <a:lnTo>
                      <a:pt x="1736" y="1485"/>
                    </a:lnTo>
                    <a:lnTo>
                      <a:pt x="1809" y="1521"/>
                    </a:lnTo>
                    <a:lnTo>
                      <a:pt x="1880" y="1561"/>
                    </a:lnTo>
                    <a:lnTo>
                      <a:pt x="1948" y="1605"/>
                    </a:lnTo>
                    <a:lnTo>
                      <a:pt x="2012" y="1653"/>
                    </a:lnTo>
                    <a:lnTo>
                      <a:pt x="2075" y="1705"/>
                    </a:lnTo>
                    <a:lnTo>
                      <a:pt x="2132" y="1761"/>
                    </a:lnTo>
                    <a:lnTo>
                      <a:pt x="2187" y="1820"/>
                    </a:lnTo>
                    <a:lnTo>
                      <a:pt x="2237" y="1882"/>
                    </a:lnTo>
                    <a:lnTo>
                      <a:pt x="2283" y="1947"/>
                    </a:lnTo>
                    <a:lnTo>
                      <a:pt x="2325" y="2015"/>
                    </a:lnTo>
                    <a:lnTo>
                      <a:pt x="2363" y="2087"/>
                    </a:lnTo>
                    <a:lnTo>
                      <a:pt x="2397" y="2161"/>
                    </a:lnTo>
                    <a:lnTo>
                      <a:pt x="2425" y="2236"/>
                    </a:lnTo>
                    <a:lnTo>
                      <a:pt x="2449" y="2314"/>
                    </a:lnTo>
                    <a:lnTo>
                      <a:pt x="2467" y="2394"/>
                    </a:lnTo>
                    <a:lnTo>
                      <a:pt x="2480" y="2475"/>
                    </a:lnTo>
                    <a:lnTo>
                      <a:pt x="2204" y="2475"/>
                    </a:lnTo>
                    <a:lnTo>
                      <a:pt x="2190" y="2403"/>
                    </a:lnTo>
                    <a:lnTo>
                      <a:pt x="2171" y="2332"/>
                    </a:lnTo>
                    <a:lnTo>
                      <a:pt x="2147" y="2263"/>
                    </a:lnTo>
                    <a:lnTo>
                      <a:pt x="2118" y="2197"/>
                    </a:lnTo>
                    <a:lnTo>
                      <a:pt x="2084" y="2134"/>
                    </a:lnTo>
                    <a:lnTo>
                      <a:pt x="2045" y="2074"/>
                    </a:lnTo>
                    <a:lnTo>
                      <a:pt x="2001" y="2015"/>
                    </a:lnTo>
                    <a:lnTo>
                      <a:pt x="1954" y="1961"/>
                    </a:lnTo>
                    <a:lnTo>
                      <a:pt x="1904" y="1911"/>
                    </a:lnTo>
                    <a:lnTo>
                      <a:pt x="1849" y="1864"/>
                    </a:lnTo>
                    <a:lnTo>
                      <a:pt x="1792" y="1822"/>
                    </a:lnTo>
                    <a:lnTo>
                      <a:pt x="1731" y="1783"/>
                    </a:lnTo>
                    <a:lnTo>
                      <a:pt x="1668" y="1749"/>
                    </a:lnTo>
                    <a:lnTo>
                      <a:pt x="1601" y="1720"/>
                    </a:lnTo>
                    <a:lnTo>
                      <a:pt x="1532" y="1695"/>
                    </a:lnTo>
                    <a:lnTo>
                      <a:pt x="1462" y="1676"/>
                    </a:lnTo>
                    <a:lnTo>
                      <a:pt x="1390" y="1662"/>
                    </a:lnTo>
                    <a:lnTo>
                      <a:pt x="1316" y="1653"/>
                    </a:lnTo>
                    <a:lnTo>
                      <a:pt x="1239" y="1650"/>
                    </a:lnTo>
                    <a:lnTo>
                      <a:pt x="1164" y="1653"/>
                    </a:lnTo>
                    <a:lnTo>
                      <a:pt x="1090" y="1662"/>
                    </a:lnTo>
                    <a:lnTo>
                      <a:pt x="1018" y="1676"/>
                    </a:lnTo>
                    <a:lnTo>
                      <a:pt x="947" y="1695"/>
                    </a:lnTo>
                    <a:lnTo>
                      <a:pt x="878" y="1720"/>
                    </a:lnTo>
                    <a:lnTo>
                      <a:pt x="812" y="1749"/>
                    </a:lnTo>
                    <a:lnTo>
                      <a:pt x="749" y="1783"/>
                    </a:lnTo>
                    <a:lnTo>
                      <a:pt x="688" y="1822"/>
                    </a:lnTo>
                    <a:lnTo>
                      <a:pt x="631" y="1864"/>
                    </a:lnTo>
                    <a:lnTo>
                      <a:pt x="576" y="1911"/>
                    </a:lnTo>
                    <a:lnTo>
                      <a:pt x="525" y="1961"/>
                    </a:lnTo>
                    <a:lnTo>
                      <a:pt x="478" y="2015"/>
                    </a:lnTo>
                    <a:lnTo>
                      <a:pt x="435" y="2074"/>
                    </a:lnTo>
                    <a:lnTo>
                      <a:pt x="396" y="2134"/>
                    </a:lnTo>
                    <a:lnTo>
                      <a:pt x="362" y="2197"/>
                    </a:lnTo>
                    <a:lnTo>
                      <a:pt x="333" y="2263"/>
                    </a:lnTo>
                    <a:lnTo>
                      <a:pt x="309" y="2332"/>
                    </a:lnTo>
                    <a:lnTo>
                      <a:pt x="289" y="2403"/>
                    </a:lnTo>
                    <a:lnTo>
                      <a:pt x="276" y="2475"/>
                    </a:lnTo>
                    <a:lnTo>
                      <a:pt x="0" y="2475"/>
                    </a:lnTo>
                    <a:lnTo>
                      <a:pt x="13" y="2394"/>
                    </a:lnTo>
                    <a:lnTo>
                      <a:pt x="31" y="2314"/>
                    </a:lnTo>
                    <a:lnTo>
                      <a:pt x="55" y="2236"/>
                    </a:lnTo>
                    <a:lnTo>
                      <a:pt x="83" y="2161"/>
                    </a:lnTo>
                    <a:lnTo>
                      <a:pt x="116" y="2087"/>
                    </a:lnTo>
                    <a:lnTo>
                      <a:pt x="154" y="2015"/>
                    </a:lnTo>
                    <a:lnTo>
                      <a:pt x="197" y="1947"/>
                    </a:lnTo>
                    <a:lnTo>
                      <a:pt x="243" y="1882"/>
                    </a:lnTo>
                    <a:lnTo>
                      <a:pt x="293" y="1820"/>
                    </a:lnTo>
                    <a:lnTo>
                      <a:pt x="348" y="1761"/>
                    </a:lnTo>
                    <a:lnTo>
                      <a:pt x="405" y="1705"/>
                    </a:lnTo>
                    <a:lnTo>
                      <a:pt x="467" y="1653"/>
                    </a:lnTo>
                    <a:lnTo>
                      <a:pt x="531" y="1605"/>
                    </a:lnTo>
                    <a:lnTo>
                      <a:pt x="600" y="1561"/>
                    </a:lnTo>
                    <a:lnTo>
                      <a:pt x="670" y="1521"/>
                    </a:lnTo>
                    <a:lnTo>
                      <a:pt x="744" y="1485"/>
                    </a:lnTo>
                    <a:lnTo>
                      <a:pt x="694" y="1446"/>
                    </a:lnTo>
                    <a:lnTo>
                      <a:pt x="648" y="1402"/>
                    </a:lnTo>
                    <a:lnTo>
                      <a:pt x="605" y="1355"/>
                    </a:lnTo>
                    <a:lnTo>
                      <a:pt x="567" y="1305"/>
                    </a:lnTo>
                    <a:lnTo>
                      <a:pt x="531" y="1252"/>
                    </a:lnTo>
                    <a:lnTo>
                      <a:pt x="501" y="1196"/>
                    </a:lnTo>
                    <a:lnTo>
                      <a:pt x="475" y="1138"/>
                    </a:lnTo>
                    <a:lnTo>
                      <a:pt x="453" y="1078"/>
                    </a:lnTo>
                    <a:lnTo>
                      <a:pt x="436" y="1017"/>
                    </a:lnTo>
                    <a:lnTo>
                      <a:pt x="423" y="954"/>
                    </a:lnTo>
                    <a:lnTo>
                      <a:pt x="416" y="890"/>
                    </a:lnTo>
                    <a:lnTo>
                      <a:pt x="413" y="825"/>
                    </a:lnTo>
                    <a:lnTo>
                      <a:pt x="416" y="754"/>
                    </a:lnTo>
                    <a:lnTo>
                      <a:pt x="425" y="685"/>
                    </a:lnTo>
                    <a:lnTo>
                      <a:pt x="440" y="617"/>
                    </a:lnTo>
                    <a:lnTo>
                      <a:pt x="460" y="552"/>
                    </a:lnTo>
                    <a:lnTo>
                      <a:pt x="485" y="489"/>
                    </a:lnTo>
                    <a:lnTo>
                      <a:pt x="515" y="429"/>
                    </a:lnTo>
                    <a:lnTo>
                      <a:pt x="550" y="371"/>
                    </a:lnTo>
                    <a:lnTo>
                      <a:pt x="590" y="317"/>
                    </a:lnTo>
                    <a:lnTo>
                      <a:pt x="633" y="266"/>
                    </a:lnTo>
                    <a:lnTo>
                      <a:pt x="680" y="219"/>
                    </a:lnTo>
                    <a:lnTo>
                      <a:pt x="731" y="175"/>
                    </a:lnTo>
                    <a:lnTo>
                      <a:pt x="785" y="136"/>
                    </a:lnTo>
                    <a:lnTo>
                      <a:pt x="843" y="101"/>
                    </a:lnTo>
                    <a:lnTo>
                      <a:pt x="903" y="71"/>
                    </a:lnTo>
                    <a:lnTo>
                      <a:pt x="967" y="46"/>
                    </a:lnTo>
                    <a:lnTo>
                      <a:pt x="1032" y="26"/>
                    </a:lnTo>
                    <a:lnTo>
                      <a:pt x="1099" y="12"/>
                    </a:lnTo>
                    <a:lnTo>
                      <a:pt x="1169" y="3"/>
                    </a:lnTo>
                    <a:lnTo>
                      <a:pt x="12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
              <p:cNvSpPr>
                <a:spLocks/>
              </p:cNvSpPr>
              <p:nvPr/>
            </p:nvSpPr>
            <p:spPr bwMode="auto">
              <a:xfrm>
                <a:off x="3374" y="491"/>
                <a:ext cx="299" cy="514"/>
              </a:xfrm>
              <a:custGeom>
                <a:avLst/>
                <a:gdLst>
                  <a:gd name="T0" fmla="*/ 136 w 1198"/>
                  <a:gd name="T1" fmla="*/ 1 h 2055"/>
                  <a:gd name="T2" fmla="*/ 268 w 1198"/>
                  <a:gd name="T3" fmla="*/ 19 h 2055"/>
                  <a:gd name="T4" fmla="*/ 394 w 1198"/>
                  <a:gd name="T5" fmla="*/ 58 h 2055"/>
                  <a:gd name="T6" fmla="*/ 511 w 1198"/>
                  <a:gd name="T7" fmla="*/ 115 h 2055"/>
                  <a:gd name="T8" fmla="*/ 617 w 1198"/>
                  <a:gd name="T9" fmla="*/ 190 h 2055"/>
                  <a:gd name="T10" fmla="*/ 712 w 1198"/>
                  <a:gd name="T11" fmla="*/ 280 h 2055"/>
                  <a:gd name="T12" fmla="*/ 791 w 1198"/>
                  <a:gd name="T13" fmla="*/ 385 h 2055"/>
                  <a:gd name="T14" fmla="*/ 853 w 1198"/>
                  <a:gd name="T15" fmla="*/ 500 h 2055"/>
                  <a:gd name="T16" fmla="*/ 897 w 1198"/>
                  <a:gd name="T17" fmla="*/ 626 h 2055"/>
                  <a:gd name="T18" fmla="*/ 920 w 1198"/>
                  <a:gd name="T19" fmla="*/ 760 h 2055"/>
                  <a:gd name="T20" fmla="*/ 919 w 1198"/>
                  <a:gd name="T21" fmla="*/ 897 h 2055"/>
                  <a:gd name="T22" fmla="*/ 895 w 1198"/>
                  <a:gd name="T23" fmla="*/ 1029 h 2055"/>
                  <a:gd name="T24" fmla="*/ 849 w 1198"/>
                  <a:gd name="T25" fmla="*/ 1156 h 2055"/>
                  <a:gd name="T26" fmla="*/ 783 w 1198"/>
                  <a:gd name="T27" fmla="*/ 1272 h 2055"/>
                  <a:gd name="T28" fmla="*/ 801 w 1198"/>
                  <a:gd name="T29" fmla="*/ 1358 h 2055"/>
                  <a:gd name="T30" fmla="*/ 906 w 1198"/>
                  <a:gd name="T31" fmla="*/ 1434 h 2055"/>
                  <a:gd name="T32" fmla="*/ 998 w 1198"/>
                  <a:gd name="T33" fmla="*/ 1525 h 2055"/>
                  <a:gd name="T34" fmla="*/ 1075 w 1198"/>
                  <a:gd name="T35" fmla="*/ 1628 h 2055"/>
                  <a:gd name="T36" fmla="*/ 1134 w 1198"/>
                  <a:gd name="T37" fmla="*/ 1742 h 2055"/>
                  <a:gd name="T38" fmla="*/ 1174 w 1198"/>
                  <a:gd name="T39" fmla="*/ 1863 h 2055"/>
                  <a:gd name="T40" fmla="*/ 1196 w 1198"/>
                  <a:gd name="T41" fmla="*/ 1990 h 2055"/>
                  <a:gd name="T42" fmla="*/ 922 w 1198"/>
                  <a:gd name="T43" fmla="*/ 2055 h 2055"/>
                  <a:gd name="T44" fmla="*/ 911 w 1198"/>
                  <a:gd name="T45" fmla="*/ 1946 h 2055"/>
                  <a:gd name="T46" fmla="*/ 879 w 1198"/>
                  <a:gd name="T47" fmla="*/ 1843 h 2055"/>
                  <a:gd name="T48" fmla="*/ 827 w 1198"/>
                  <a:gd name="T49" fmla="*/ 1751 h 2055"/>
                  <a:gd name="T50" fmla="*/ 760 w 1198"/>
                  <a:gd name="T51" fmla="*/ 1670 h 2055"/>
                  <a:gd name="T52" fmla="*/ 678 w 1198"/>
                  <a:gd name="T53" fmla="*/ 1603 h 2055"/>
                  <a:gd name="T54" fmla="*/ 584 w 1198"/>
                  <a:gd name="T55" fmla="*/ 1551 h 2055"/>
                  <a:gd name="T56" fmla="*/ 482 w 1198"/>
                  <a:gd name="T57" fmla="*/ 1518 h 2055"/>
                  <a:gd name="T58" fmla="*/ 436 w 1198"/>
                  <a:gd name="T59" fmla="*/ 1501 h 2055"/>
                  <a:gd name="T60" fmla="*/ 401 w 1198"/>
                  <a:gd name="T61" fmla="*/ 1470 h 2055"/>
                  <a:gd name="T62" fmla="*/ 379 w 1198"/>
                  <a:gd name="T63" fmla="*/ 1429 h 2055"/>
                  <a:gd name="T64" fmla="*/ 372 w 1198"/>
                  <a:gd name="T65" fmla="*/ 1381 h 2055"/>
                  <a:gd name="T66" fmla="*/ 377 w 1198"/>
                  <a:gd name="T67" fmla="*/ 1340 h 2055"/>
                  <a:gd name="T68" fmla="*/ 394 w 1198"/>
                  <a:gd name="T69" fmla="*/ 1302 h 2055"/>
                  <a:gd name="T70" fmla="*/ 427 w 1198"/>
                  <a:gd name="T71" fmla="*/ 1271 h 2055"/>
                  <a:gd name="T72" fmla="*/ 497 w 1198"/>
                  <a:gd name="T73" fmla="*/ 1205 h 2055"/>
                  <a:gd name="T74" fmla="*/ 558 w 1198"/>
                  <a:gd name="T75" fmla="*/ 1126 h 2055"/>
                  <a:gd name="T76" fmla="*/ 605 w 1198"/>
                  <a:gd name="T77" fmla="*/ 1034 h 2055"/>
                  <a:gd name="T78" fmla="*/ 636 w 1198"/>
                  <a:gd name="T79" fmla="*/ 935 h 2055"/>
                  <a:gd name="T80" fmla="*/ 647 w 1198"/>
                  <a:gd name="T81" fmla="*/ 830 h 2055"/>
                  <a:gd name="T82" fmla="*/ 638 w 1198"/>
                  <a:gd name="T83" fmla="*/ 734 h 2055"/>
                  <a:gd name="T84" fmla="*/ 614 w 1198"/>
                  <a:gd name="T85" fmla="*/ 642 h 2055"/>
                  <a:gd name="T86" fmla="*/ 574 w 1198"/>
                  <a:gd name="T87" fmla="*/ 556 h 2055"/>
                  <a:gd name="T88" fmla="*/ 518 w 1198"/>
                  <a:gd name="T89" fmla="*/ 478 h 2055"/>
                  <a:gd name="T90" fmla="*/ 447 w 1198"/>
                  <a:gd name="T91" fmla="*/ 410 h 2055"/>
                  <a:gd name="T92" fmla="*/ 363 w 1198"/>
                  <a:gd name="T93" fmla="*/ 353 h 2055"/>
                  <a:gd name="T94" fmla="*/ 263 w 1198"/>
                  <a:gd name="T95" fmla="*/ 309 h 2055"/>
                  <a:gd name="T96" fmla="*/ 151 w 1198"/>
                  <a:gd name="T97" fmla="*/ 280 h 2055"/>
                  <a:gd name="T98" fmla="*/ 129 w 1198"/>
                  <a:gd name="T99" fmla="*/ 218 h 2055"/>
                  <a:gd name="T100" fmla="*/ 96 w 1198"/>
                  <a:gd name="T101" fmla="*/ 156 h 2055"/>
                  <a:gd name="T102" fmla="*/ 62 w 1198"/>
                  <a:gd name="T103" fmla="*/ 91 h 2055"/>
                  <a:gd name="T104" fmla="*/ 23 w 1198"/>
                  <a:gd name="T105" fmla="*/ 31 h 2055"/>
                  <a:gd name="T106" fmla="*/ 68 w 1198"/>
                  <a:gd name="T107"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8" h="2055">
                    <a:moveTo>
                      <a:pt x="68" y="0"/>
                    </a:moveTo>
                    <a:lnTo>
                      <a:pt x="136" y="1"/>
                    </a:lnTo>
                    <a:lnTo>
                      <a:pt x="202" y="7"/>
                    </a:lnTo>
                    <a:lnTo>
                      <a:pt x="268" y="19"/>
                    </a:lnTo>
                    <a:lnTo>
                      <a:pt x="332" y="36"/>
                    </a:lnTo>
                    <a:lnTo>
                      <a:pt x="394" y="58"/>
                    </a:lnTo>
                    <a:lnTo>
                      <a:pt x="453" y="84"/>
                    </a:lnTo>
                    <a:lnTo>
                      <a:pt x="511" y="115"/>
                    </a:lnTo>
                    <a:lnTo>
                      <a:pt x="565" y="151"/>
                    </a:lnTo>
                    <a:lnTo>
                      <a:pt x="617" y="190"/>
                    </a:lnTo>
                    <a:lnTo>
                      <a:pt x="666" y="233"/>
                    </a:lnTo>
                    <a:lnTo>
                      <a:pt x="712" y="280"/>
                    </a:lnTo>
                    <a:lnTo>
                      <a:pt x="753" y="331"/>
                    </a:lnTo>
                    <a:lnTo>
                      <a:pt x="791" y="385"/>
                    </a:lnTo>
                    <a:lnTo>
                      <a:pt x="824" y="441"/>
                    </a:lnTo>
                    <a:lnTo>
                      <a:pt x="853" y="500"/>
                    </a:lnTo>
                    <a:lnTo>
                      <a:pt x="877" y="562"/>
                    </a:lnTo>
                    <a:lnTo>
                      <a:pt x="897" y="626"/>
                    </a:lnTo>
                    <a:lnTo>
                      <a:pt x="911" y="692"/>
                    </a:lnTo>
                    <a:lnTo>
                      <a:pt x="920" y="760"/>
                    </a:lnTo>
                    <a:lnTo>
                      <a:pt x="922" y="830"/>
                    </a:lnTo>
                    <a:lnTo>
                      <a:pt x="919" y="897"/>
                    </a:lnTo>
                    <a:lnTo>
                      <a:pt x="910" y="964"/>
                    </a:lnTo>
                    <a:lnTo>
                      <a:pt x="895" y="1029"/>
                    </a:lnTo>
                    <a:lnTo>
                      <a:pt x="874" y="1093"/>
                    </a:lnTo>
                    <a:lnTo>
                      <a:pt x="849" y="1156"/>
                    </a:lnTo>
                    <a:lnTo>
                      <a:pt x="818" y="1216"/>
                    </a:lnTo>
                    <a:lnTo>
                      <a:pt x="783" y="1272"/>
                    </a:lnTo>
                    <a:lnTo>
                      <a:pt x="744" y="1326"/>
                    </a:lnTo>
                    <a:lnTo>
                      <a:pt x="801" y="1358"/>
                    </a:lnTo>
                    <a:lnTo>
                      <a:pt x="855" y="1394"/>
                    </a:lnTo>
                    <a:lnTo>
                      <a:pt x="906" y="1434"/>
                    </a:lnTo>
                    <a:lnTo>
                      <a:pt x="954" y="1477"/>
                    </a:lnTo>
                    <a:lnTo>
                      <a:pt x="998" y="1525"/>
                    </a:lnTo>
                    <a:lnTo>
                      <a:pt x="1039" y="1575"/>
                    </a:lnTo>
                    <a:lnTo>
                      <a:pt x="1075" y="1628"/>
                    </a:lnTo>
                    <a:lnTo>
                      <a:pt x="1106" y="1684"/>
                    </a:lnTo>
                    <a:lnTo>
                      <a:pt x="1134" y="1742"/>
                    </a:lnTo>
                    <a:lnTo>
                      <a:pt x="1156" y="1801"/>
                    </a:lnTo>
                    <a:lnTo>
                      <a:pt x="1174" y="1863"/>
                    </a:lnTo>
                    <a:lnTo>
                      <a:pt x="1188" y="1926"/>
                    </a:lnTo>
                    <a:lnTo>
                      <a:pt x="1196" y="1990"/>
                    </a:lnTo>
                    <a:lnTo>
                      <a:pt x="1198" y="2055"/>
                    </a:lnTo>
                    <a:lnTo>
                      <a:pt x="922" y="2055"/>
                    </a:lnTo>
                    <a:lnTo>
                      <a:pt x="920" y="2000"/>
                    </a:lnTo>
                    <a:lnTo>
                      <a:pt x="911" y="1946"/>
                    </a:lnTo>
                    <a:lnTo>
                      <a:pt x="897" y="1893"/>
                    </a:lnTo>
                    <a:lnTo>
                      <a:pt x="879" y="1843"/>
                    </a:lnTo>
                    <a:lnTo>
                      <a:pt x="855" y="1796"/>
                    </a:lnTo>
                    <a:lnTo>
                      <a:pt x="827" y="1751"/>
                    </a:lnTo>
                    <a:lnTo>
                      <a:pt x="795" y="1709"/>
                    </a:lnTo>
                    <a:lnTo>
                      <a:pt x="760" y="1670"/>
                    </a:lnTo>
                    <a:lnTo>
                      <a:pt x="721" y="1634"/>
                    </a:lnTo>
                    <a:lnTo>
                      <a:pt x="678" y="1603"/>
                    </a:lnTo>
                    <a:lnTo>
                      <a:pt x="632" y="1575"/>
                    </a:lnTo>
                    <a:lnTo>
                      <a:pt x="584" y="1551"/>
                    </a:lnTo>
                    <a:lnTo>
                      <a:pt x="534" y="1532"/>
                    </a:lnTo>
                    <a:lnTo>
                      <a:pt x="482" y="1518"/>
                    </a:lnTo>
                    <a:lnTo>
                      <a:pt x="457" y="1511"/>
                    </a:lnTo>
                    <a:lnTo>
                      <a:pt x="436" y="1501"/>
                    </a:lnTo>
                    <a:lnTo>
                      <a:pt x="417" y="1487"/>
                    </a:lnTo>
                    <a:lnTo>
                      <a:pt x="401" y="1470"/>
                    </a:lnTo>
                    <a:lnTo>
                      <a:pt x="389" y="1451"/>
                    </a:lnTo>
                    <a:lnTo>
                      <a:pt x="379" y="1429"/>
                    </a:lnTo>
                    <a:lnTo>
                      <a:pt x="374" y="1406"/>
                    </a:lnTo>
                    <a:lnTo>
                      <a:pt x="372" y="1381"/>
                    </a:lnTo>
                    <a:lnTo>
                      <a:pt x="373" y="1360"/>
                    </a:lnTo>
                    <a:lnTo>
                      <a:pt x="377" y="1340"/>
                    </a:lnTo>
                    <a:lnTo>
                      <a:pt x="384" y="1321"/>
                    </a:lnTo>
                    <a:lnTo>
                      <a:pt x="394" y="1302"/>
                    </a:lnTo>
                    <a:lnTo>
                      <a:pt x="408" y="1286"/>
                    </a:lnTo>
                    <a:lnTo>
                      <a:pt x="427" y="1271"/>
                    </a:lnTo>
                    <a:lnTo>
                      <a:pt x="463" y="1240"/>
                    </a:lnTo>
                    <a:lnTo>
                      <a:pt x="497" y="1205"/>
                    </a:lnTo>
                    <a:lnTo>
                      <a:pt x="529" y="1167"/>
                    </a:lnTo>
                    <a:lnTo>
                      <a:pt x="558" y="1126"/>
                    </a:lnTo>
                    <a:lnTo>
                      <a:pt x="583" y="1081"/>
                    </a:lnTo>
                    <a:lnTo>
                      <a:pt x="605" y="1034"/>
                    </a:lnTo>
                    <a:lnTo>
                      <a:pt x="623" y="986"/>
                    </a:lnTo>
                    <a:lnTo>
                      <a:pt x="636" y="935"/>
                    </a:lnTo>
                    <a:lnTo>
                      <a:pt x="644" y="883"/>
                    </a:lnTo>
                    <a:lnTo>
                      <a:pt x="647" y="830"/>
                    </a:lnTo>
                    <a:lnTo>
                      <a:pt x="645" y="782"/>
                    </a:lnTo>
                    <a:lnTo>
                      <a:pt x="638" y="734"/>
                    </a:lnTo>
                    <a:lnTo>
                      <a:pt x="628" y="687"/>
                    </a:lnTo>
                    <a:lnTo>
                      <a:pt x="614" y="642"/>
                    </a:lnTo>
                    <a:lnTo>
                      <a:pt x="596" y="598"/>
                    </a:lnTo>
                    <a:lnTo>
                      <a:pt x="574" y="556"/>
                    </a:lnTo>
                    <a:lnTo>
                      <a:pt x="548" y="516"/>
                    </a:lnTo>
                    <a:lnTo>
                      <a:pt x="518" y="478"/>
                    </a:lnTo>
                    <a:lnTo>
                      <a:pt x="485" y="443"/>
                    </a:lnTo>
                    <a:lnTo>
                      <a:pt x="447" y="410"/>
                    </a:lnTo>
                    <a:lnTo>
                      <a:pt x="407" y="380"/>
                    </a:lnTo>
                    <a:lnTo>
                      <a:pt x="363" y="353"/>
                    </a:lnTo>
                    <a:lnTo>
                      <a:pt x="315" y="329"/>
                    </a:lnTo>
                    <a:lnTo>
                      <a:pt x="263" y="309"/>
                    </a:lnTo>
                    <a:lnTo>
                      <a:pt x="209" y="293"/>
                    </a:lnTo>
                    <a:lnTo>
                      <a:pt x="151" y="280"/>
                    </a:lnTo>
                    <a:lnTo>
                      <a:pt x="141" y="249"/>
                    </a:lnTo>
                    <a:lnTo>
                      <a:pt x="129" y="218"/>
                    </a:lnTo>
                    <a:lnTo>
                      <a:pt x="114" y="187"/>
                    </a:lnTo>
                    <a:lnTo>
                      <a:pt x="96" y="156"/>
                    </a:lnTo>
                    <a:lnTo>
                      <a:pt x="80" y="123"/>
                    </a:lnTo>
                    <a:lnTo>
                      <a:pt x="62" y="91"/>
                    </a:lnTo>
                    <a:lnTo>
                      <a:pt x="44" y="60"/>
                    </a:lnTo>
                    <a:lnTo>
                      <a:pt x="23" y="31"/>
                    </a:lnTo>
                    <a:lnTo>
                      <a:pt x="0" y="5"/>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0" name="Group 39"/>
          <p:cNvGrpSpPr/>
          <p:nvPr/>
        </p:nvGrpSpPr>
        <p:grpSpPr>
          <a:xfrm>
            <a:off x="9857782" y="2569189"/>
            <a:ext cx="914400" cy="914400"/>
            <a:chOff x="9857782" y="2569189"/>
            <a:chExt cx="914400" cy="914400"/>
          </a:xfrm>
        </p:grpSpPr>
        <p:sp>
          <p:nvSpPr>
            <p:cNvPr id="8" name="Oval 7"/>
            <p:cNvSpPr/>
            <p:nvPr/>
          </p:nvSpPr>
          <p:spPr>
            <a:xfrm>
              <a:off x="9857782" y="2569189"/>
              <a:ext cx="914400" cy="914400"/>
            </a:xfrm>
            <a:prstGeom prst="ellipse">
              <a:avLst/>
            </a:prstGeom>
            <a:solidFill>
              <a:schemeClr val="accent6"/>
            </a:solidFill>
            <a:ln>
              <a:noFill/>
            </a:ln>
            <a:effectLst>
              <a:outerShdw blurRad="152400" dist="38100" dir="5400000" sx="102000" sy="102000" algn="t"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a:grpSpLocks noChangeAspect="1"/>
            </p:cNvGrpSpPr>
            <p:nvPr/>
          </p:nvGrpSpPr>
          <p:grpSpPr bwMode="auto">
            <a:xfrm>
              <a:off x="10085247" y="2789535"/>
              <a:ext cx="459471" cy="473709"/>
              <a:chOff x="3699" y="657"/>
              <a:chExt cx="355" cy="366"/>
            </a:xfrm>
            <a:solidFill>
              <a:schemeClr val="bg1"/>
            </a:solidFill>
          </p:grpSpPr>
          <p:sp>
            <p:nvSpPr>
              <p:cNvPr id="36" name="Freeform 21"/>
              <p:cNvSpPr>
                <a:spLocks/>
              </p:cNvSpPr>
              <p:nvPr/>
            </p:nvSpPr>
            <p:spPr bwMode="auto">
              <a:xfrm>
                <a:off x="3699" y="803"/>
                <a:ext cx="355" cy="74"/>
              </a:xfrm>
              <a:custGeom>
                <a:avLst/>
                <a:gdLst>
                  <a:gd name="T0" fmla="*/ 455 w 3191"/>
                  <a:gd name="T1" fmla="*/ 0 h 669"/>
                  <a:gd name="T2" fmla="*/ 1053 w 3191"/>
                  <a:gd name="T3" fmla="*/ 0 h 669"/>
                  <a:gd name="T4" fmla="*/ 1053 w 3191"/>
                  <a:gd name="T5" fmla="*/ 80 h 669"/>
                  <a:gd name="T6" fmla="*/ 2137 w 3191"/>
                  <a:gd name="T7" fmla="*/ 80 h 669"/>
                  <a:gd name="T8" fmla="*/ 2137 w 3191"/>
                  <a:gd name="T9" fmla="*/ 0 h 669"/>
                  <a:gd name="T10" fmla="*/ 2734 w 3191"/>
                  <a:gd name="T11" fmla="*/ 0 h 669"/>
                  <a:gd name="T12" fmla="*/ 2734 w 3191"/>
                  <a:gd name="T13" fmla="*/ 80 h 669"/>
                  <a:gd name="T14" fmla="*/ 3191 w 3191"/>
                  <a:gd name="T15" fmla="*/ 80 h 669"/>
                  <a:gd name="T16" fmla="*/ 3191 w 3191"/>
                  <a:gd name="T17" fmla="*/ 180 h 669"/>
                  <a:gd name="T18" fmla="*/ 2734 w 3191"/>
                  <a:gd name="T19" fmla="*/ 180 h 669"/>
                  <a:gd name="T20" fmla="*/ 2734 w 3191"/>
                  <a:gd name="T21" fmla="*/ 255 h 669"/>
                  <a:gd name="T22" fmla="*/ 2483 w 3191"/>
                  <a:gd name="T23" fmla="*/ 255 h 669"/>
                  <a:gd name="T24" fmla="*/ 2483 w 3191"/>
                  <a:gd name="T25" fmla="*/ 669 h 669"/>
                  <a:gd name="T26" fmla="*/ 2396 w 3191"/>
                  <a:gd name="T27" fmla="*/ 669 h 669"/>
                  <a:gd name="T28" fmla="*/ 2396 w 3191"/>
                  <a:gd name="T29" fmla="*/ 255 h 669"/>
                  <a:gd name="T30" fmla="*/ 2137 w 3191"/>
                  <a:gd name="T31" fmla="*/ 255 h 669"/>
                  <a:gd name="T32" fmla="*/ 2137 w 3191"/>
                  <a:gd name="T33" fmla="*/ 180 h 669"/>
                  <a:gd name="T34" fmla="*/ 1053 w 3191"/>
                  <a:gd name="T35" fmla="*/ 180 h 669"/>
                  <a:gd name="T36" fmla="*/ 1053 w 3191"/>
                  <a:gd name="T37" fmla="*/ 255 h 669"/>
                  <a:gd name="T38" fmla="*/ 794 w 3191"/>
                  <a:gd name="T39" fmla="*/ 255 h 669"/>
                  <a:gd name="T40" fmla="*/ 794 w 3191"/>
                  <a:gd name="T41" fmla="*/ 669 h 669"/>
                  <a:gd name="T42" fmla="*/ 708 w 3191"/>
                  <a:gd name="T43" fmla="*/ 669 h 669"/>
                  <a:gd name="T44" fmla="*/ 708 w 3191"/>
                  <a:gd name="T45" fmla="*/ 255 h 669"/>
                  <a:gd name="T46" fmla="*/ 455 w 3191"/>
                  <a:gd name="T47" fmla="*/ 255 h 669"/>
                  <a:gd name="T48" fmla="*/ 455 w 3191"/>
                  <a:gd name="T49" fmla="*/ 180 h 669"/>
                  <a:gd name="T50" fmla="*/ 0 w 3191"/>
                  <a:gd name="T51" fmla="*/ 180 h 669"/>
                  <a:gd name="T52" fmla="*/ 0 w 3191"/>
                  <a:gd name="T53" fmla="*/ 80 h 669"/>
                  <a:gd name="T54" fmla="*/ 455 w 3191"/>
                  <a:gd name="T55" fmla="*/ 80 h 669"/>
                  <a:gd name="T56" fmla="*/ 455 w 3191"/>
                  <a:gd name="T57"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1" h="669">
                    <a:moveTo>
                      <a:pt x="455" y="0"/>
                    </a:moveTo>
                    <a:lnTo>
                      <a:pt x="1053" y="0"/>
                    </a:lnTo>
                    <a:lnTo>
                      <a:pt x="1053" y="80"/>
                    </a:lnTo>
                    <a:lnTo>
                      <a:pt x="2137" y="80"/>
                    </a:lnTo>
                    <a:lnTo>
                      <a:pt x="2137" y="0"/>
                    </a:lnTo>
                    <a:lnTo>
                      <a:pt x="2734" y="0"/>
                    </a:lnTo>
                    <a:lnTo>
                      <a:pt x="2734" y="80"/>
                    </a:lnTo>
                    <a:lnTo>
                      <a:pt x="3191" y="80"/>
                    </a:lnTo>
                    <a:lnTo>
                      <a:pt x="3191" y="180"/>
                    </a:lnTo>
                    <a:lnTo>
                      <a:pt x="2734" y="180"/>
                    </a:lnTo>
                    <a:lnTo>
                      <a:pt x="2734" y="255"/>
                    </a:lnTo>
                    <a:lnTo>
                      <a:pt x="2483" y="255"/>
                    </a:lnTo>
                    <a:lnTo>
                      <a:pt x="2483" y="669"/>
                    </a:lnTo>
                    <a:lnTo>
                      <a:pt x="2396" y="669"/>
                    </a:lnTo>
                    <a:lnTo>
                      <a:pt x="2396" y="255"/>
                    </a:lnTo>
                    <a:lnTo>
                      <a:pt x="2137" y="255"/>
                    </a:lnTo>
                    <a:lnTo>
                      <a:pt x="2137" y="180"/>
                    </a:lnTo>
                    <a:lnTo>
                      <a:pt x="1053" y="180"/>
                    </a:lnTo>
                    <a:lnTo>
                      <a:pt x="1053" y="255"/>
                    </a:lnTo>
                    <a:lnTo>
                      <a:pt x="794" y="255"/>
                    </a:lnTo>
                    <a:lnTo>
                      <a:pt x="794" y="669"/>
                    </a:lnTo>
                    <a:lnTo>
                      <a:pt x="708" y="669"/>
                    </a:lnTo>
                    <a:lnTo>
                      <a:pt x="708" y="255"/>
                    </a:lnTo>
                    <a:lnTo>
                      <a:pt x="455" y="255"/>
                    </a:lnTo>
                    <a:lnTo>
                      <a:pt x="455" y="180"/>
                    </a:lnTo>
                    <a:lnTo>
                      <a:pt x="0" y="180"/>
                    </a:lnTo>
                    <a:lnTo>
                      <a:pt x="0" y="80"/>
                    </a:lnTo>
                    <a:lnTo>
                      <a:pt x="455" y="80"/>
                    </a:lnTo>
                    <a:lnTo>
                      <a:pt x="4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noEditPoints="1"/>
              </p:cNvSpPr>
              <p:nvPr/>
            </p:nvSpPr>
            <p:spPr bwMode="auto">
              <a:xfrm>
                <a:off x="3799" y="657"/>
                <a:ext cx="155" cy="131"/>
              </a:xfrm>
              <a:custGeom>
                <a:avLst/>
                <a:gdLst>
                  <a:gd name="T0" fmla="*/ 142 w 1392"/>
                  <a:gd name="T1" fmla="*/ 142 h 1183"/>
                  <a:gd name="T2" fmla="*/ 142 w 1392"/>
                  <a:gd name="T3" fmla="*/ 781 h 1183"/>
                  <a:gd name="T4" fmla="*/ 1250 w 1392"/>
                  <a:gd name="T5" fmla="*/ 781 h 1183"/>
                  <a:gd name="T6" fmla="*/ 1250 w 1392"/>
                  <a:gd name="T7" fmla="*/ 142 h 1183"/>
                  <a:gd name="T8" fmla="*/ 142 w 1392"/>
                  <a:gd name="T9" fmla="*/ 142 h 1183"/>
                  <a:gd name="T10" fmla="*/ 1040 w 1392"/>
                  <a:gd name="T11" fmla="*/ 0 h 1183"/>
                  <a:gd name="T12" fmla="*/ 1392 w 1392"/>
                  <a:gd name="T13" fmla="*/ 0 h 1183"/>
                  <a:gd name="T14" fmla="*/ 1392 w 1392"/>
                  <a:gd name="T15" fmla="*/ 923 h 1183"/>
                  <a:gd name="T16" fmla="*/ 887 w 1392"/>
                  <a:gd name="T17" fmla="*/ 923 h 1183"/>
                  <a:gd name="T18" fmla="*/ 887 w 1392"/>
                  <a:gd name="T19" fmla="*/ 1116 h 1183"/>
                  <a:gd name="T20" fmla="*/ 1096 w 1392"/>
                  <a:gd name="T21" fmla="*/ 1116 h 1183"/>
                  <a:gd name="T22" fmla="*/ 1096 w 1392"/>
                  <a:gd name="T23" fmla="*/ 1183 h 1183"/>
                  <a:gd name="T24" fmla="*/ 295 w 1392"/>
                  <a:gd name="T25" fmla="*/ 1183 h 1183"/>
                  <a:gd name="T26" fmla="*/ 295 w 1392"/>
                  <a:gd name="T27" fmla="*/ 1116 h 1183"/>
                  <a:gd name="T28" fmla="*/ 499 w 1392"/>
                  <a:gd name="T29" fmla="*/ 1116 h 1183"/>
                  <a:gd name="T30" fmla="*/ 499 w 1392"/>
                  <a:gd name="T31" fmla="*/ 923 h 1183"/>
                  <a:gd name="T32" fmla="*/ 0 w 1392"/>
                  <a:gd name="T33" fmla="*/ 923 h 1183"/>
                  <a:gd name="T34" fmla="*/ 0 w 1392"/>
                  <a:gd name="T35" fmla="*/ 0 h 1183"/>
                  <a:gd name="T36" fmla="*/ 1040 w 1392"/>
                  <a:gd name="T37"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2" h="1183">
                    <a:moveTo>
                      <a:pt x="142" y="142"/>
                    </a:moveTo>
                    <a:lnTo>
                      <a:pt x="142" y="781"/>
                    </a:lnTo>
                    <a:lnTo>
                      <a:pt x="1250" y="781"/>
                    </a:lnTo>
                    <a:lnTo>
                      <a:pt x="1250" y="142"/>
                    </a:lnTo>
                    <a:lnTo>
                      <a:pt x="142" y="142"/>
                    </a:lnTo>
                    <a:close/>
                    <a:moveTo>
                      <a:pt x="1040" y="0"/>
                    </a:moveTo>
                    <a:lnTo>
                      <a:pt x="1392" y="0"/>
                    </a:lnTo>
                    <a:lnTo>
                      <a:pt x="1392" y="923"/>
                    </a:lnTo>
                    <a:lnTo>
                      <a:pt x="887" y="923"/>
                    </a:lnTo>
                    <a:lnTo>
                      <a:pt x="887" y="1116"/>
                    </a:lnTo>
                    <a:lnTo>
                      <a:pt x="1096" y="1116"/>
                    </a:lnTo>
                    <a:lnTo>
                      <a:pt x="1096" y="1183"/>
                    </a:lnTo>
                    <a:lnTo>
                      <a:pt x="295" y="1183"/>
                    </a:lnTo>
                    <a:lnTo>
                      <a:pt x="295" y="1116"/>
                    </a:lnTo>
                    <a:lnTo>
                      <a:pt x="499" y="1116"/>
                    </a:lnTo>
                    <a:lnTo>
                      <a:pt x="499" y="923"/>
                    </a:lnTo>
                    <a:lnTo>
                      <a:pt x="0" y="923"/>
                    </a:lnTo>
                    <a:lnTo>
                      <a:pt x="0" y="0"/>
                    </a:lnTo>
                    <a:lnTo>
                      <a:pt x="10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noEditPoints="1"/>
              </p:cNvSpPr>
              <p:nvPr/>
            </p:nvSpPr>
            <p:spPr bwMode="auto">
              <a:xfrm>
                <a:off x="3892" y="892"/>
                <a:ext cx="155" cy="131"/>
              </a:xfrm>
              <a:custGeom>
                <a:avLst/>
                <a:gdLst>
                  <a:gd name="T0" fmla="*/ 143 w 1393"/>
                  <a:gd name="T1" fmla="*/ 144 h 1185"/>
                  <a:gd name="T2" fmla="*/ 143 w 1393"/>
                  <a:gd name="T3" fmla="*/ 782 h 1185"/>
                  <a:gd name="T4" fmla="*/ 1251 w 1393"/>
                  <a:gd name="T5" fmla="*/ 782 h 1185"/>
                  <a:gd name="T6" fmla="*/ 1251 w 1393"/>
                  <a:gd name="T7" fmla="*/ 144 h 1185"/>
                  <a:gd name="T8" fmla="*/ 143 w 1393"/>
                  <a:gd name="T9" fmla="*/ 144 h 1185"/>
                  <a:gd name="T10" fmla="*/ 0 w 1393"/>
                  <a:gd name="T11" fmla="*/ 0 h 1185"/>
                  <a:gd name="T12" fmla="*/ 1393 w 1393"/>
                  <a:gd name="T13" fmla="*/ 0 h 1185"/>
                  <a:gd name="T14" fmla="*/ 1393 w 1393"/>
                  <a:gd name="T15" fmla="*/ 925 h 1185"/>
                  <a:gd name="T16" fmla="*/ 888 w 1393"/>
                  <a:gd name="T17" fmla="*/ 925 h 1185"/>
                  <a:gd name="T18" fmla="*/ 888 w 1393"/>
                  <a:gd name="T19" fmla="*/ 1117 h 1185"/>
                  <a:gd name="T20" fmla="*/ 1098 w 1393"/>
                  <a:gd name="T21" fmla="*/ 1117 h 1185"/>
                  <a:gd name="T22" fmla="*/ 1098 w 1393"/>
                  <a:gd name="T23" fmla="*/ 1185 h 1185"/>
                  <a:gd name="T24" fmla="*/ 297 w 1393"/>
                  <a:gd name="T25" fmla="*/ 1185 h 1185"/>
                  <a:gd name="T26" fmla="*/ 297 w 1393"/>
                  <a:gd name="T27" fmla="*/ 1117 h 1185"/>
                  <a:gd name="T28" fmla="*/ 500 w 1393"/>
                  <a:gd name="T29" fmla="*/ 1117 h 1185"/>
                  <a:gd name="T30" fmla="*/ 500 w 1393"/>
                  <a:gd name="T31" fmla="*/ 925 h 1185"/>
                  <a:gd name="T32" fmla="*/ 0 w 1393"/>
                  <a:gd name="T33" fmla="*/ 925 h 1185"/>
                  <a:gd name="T34" fmla="*/ 0 w 1393"/>
                  <a:gd name="T3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3" h="1185">
                    <a:moveTo>
                      <a:pt x="143" y="144"/>
                    </a:moveTo>
                    <a:lnTo>
                      <a:pt x="143" y="782"/>
                    </a:lnTo>
                    <a:lnTo>
                      <a:pt x="1251" y="782"/>
                    </a:lnTo>
                    <a:lnTo>
                      <a:pt x="1251" y="144"/>
                    </a:lnTo>
                    <a:lnTo>
                      <a:pt x="143" y="144"/>
                    </a:lnTo>
                    <a:close/>
                    <a:moveTo>
                      <a:pt x="0" y="0"/>
                    </a:moveTo>
                    <a:lnTo>
                      <a:pt x="1393" y="0"/>
                    </a:lnTo>
                    <a:lnTo>
                      <a:pt x="1393" y="925"/>
                    </a:lnTo>
                    <a:lnTo>
                      <a:pt x="888" y="925"/>
                    </a:lnTo>
                    <a:lnTo>
                      <a:pt x="888" y="1117"/>
                    </a:lnTo>
                    <a:lnTo>
                      <a:pt x="1098" y="1117"/>
                    </a:lnTo>
                    <a:lnTo>
                      <a:pt x="1098" y="1185"/>
                    </a:lnTo>
                    <a:lnTo>
                      <a:pt x="297" y="1185"/>
                    </a:lnTo>
                    <a:lnTo>
                      <a:pt x="297" y="1117"/>
                    </a:lnTo>
                    <a:lnTo>
                      <a:pt x="500" y="1117"/>
                    </a:lnTo>
                    <a:lnTo>
                      <a:pt x="500" y="925"/>
                    </a:lnTo>
                    <a:lnTo>
                      <a:pt x="0" y="92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noEditPoints="1"/>
              </p:cNvSpPr>
              <p:nvPr/>
            </p:nvSpPr>
            <p:spPr bwMode="auto">
              <a:xfrm>
                <a:off x="3706" y="892"/>
                <a:ext cx="154" cy="131"/>
              </a:xfrm>
              <a:custGeom>
                <a:avLst/>
                <a:gdLst>
                  <a:gd name="T0" fmla="*/ 142 w 1392"/>
                  <a:gd name="T1" fmla="*/ 144 h 1185"/>
                  <a:gd name="T2" fmla="*/ 142 w 1392"/>
                  <a:gd name="T3" fmla="*/ 782 h 1185"/>
                  <a:gd name="T4" fmla="*/ 1251 w 1392"/>
                  <a:gd name="T5" fmla="*/ 782 h 1185"/>
                  <a:gd name="T6" fmla="*/ 1251 w 1392"/>
                  <a:gd name="T7" fmla="*/ 144 h 1185"/>
                  <a:gd name="T8" fmla="*/ 142 w 1392"/>
                  <a:gd name="T9" fmla="*/ 144 h 1185"/>
                  <a:gd name="T10" fmla="*/ 0 w 1392"/>
                  <a:gd name="T11" fmla="*/ 0 h 1185"/>
                  <a:gd name="T12" fmla="*/ 1392 w 1392"/>
                  <a:gd name="T13" fmla="*/ 0 h 1185"/>
                  <a:gd name="T14" fmla="*/ 1392 w 1392"/>
                  <a:gd name="T15" fmla="*/ 925 h 1185"/>
                  <a:gd name="T16" fmla="*/ 893 w 1392"/>
                  <a:gd name="T17" fmla="*/ 925 h 1185"/>
                  <a:gd name="T18" fmla="*/ 893 w 1392"/>
                  <a:gd name="T19" fmla="*/ 1117 h 1185"/>
                  <a:gd name="T20" fmla="*/ 1096 w 1392"/>
                  <a:gd name="T21" fmla="*/ 1117 h 1185"/>
                  <a:gd name="T22" fmla="*/ 1096 w 1392"/>
                  <a:gd name="T23" fmla="*/ 1185 h 1185"/>
                  <a:gd name="T24" fmla="*/ 296 w 1392"/>
                  <a:gd name="T25" fmla="*/ 1185 h 1185"/>
                  <a:gd name="T26" fmla="*/ 296 w 1392"/>
                  <a:gd name="T27" fmla="*/ 1117 h 1185"/>
                  <a:gd name="T28" fmla="*/ 506 w 1392"/>
                  <a:gd name="T29" fmla="*/ 1117 h 1185"/>
                  <a:gd name="T30" fmla="*/ 506 w 1392"/>
                  <a:gd name="T31" fmla="*/ 925 h 1185"/>
                  <a:gd name="T32" fmla="*/ 0 w 1392"/>
                  <a:gd name="T33" fmla="*/ 925 h 1185"/>
                  <a:gd name="T34" fmla="*/ 0 w 1392"/>
                  <a:gd name="T3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2" h="1185">
                    <a:moveTo>
                      <a:pt x="142" y="144"/>
                    </a:moveTo>
                    <a:lnTo>
                      <a:pt x="142" y="782"/>
                    </a:lnTo>
                    <a:lnTo>
                      <a:pt x="1251" y="782"/>
                    </a:lnTo>
                    <a:lnTo>
                      <a:pt x="1251" y="144"/>
                    </a:lnTo>
                    <a:lnTo>
                      <a:pt x="142" y="144"/>
                    </a:lnTo>
                    <a:close/>
                    <a:moveTo>
                      <a:pt x="0" y="0"/>
                    </a:moveTo>
                    <a:lnTo>
                      <a:pt x="1392" y="0"/>
                    </a:lnTo>
                    <a:lnTo>
                      <a:pt x="1392" y="925"/>
                    </a:lnTo>
                    <a:lnTo>
                      <a:pt x="893" y="925"/>
                    </a:lnTo>
                    <a:lnTo>
                      <a:pt x="893" y="1117"/>
                    </a:lnTo>
                    <a:lnTo>
                      <a:pt x="1096" y="1117"/>
                    </a:lnTo>
                    <a:lnTo>
                      <a:pt x="1096" y="1185"/>
                    </a:lnTo>
                    <a:lnTo>
                      <a:pt x="296" y="1185"/>
                    </a:lnTo>
                    <a:lnTo>
                      <a:pt x="296" y="1117"/>
                    </a:lnTo>
                    <a:lnTo>
                      <a:pt x="506" y="1117"/>
                    </a:lnTo>
                    <a:lnTo>
                      <a:pt x="506" y="925"/>
                    </a:lnTo>
                    <a:lnTo>
                      <a:pt x="0" y="92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FDEECD09-CAF0-4BDB-8D31-FB2AF4232C18}"/>
              </a:ext>
            </a:extLst>
          </p:cNvPr>
          <p:cNvGrpSpPr/>
          <p:nvPr/>
        </p:nvGrpSpPr>
        <p:grpSpPr>
          <a:xfrm>
            <a:off x="321362" y="388871"/>
            <a:ext cx="2910698" cy="5843351"/>
            <a:chOff x="749489" y="1027330"/>
            <a:chExt cx="2489200" cy="5069469"/>
          </a:xfrm>
        </p:grpSpPr>
        <p:grpSp>
          <p:nvGrpSpPr>
            <p:cNvPr id="3" name="Group 2"/>
            <p:cNvGrpSpPr/>
            <p:nvPr/>
          </p:nvGrpSpPr>
          <p:grpSpPr>
            <a:xfrm>
              <a:off x="749489" y="1027330"/>
              <a:ext cx="2489200" cy="5069469"/>
              <a:chOff x="7696200" y="894266"/>
              <a:chExt cx="2489200" cy="5069469"/>
            </a:xfrm>
            <a:effectLst>
              <a:outerShdw blurRad="711200" sx="107000" sy="107000" algn="ctr" rotWithShape="0">
                <a:prstClr val="black">
                  <a:alpha val="20000"/>
                </a:prstClr>
              </a:outerShdw>
            </a:effectLst>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894266"/>
                <a:ext cx="2489200" cy="5069469"/>
              </a:xfrm>
              <a:prstGeom prst="rect">
                <a:avLst/>
              </a:prstGeom>
            </p:spPr>
          </p:pic>
          <p:sp>
            <p:nvSpPr>
              <p:cNvPr id="5" name="Rounded Rectangle 4"/>
              <p:cNvSpPr/>
              <p:nvPr/>
            </p:nvSpPr>
            <p:spPr>
              <a:xfrm>
                <a:off x="7842250" y="1498600"/>
                <a:ext cx="2197100" cy="3860800"/>
              </a:xfrm>
              <a:prstGeom prst="roundRect">
                <a:avLst>
                  <a:gd name="adj" fmla="val 1638"/>
                </a:avLst>
              </a:prstGeom>
              <a:solidFill>
                <a:schemeClr val="accent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00" dirty="0">
                    <a:solidFill>
                      <a:schemeClr val="tx1">
                        <a:lumMod val="75000"/>
                        <a:lumOff val="25000"/>
                      </a:schemeClr>
                    </a:solidFill>
                  </a:rPr>
                  <a:t>Enter Screenshot Here</a:t>
                </a:r>
              </a:p>
            </p:txBody>
          </p:sp>
        </p:grpSp>
        <p:pic>
          <p:nvPicPr>
            <p:cNvPr id="32" name="Picture 31">
              <a:extLst>
                <a:ext uri="{FF2B5EF4-FFF2-40B4-BE49-F238E27FC236}">
                  <a16:creationId xmlns:a16="http://schemas.microsoft.com/office/drawing/2014/main" id="{1E8DA730-6CFA-46E0-A2E8-42C825FC69FD}"/>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890566" y="1631664"/>
              <a:ext cx="2197100" cy="3860800"/>
            </a:xfrm>
            <a:prstGeom prst="rect">
              <a:avLst/>
            </a:prstGeom>
            <a:noFill/>
            <a:ln>
              <a:noFill/>
            </a:ln>
          </p:spPr>
        </p:pic>
      </p:grpSp>
      <p:grpSp>
        <p:nvGrpSpPr>
          <p:cNvPr id="13" name="Group 12">
            <a:extLst>
              <a:ext uri="{FF2B5EF4-FFF2-40B4-BE49-F238E27FC236}">
                <a16:creationId xmlns:a16="http://schemas.microsoft.com/office/drawing/2014/main" id="{408463E6-0F7F-47DB-B1BA-F7FC47DD4D2C}"/>
              </a:ext>
            </a:extLst>
          </p:cNvPr>
          <p:cNvGrpSpPr/>
          <p:nvPr/>
        </p:nvGrpSpPr>
        <p:grpSpPr>
          <a:xfrm>
            <a:off x="7114488" y="2569189"/>
            <a:ext cx="914400" cy="914400"/>
            <a:chOff x="7114488" y="2569189"/>
            <a:chExt cx="914400" cy="914400"/>
          </a:xfrm>
        </p:grpSpPr>
        <p:sp>
          <p:nvSpPr>
            <p:cNvPr id="7" name="Oval 6"/>
            <p:cNvSpPr/>
            <p:nvPr/>
          </p:nvSpPr>
          <p:spPr>
            <a:xfrm>
              <a:off x="7114488" y="2569189"/>
              <a:ext cx="914400" cy="914400"/>
            </a:xfrm>
            <a:prstGeom prst="ellipse">
              <a:avLst/>
            </a:prstGeom>
            <a:solidFill>
              <a:schemeClr val="accent5"/>
            </a:solidFill>
            <a:ln>
              <a:noFill/>
            </a:ln>
            <a:effectLst>
              <a:outerShdw blurRad="152400" dist="38100" dir="5400000" sx="102000" sy="102000" algn="t"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oogle Shape;566;p40">
              <a:extLst>
                <a:ext uri="{FF2B5EF4-FFF2-40B4-BE49-F238E27FC236}">
                  <a16:creationId xmlns:a16="http://schemas.microsoft.com/office/drawing/2014/main" id="{FCBFD66F-34BD-4795-A464-158A23E2580A}"/>
                </a:ext>
              </a:extLst>
            </p:cNvPr>
            <p:cNvGrpSpPr/>
            <p:nvPr/>
          </p:nvGrpSpPr>
          <p:grpSpPr>
            <a:xfrm>
              <a:off x="7311388" y="2829661"/>
              <a:ext cx="492139" cy="393456"/>
              <a:chOff x="6618700" y="1635475"/>
              <a:chExt cx="456675" cy="432325"/>
            </a:xfrm>
          </p:grpSpPr>
          <p:sp>
            <p:nvSpPr>
              <p:cNvPr id="35" name="Google Shape;567;p40">
                <a:extLst>
                  <a:ext uri="{FF2B5EF4-FFF2-40B4-BE49-F238E27FC236}">
                    <a16:creationId xmlns:a16="http://schemas.microsoft.com/office/drawing/2014/main" id="{1452C414-531E-4787-8AEA-B9F6EA1BC13D}"/>
                  </a:ext>
                </a:extLst>
              </p:cNvPr>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68;p40">
                <a:extLst>
                  <a:ext uri="{FF2B5EF4-FFF2-40B4-BE49-F238E27FC236}">
                    <a16:creationId xmlns:a16="http://schemas.microsoft.com/office/drawing/2014/main" id="{59913808-0F04-4F04-B5A7-F0D6412C0E52}"/>
                  </a:ext>
                </a:extLst>
              </p:cNvPr>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69;p40">
                <a:extLst>
                  <a:ext uri="{FF2B5EF4-FFF2-40B4-BE49-F238E27FC236}">
                    <a16:creationId xmlns:a16="http://schemas.microsoft.com/office/drawing/2014/main" id="{E91D77C3-4263-449D-841C-B63DFD273B02}"/>
                  </a:ext>
                </a:extLst>
              </p:cNvPr>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0;p40">
                <a:extLst>
                  <a:ext uri="{FF2B5EF4-FFF2-40B4-BE49-F238E27FC236}">
                    <a16:creationId xmlns:a16="http://schemas.microsoft.com/office/drawing/2014/main" id="{4347EEB7-200C-4D88-8B82-443669915961}"/>
                  </a:ext>
                </a:extLst>
              </p:cNvPr>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1;p40">
                <a:extLst>
                  <a:ext uri="{FF2B5EF4-FFF2-40B4-BE49-F238E27FC236}">
                    <a16:creationId xmlns:a16="http://schemas.microsoft.com/office/drawing/2014/main" id="{DB066ECD-701E-4F0B-AC3D-B95E408C6FBA}"/>
                  </a:ext>
                </a:extLst>
              </p:cNvPr>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4659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60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par>
                          <p:cTn id="25" fill="hold">
                            <p:stCondLst>
                              <p:cond delay="21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par>
                          <p:cTn id="29" fill="hold">
                            <p:stCondLst>
                              <p:cond delay="235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par>
                          <p:cTn id="33" fill="hold">
                            <p:stCondLst>
                              <p:cond delay="26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3965" y="794948"/>
            <a:ext cx="9496540" cy="1015663"/>
          </a:xfrm>
          <a:prstGeom prst="rect">
            <a:avLst/>
          </a:prstGeom>
          <a:noFill/>
        </p:spPr>
        <p:txBody>
          <a:bodyPr wrap="square" rtlCol="0">
            <a:spAutoFit/>
          </a:bodyPr>
          <a:lstStyle/>
          <a:p>
            <a:r>
              <a:rPr lang="en-US" sz="6000" spc="-150" dirty="0">
                <a:solidFill>
                  <a:schemeClr val="accent6"/>
                </a:solidFill>
                <a:latin typeface="Arial" panose="020B0604020202020204" pitchFamily="34" charset="0"/>
                <a:cs typeface="Arial" panose="020B0604020202020204" pitchFamily="34" charset="0"/>
              </a:rPr>
              <a:t>Working Principle</a:t>
            </a:r>
          </a:p>
        </p:txBody>
      </p:sp>
      <p:sp>
        <p:nvSpPr>
          <p:cNvPr id="4" name="Oval 3"/>
          <p:cNvSpPr/>
          <p:nvPr/>
        </p:nvSpPr>
        <p:spPr>
          <a:xfrm>
            <a:off x="789592" y="2422566"/>
            <a:ext cx="914400" cy="91440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a:latin typeface="Arial" panose="020B0604020202020204" pitchFamily="34" charset="0"/>
                <a:cs typeface="Arial" panose="020B0604020202020204" pitchFamily="34" charset="0"/>
              </a:rPr>
              <a:t>01</a:t>
            </a:r>
          </a:p>
        </p:txBody>
      </p:sp>
      <p:sp>
        <p:nvSpPr>
          <p:cNvPr id="7" name="TextBox 6"/>
          <p:cNvSpPr txBox="1"/>
          <p:nvPr/>
        </p:nvSpPr>
        <p:spPr>
          <a:xfrm>
            <a:off x="1834618" y="2556601"/>
            <a:ext cx="4132613" cy="461665"/>
          </a:xfrm>
          <a:prstGeom prst="rect">
            <a:avLst/>
          </a:prstGeom>
          <a:noFill/>
        </p:spPr>
        <p:txBody>
          <a:bodyPr wrap="square" rtlCol="0">
            <a:spAutoFit/>
          </a:bodyPr>
          <a:lstStyle/>
          <a:p>
            <a:r>
              <a:rPr lang="en-US" sz="2400" kern="0" dirty="0">
                <a:solidFill>
                  <a:schemeClr val="tx1">
                    <a:lumMod val="75000"/>
                    <a:lumOff val="25000"/>
                  </a:schemeClr>
                </a:solidFill>
                <a:latin typeface="Arial" pitchFamily="34" charset="0"/>
                <a:cs typeface="Arial" pitchFamily="34" charset="0"/>
              </a:rPr>
              <a:t>Mechanical</a:t>
            </a:r>
            <a:endParaRPr 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Oval 4"/>
          <p:cNvSpPr/>
          <p:nvPr/>
        </p:nvSpPr>
        <p:spPr>
          <a:xfrm>
            <a:off x="753965" y="3722553"/>
            <a:ext cx="914400" cy="91440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50" dirty="0">
                <a:latin typeface="Arial" panose="020B0604020202020204" pitchFamily="34" charset="0"/>
                <a:cs typeface="Arial" panose="020B0604020202020204" pitchFamily="34" charset="0"/>
              </a:rPr>
              <a:t>02</a:t>
            </a:r>
          </a:p>
        </p:txBody>
      </p:sp>
      <p:sp>
        <p:nvSpPr>
          <p:cNvPr id="8" name="TextBox 7"/>
          <p:cNvSpPr txBox="1"/>
          <p:nvPr/>
        </p:nvSpPr>
        <p:spPr>
          <a:xfrm>
            <a:off x="1834618" y="3856587"/>
            <a:ext cx="4132613" cy="830997"/>
          </a:xfrm>
          <a:prstGeom prst="rect">
            <a:avLst/>
          </a:prstGeom>
          <a:noFill/>
        </p:spPr>
        <p:txBody>
          <a:bodyPr wrap="square" rtlCol="0">
            <a:spAutoFit/>
          </a:bodyPr>
          <a:lstStyle/>
          <a:p>
            <a:r>
              <a:rPr lang="en-US" sz="2400" kern="0" dirty="0">
                <a:solidFill>
                  <a:schemeClr val="tx1">
                    <a:lumMod val="75000"/>
                    <a:lumOff val="25000"/>
                  </a:schemeClr>
                </a:solidFill>
                <a:latin typeface="Arial" pitchFamily="34" charset="0"/>
                <a:cs typeface="Arial" pitchFamily="34" charset="0"/>
              </a:rPr>
              <a:t>Data Read Write on the Web Server</a:t>
            </a:r>
          </a:p>
        </p:txBody>
      </p:sp>
      <p:sp>
        <p:nvSpPr>
          <p:cNvPr id="6" name="Oval 5"/>
          <p:cNvSpPr/>
          <p:nvPr/>
        </p:nvSpPr>
        <p:spPr>
          <a:xfrm>
            <a:off x="753965" y="5022541"/>
            <a:ext cx="914400" cy="914400"/>
          </a:xfrm>
          <a:prstGeom prst="ellipse">
            <a:avLst/>
          </a:prstGeom>
          <a:solidFill>
            <a:schemeClr val="accent6"/>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spc="-150" dirty="0">
                <a:latin typeface="Arial" panose="020B0604020202020204" pitchFamily="34" charset="0"/>
                <a:cs typeface="Arial" panose="020B0604020202020204" pitchFamily="34" charset="0"/>
              </a:rPr>
              <a:t>03</a:t>
            </a:r>
          </a:p>
        </p:txBody>
      </p:sp>
      <p:sp>
        <p:nvSpPr>
          <p:cNvPr id="9" name="TextBox 8"/>
          <p:cNvSpPr txBox="1"/>
          <p:nvPr/>
        </p:nvSpPr>
        <p:spPr>
          <a:xfrm>
            <a:off x="1834619" y="5156575"/>
            <a:ext cx="4132613" cy="461665"/>
          </a:xfrm>
          <a:prstGeom prst="rect">
            <a:avLst/>
          </a:prstGeom>
          <a:noFill/>
        </p:spPr>
        <p:txBody>
          <a:bodyPr wrap="square" rtlCol="0">
            <a:spAutoFit/>
          </a:bodyPr>
          <a:lstStyle/>
          <a:p>
            <a:r>
              <a:rPr lang="en-US" sz="2400" kern="0" dirty="0">
                <a:solidFill>
                  <a:schemeClr val="tx1">
                    <a:lumMod val="75000"/>
                    <a:lumOff val="25000"/>
                  </a:schemeClr>
                </a:solidFill>
                <a:latin typeface="Arial" pitchFamily="34" charset="0"/>
                <a:cs typeface="Arial" pitchFamily="34" charset="0"/>
              </a:rPr>
              <a:t>Smart Phone Application</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Snip Diagonal Corner Rectangle 22"/>
          <p:cNvSpPr/>
          <p:nvPr/>
        </p:nvSpPr>
        <p:spPr>
          <a:xfrm>
            <a:off x="6662057" y="4495352"/>
            <a:ext cx="4892634" cy="988545"/>
          </a:xfrm>
          <a:prstGeom prst="snip2DiagRect">
            <a:avLst>
              <a:gd name="adj1" fmla="val 0"/>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0" dirty="0">
                <a:solidFill>
                  <a:schemeClr val="bg1"/>
                </a:solidFill>
                <a:latin typeface="Arial" pitchFamily="34" charset="0"/>
                <a:cs typeface="Arial" pitchFamily="34" charset="0"/>
              </a:rPr>
              <a:t>From Smart Phone Data can be Monitored And Window Command can be Sent</a:t>
            </a:r>
            <a:endParaRPr lang="en-US" dirty="0">
              <a:solidFill>
                <a:schemeClr val="bg1"/>
              </a:solidFill>
              <a:latin typeface="Arial" panose="020B0604020202020204" pitchFamily="34" charset="0"/>
              <a:cs typeface="Arial" panose="020B0604020202020204" pitchFamily="34" charset="0"/>
            </a:endParaRPr>
          </a:p>
        </p:txBody>
      </p:sp>
      <p:sp>
        <p:nvSpPr>
          <p:cNvPr id="24" name="Snip Diagonal Corner Rectangle 23"/>
          <p:cNvSpPr/>
          <p:nvPr/>
        </p:nvSpPr>
        <p:spPr>
          <a:xfrm flipH="1">
            <a:off x="6662057" y="3074006"/>
            <a:ext cx="4892634" cy="988545"/>
          </a:xfrm>
          <a:prstGeom prst="snip2DiagRect">
            <a:avLst>
              <a:gd name="adj1" fmla="val 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kern="0" dirty="0">
                <a:solidFill>
                  <a:schemeClr val="bg1"/>
                </a:solidFill>
                <a:latin typeface="Arial" pitchFamily="34" charset="0"/>
                <a:cs typeface="Arial" pitchFamily="34" charset="0"/>
              </a:rPr>
              <a:t>Web Server receives or sends Data and Commands, also display them into Data Fields</a:t>
            </a:r>
            <a:endParaRPr lang="en-US" dirty="0">
              <a:solidFill>
                <a:schemeClr val="bg1"/>
              </a:solidFill>
              <a:latin typeface="Arial" panose="020B0604020202020204" pitchFamily="34" charset="0"/>
              <a:cs typeface="Arial" panose="020B0604020202020204" pitchFamily="34" charset="0"/>
            </a:endParaRPr>
          </a:p>
        </p:txBody>
      </p:sp>
      <p:sp>
        <p:nvSpPr>
          <p:cNvPr id="25" name="Snip Diagonal Corner Rectangle 24"/>
          <p:cNvSpPr/>
          <p:nvPr/>
        </p:nvSpPr>
        <p:spPr>
          <a:xfrm>
            <a:off x="6662057" y="1652659"/>
            <a:ext cx="4892634" cy="988545"/>
          </a:xfrm>
          <a:prstGeom prst="snip2DiagRect">
            <a:avLst>
              <a:gd name="adj1" fmla="val 0"/>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From Wi-Fi Module Data transfers to Web Server</a:t>
            </a:r>
          </a:p>
        </p:txBody>
      </p:sp>
      <p:sp>
        <p:nvSpPr>
          <p:cNvPr id="27" name="Rectangle 26"/>
          <p:cNvSpPr/>
          <p:nvPr/>
        </p:nvSpPr>
        <p:spPr>
          <a:xfrm>
            <a:off x="6662057" y="0"/>
            <a:ext cx="855024" cy="16526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699667" y="5483897"/>
            <a:ext cx="855024" cy="13741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62056" y="4062551"/>
            <a:ext cx="855024" cy="44036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99667" y="2637421"/>
            <a:ext cx="855024" cy="44036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695" y="2632808"/>
            <a:ext cx="4381995" cy="219673"/>
          </a:xfrm>
          <a:prstGeom prst="rect">
            <a:avLst/>
          </a:prstGeom>
        </p:spPr>
      </p:pic>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056" y="4058645"/>
            <a:ext cx="4381995" cy="215182"/>
          </a:xfrm>
          <a:prstGeom prst="rect">
            <a:avLst/>
          </a:prstGeom>
        </p:spPr>
      </p:pic>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696" y="5487025"/>
            <a:ext cx="4381995" cy="460639"/>
          </a:xfrm>
          <a:prstGeom prst="rect">
            <a:avLst/>
          </a:prstGeom>
        </p:spPr>
      </p:pic>
    </p:spTree>
    <p:extLst>
      <p:ext uri="{BB962C8B-B14F-4D97-AF65-F5344CB8AC3E}">
        <p14:creationId xmlns:p14="http://schemas.microsoft.com/office/powerpoint/2010/main" val="50358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2" name="Group 571"/>
          <p:cNvGrpSpPr/>
          <p:nvPr/>
        </p:nvGrpSpPr>
        <p:grpSpPr>
          <a:xfrm rot="10800000">
            <a:off x="519258" y="1541970"/>
            <a:ext cx="3667123" cy="1861707"/>
            <a:chOff x="7504137" y="4648627"/>
            <a:chExt cx="3667123" cy="1861707"/>
          </a:xfrm>
          <a:effectLst>
            <a:outerShdw blurRad="279400" dist="38100" dir="8100000" sx="102000" sy="102000" algn="tr" rotWithShape="0">
              <a:prstClr val="black">
                <a:alpha val="24000"/>
              </a:prstClr>
            </a:outerShdw>
          </a:effectLst>
        </p:grpSpPr>
        <p:sp>
          <p:nvSpPr>
            <p:cNvPr id="550" name="Freeform 533"/>
            <p:cNvSpPr>
              <a:spLocks/>
            </p:cNvSpPr>
            <p:nvPr/>
          </p:nvSpPr>
          <p:spPr bwMode="auto">
            <a:xfrm>
              <a:off x="7504137" y="4648627"/>
              <a:ext cx="3667123" cy="1861707"/>
            </a:xfrm>
            <a:custGeom>
              <a:avLst/>
              <a:gdLst>
                <a:gd name="T0" fmla="*/ 852 w 1400"/>
                <a:gd name="T1" fmla="*/ 175 h 589"/>
                <a:gd name="T2" fmla="*/ 10 w 1400"/>
                <a:gd name="T3" fmla="*/ 175 h 589"/>
                <a:gd name="T4" fmla="*/ 0 w 1400"/>
                <a:gd name="T5" fmla="*/ 408 h 589"/>
                <a:gd name="T6" fmla="*/ 852 w 1400"/>
                <a:gd name="T7" fmla="*/ 408 h 589"/>
                <a:gd name="T8" fmla="*/ 852 w 1400"/>
                <a:gd name="T9" fmla="*/ 533 h 589"/>
                <a:gd name="T10" fmla="*/ 921 w 1400"/>
                <a:gd name="T11" fmla="*/ 574 h 589"/>
                <a:gd name="T12" fmla="*/ 1365 w 1400"/>
                <a:gd name="T13" fmla="*/ 335 h 589"/>
                <a:gd name="T14" fmla="*/ 1363 w 1400"/>
                <a:gd name="T15" fmla="*/ 253 h 589"/>
                <a:gd name="T16" fmla="*/ 922 w 1400"/>
                <a:gd name="T17" fmla="*/ 15 h 589"/>
                <a:gd name="T18" fmla="*/ 852 w 1400"/>
                <a:gd name="T19" fmla="*/ 57 h 589"/>
                <a:gd name="T20" fmla="*/ 852 w 1400"/>
                <a:gd name="T21" fmla="*/ 17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0" h="589">
                  <a:moveTo>
                    <a:pt x="852" y="175"/>
                  </a:moveTo>
                  <a:cubicBezTo>
                    <a:pt x="10" y="175"/>
                    <a:pt x="10" y="175"/>
                    <a:pt x="10" y="175"/>
                  </a:cubicBezTo>
                  <a:cubicBezTo>
                    <a:pt x="0" y="408"/>
                    <a:pt x="0" y="408"/>
                    <a:pt x="0" y="408"/>
                  </a:cubicBezTo>
                  <a:cubicBezTo>
                    <a:pt x="852" y="408"/>
                    <a:pt x="852" y="408"/>
                    <a:pt x="852" y="408"/>
                  </a:cubicBezTo>
                  <a:cubicBezTo>
                    <a:pt x="852" y="533"/>
                    <a:pt x="852" y="533"/>
                    <a:pt x="852" y="533"/>
                  </a:cubicBezTo>
                  <a:cubicBezTo>
                    <a:pt x="852" y="575"/>
                    <a:pt x="894" y="589"/>
                    <a:pt x="921" y="574"/>
                  </a:cubicBezTo>
                  <a:cubicBezTo>
                    <a:pt x="1365" y="335"/>
                    <a:pt x="1365" y="335"/>
                    <a:pt x="1365" y="335"/>
                  </a:cubicBezTo>
                  <a:cubicBezTo>
                    <a:pt x="1400" y="316"/>
                    <a:pt x="1395" y="270"/>
                    <a:pt x="1363" y="253"/>
                  </a:cubicBezTo>
                  <a:cubicBezTo>
                    <a:pt x="922" y="15"/>
                    <a:pt x="922" y="15"/>
                    <a:pt x="922" y="15"/>
                  </a:cubicBezTo>
                  <a:cubicBezTo>
                    <a:pt x="894" y="0"/>
                    <a:pt x="852" y="14"/>
                    <a:pt x="852" y="57"/>
                  </a:cubicBezTo>
                  <a:lnTo>
                    <a:pt x="852" y="175"/>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566" name="Rectangle 565"/>
            <p:cNvSpPr/>
            <p:nvPr/>
          </p:nvSpPr>
          <p:spPr>
            <a:xfrm rot="10800000">
              <a:off x="9640991" y="5135636"/>
              <a:ext cx="1289000" cy="954107"/>
            </a:xfrm>
            <a:prstGeom prst="rect">
              <a:avLst/>
            </a:prstGeom>
          </p:spPr>
          <p:txBody>
            <a:bodyPr wrap="square">
              <a:spAutoFit/>
            </a:bodyPr>
            <a:lstStyle/>
            <a:p>
              <a:pPr algn="ctr"/>
              <a:r>
                <a:rPr lang="en-US" sz="1400" kern="0" dirty="0">
                  <a:solidFill>
                    <a:schemeClr val="bg1"/>
                  </a:solidFill>
                  <a:latin typeface="Arial" pitchFamily="34" charset="0"/>
                  <a:cs typeface="Arial" pitchFamily="34" charset="0"/>
                </a:rPr>
                <a:t>Phone monitors and sends Commands</a:t>
              </a:r>
              <a:endParaRPr lang="en-US" sz="1100" kern="0" dirty="0">
                <a:solidFill>
                  <a:schemeClr val="bg1"/>
                </a:solidFill>
                <a:latin typeface="Arial" pitchFamily="34" charset="0"/>
                <a:cs typeface="Arial" pitchFamily="34" charset="0"/>
              </a:endParaRPr>
            </a:p>
          </p:txBody>
        </p:sp>
      </p:grpSp>
      <p:grpSp>
        <p:nvGrpSpPr>
          <p:cNvPr id="571" name="Group 570"/>
          <p:cNvGrpSpPr/>
          <p:nvPr/>
        </p:nvGrpSpPr>
        <p:grpSpPr>
          <a:xfrm rot="10800000">
            <a:off x="2472927" y="1390578"/>
            <a:ext cx="3132751" cy="2313516"/>
            <a:chOff x="6130347" y="4402259"/>
            <a:chExt cx="3132751" cy="2313516"/>
          </a:xfrm>
          <a:effectLst>
            <a:outerShdw blurRad="279400" dist="38100" dir="8100000" sx="102000" sy="102000" algn="tr" rotWithShape="0">
              <a:prstClr val="black">
                <a:alpha val="24000"/>
              </a:prstClr>
            </a:outerShdw>
          </a:effectLst>
        </p:grpSpPr>
        <p:sp>
          <p:nvSpPr>
            <p:cNvPr id="546" name="Freeform 529"/>
            <p:cNvSpPr>
              <a:spLocks/>
            </p:cNvSpPr>
            <p:nvPr/>
          </p:nvSpPr>
          <p:spPr bwMode="auto">
            <a:xfrm>
              <a:off x="6130347" y="4402259"/>
              <a:ext cx="3132751" cy="2313516"/>
            </a:xfrm>
            <a:custGeom>
              <a:avLst/>
              <a:gdLst>
                <a:gd name="T0" fmla="*/ 486 w 1274"/>
                <a:gd name="T1" fmla="*/ 254 h 847"/>
                <a:gd name="T2" fmla="*/ 9 w 1274"/>
                <a:gd name="T3" fmla="*/ 254 h 847"/>
                <a:gd name="T4" fmla="*/ 0 w 1274"/>
                <a:gd name="T5" fmla="*/ 593 h 847"/>
                <a:gd name="T6" fmla="*/ 486 w 1274"/>
                <a:gd name="T7" fmla="*/ 593 h 847"/>
                <a:gd name="T8" fmla="*/ 486 w 1274"/>
                <a:gd name="T9" fmla="*/ 767 h 847"/>
                <a:gd name="T10" fmla="*/ 586 w 1274"/>
                <a:gd name="T11" fmla="*/ 826 h 847"/>
                <a:gd name="T12" fmla="*/ 1223 w 1274"/>
                <a:gd name="T13" fmla="*/ 482 h 847"/>
                <a:gd name="T14" fmla="*/ 1221 w 1274"/>
                <a:gd name="T15" fmla="*/ 364 h 847"/>
                <a:gd name="T16" fmla="*/ 587 w 1274"/>
                <a:gd name="T17" fmla="*/ 22 h 847"/>
                <a:gd name="T18" fmla="*/ 486 w 1274"/>
                <a:gd name="T19" fmla="*/ 82 h 847"/>
                <a:gd name="T20" fmla="*/ 486 w 1274"/>
                <a:gd name="T21" fmla="*/ 254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4" h="847">
                  <a:moveTo>
                    <a:pt x="486" y="254"/>
                  </a:moveTo>
                  <a:cubicBezTo>
                    <a:pt x="9" y="254"/>
                    <a:pt x="9" y="254"/>
                    <a:pt x="9" y="254"/>
                  </a:cubicBezTo>
                  <a:cubicBezTo>
                    <a:pt x="0" y="593"/>
                    <a:pt x="0" y="593"/>
                    <a:pt x="0" y="593"/>
                  </a:cubicBezTo>
                  <a:cubicBezTo>
                    <a:pt x="486" y="593"/>
                    <a:pt x="486" y="593"/>
                    <a:pt x="486" y="593"/>
                  </a:cubicBezTo>
                  <a:cubicBezTo>
                    <a:pt x="486" y="767"/>
                    <a:pt x="486" y="767"/>
                    <a:pt x="486" y="767"/>
                  </a:cubicBezTo>
                  <a:cubicBezTo>
                    <a:pt x="486" y="827"/>
                    <a:pt x="546" y="847"/>
                    <a:pt x="586" y="826"/>
                  </a:cubicBezTo>
                  <a:cubicBezTo>
                    <a:pt x="1223" y="482"/>
                    <a:pt x="1223" y="482"/>
                    <a:pt x="1223" y="482"/>
                  </a:cubicBezTo>
                  <a:cubicBezTo>
                    <a:pt x="1274" y="455"/>
                    <a:pt x="1267" y="388"/>
                    <a:pt x="1221" y="364"/>
                  </a:cubicBezTo>
                  <a:cubicBezTo>
                    <a:pt x="587" y="22"/>
                    <a:pt x="587" y="22"/>
                    <a:pt x="587" y="22"/>
                  </a:cubicBezTo>
                  <a:cubicBezTo>
                    <a:pt x="546" y="0"/>
                    <a:pt x="486" y="20"/>
                    <a:pt x="486" y="82"/>
                  </a:cubicBezTo>
                  <a:lnTo>
                    <a:pt x="486" y="254"/>
                  </a:lnTo>
                  <a:close/>
                </a:path>
              </a:pathLst>
            </a:cu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565" name="Rectangle 564"/>
            <p:cNvSpPr/>
            <p:nvPr/>
          </p:nvSpPr>
          <p:spPr>
            <a:xfrm rot="10800000">
              <a:off x="7038994" y="4881909"/>
              <a:ext cx="1797279" cy="1354217"/>
            </a:xfrm>
            <a:prstGeom prst="rect">
              <a:avLst/>
            </a:prstGeom>
          </p:spPr>
          <p:txBody>
            <a:bodyPr wrap="square">
              <a:spAutoFit/>
            </a:bodyPr>
            <a:lstStyle/>
            <a:p>
              <a:pPr algn="ctr"/>
              <a:r>
                <a:rPr lang="en-US" sz="1600" kern="0" dirty="0" err="1">
                  <a:solidFill>
                    <a:schemeClr val="bg1"/>
                  </a:solidFill>
                  <a:latin typeface="Arial" pitchFamily="34" charset="0"/>
                  <a:cs typeface="Arial" pitchFamily="34" charset="0"/>
                </a:rPr>
                <a:t>Virtuino</a:t>
              </a:r>
              <a:endParaRPr lang="en-US" sz="1600" kern="0" dirty="0">
                <a:solidFill>
                  <a:schemeClr val="bg1"/>
                </a:solidFill>
                <a:latin typeface="Arial" pitchFamily="34" charset="0"/>
                <a:cs typeface="Arial" pitchFamily="34" charset="0"/>
              </a:endParaRPr>
            </a:p>
            <a:p>
              <a:pPr algn="ctr"/>
              <a:r>
                <a:rPr lang="en-US" sz="1600" kern="0" dirty="0">
                  <a:solidFill>
                    <a:schemeClr val="bg1"/>
                  </a:solidFill>
                  <a:latin typeface="Arial" pitchFamily="34" charset="0"/>
                  <a:cs typeface="Arial" pitchFamily="34" charset="0"/>
                </a:rPr>
                <a:t>gives the</a:t>
              </a:r>
            </a:p>
            <a:p>
              <a:pPr algn="ctr"/>
              <a:r>
                <a:rPr lang="en-US" sz="1600" kern="0" dirty="0">
                  <a:solidFill>
                    <a:schemeClr val="bg1"/>
                  </a:solidFill>
                  <a:latin typeface="Arial" pitchFamily="34" charset="0"/>
                  <a:cs typeface="Arial" pitchFamily="34" charset="0"/>
                </a:rPr>
                <a:t>option to create</a:t>
              </a:r>
            </a:p>
            <a:p>
              <a:pPr algn="ctr"/>
              <a:r>
                <a:rPr lang="en-US" sz="1600" kern="0" dirty="0">
                  <a:solidFill>
                    <a:schemeClr val="bg1"/>
                  </a:solidFill>
                  <a:latin typeface="Arial" pitchFamily="34" charset="0"/>
                  <a:cs typeface="Arial" pitchFamily="34" charset="0"/>
                </a:rPr>
                <a:t>user</a:t>
              </a:r>
            </a:p>
            <a:p>
              <a:pPr algn="ctr"/>
              <a:r>
                <a:rPr lang="en-US" sz="1600" kern="0" dirty="0">
                  <a:solidFill>
                    <a:schemeClr val="bg1"/>
                  </a:solidFill>
                  <a:latin typeface="Arial" pitchFamily="34" charset="0"/>
                  <a:cs typeface="Arial" pitchFamily="34" charset="0"/>
                </a:rPr>
                <a:t>interface</a:t>
              </a:r>
            </a:p>
          </p:txBody>
        </p:sp>
      </p:grpSp>
      <p:grpSp>
        <p:nvGrpSpPr>
          <p:cNvPr id="570" name="Group 569"/>
          <p:cNvGrpSpPr/>
          <p:nvPr/>
        </p:nvGrpSpPr>
        <p:grpSpPr>
          <a:xfrm rot="5400000">
            <a:off x="5737029" y="266733"/>
            <a:ext cx="2536035" cy="4561207"/>
            <a:chOff x="3225163" y="1066021"/>
            <a:chExt cx="2536035" cy="4561207"/>
          </a:xfrm>
          <a:effectLst>
            <a:outerShdw blurRad="279400" dist="38100" dir="8100000" sx="102000" sy="102000" algn="tr" rotWithShape="0">
              <a:prstClr val="black">
                <a:alpha val="24000"/>
              </a:prstClr>
            </a:outerShdw>
          </a:effectLst>
        </p:grpSpPr>
        <p:sp>
          <p:nvSpPr>
            <p:cNvPr id="542" name="Freeform 525"/>
            <p:cNvSpPr>
              <a:spLocks/>
            </p:cNvSpPr>
            <p:nvPr/>
          </p:nvSpPr>
          <p:spPr bwMode="auto">
            <a:xfrm>
              <a:off x="3225163" y="1066021"/>
              <a:ext cx="2536035" cy="4561207"/>
            </a:xfrm>
            <a:custGeom>
              <a:avLst/>
              <a:gdLst>
                <a:gd name="T0" fmla="*/ 316 w 1045"/>
                <a:gd name="T1" fmla="*/ 0 h 1780"/>
                <a:gd name="T2" fmla="*/ 316 w 1045"/>
                <a:gd name="T3" fmla="*/ 809 h 1780"/>
                <a:gd name="T4" fmla="*/ 100 w 1045"/>
                <a:gd name="T5" fmla="*/ 809 h 1780"/>
                <a:gd name="T6" fmla="*/ 27 w 1045"/>
                <a:gd name="T7" fmla="*/ 932 h 1780"/>
                <a:gd name="T8" fmla="*/ 450 w 1045"/>
                <a:gd name="T9" fmla="*/ 1718 h 1780"/>
                <a:gd name="T10" fmla="*/ 597 w 1045"/>
                <a:gd name="T11" fmla="*/ 1715 h 1780"/>
                <a:gd name="T12" fmla="*/ 1018 w 1045"/>
                <a:gd name="T13" fmla="*/ 933 h 1780"/>
                <a:gd name="T14" fmla="*/ 943 w 1045"/>
                <a:gd name="T15" fmla="*/ 809 h 1780"/>
                <a:gd name="T16" fmla="*/ 724 w 1045"/>
                <a:gd name="T17" fmla="*/ 809 h 1780"/>
                <a:gd name="T18" fmla="*/ 724 w 1045"/>
                <a:gd name="T19" fmla="*/ 6 h 1780"/>
                <a:gd name="T20" fmla="*/ 316 w 1045"/>
                <a:gd name="T21" fmla="*/ 0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5" h="1780">
                  <a:moveTo>
                    <a:pt x="316" y="0"/>
                  </a:moveTo>
                  <a:cubicBezTo>
                    <a:pt x="316" y="809"/>
                    <a:pt x="316" y="809"/>
                    <a:pt x="316" y="809"/>
                  </a:cubicBezTo>
                  <a:cubicBezTo>
                    <a:pt x="100" y="809"/>
                    <a:pt x="100" y="809"/>
                    <a:pt x="100" y="809"/>
                  </a:cubicBezTo>
                  <a:cubicBezTo>
                    <a:pt x="25" y="809"/>
                    <a:pt x="0" y="883"/>
                    <a:pt x="27" y="932"/>
                  </a:cubicBezTo>
                  <a:cubicBezTo>
                    <a:pt x="450" y="1718"/>
                    <a:pt x="450" y="1718"/>
                    <a:pt x="450" y="1718"/>
                  </a:cubicBezTo>
                  <a:cubicBezTo>
                    <a:pt x="484" y="1780"/>
                    <a:pt x="566" y="1772"/>
                    <a:pt x="597" y="1715"/>
                  </a:cubicBezTo>
                  <a:cubicBezTo>
                    <a:pt x="1018" y="933"/>
                    <a:pt x="1018" y="933"/>
                    <a:pt x="1018" y="933"/>
                  </a:cubicBezTo>
                  <a:cubicBezTo>
                    <a:pt x="1045" y="883"/>
                    <a:pt x="1019" y="809"/>
                    <a:pt x="943" y="809"/>
                  </a:cubicBezTo>
                  <a:cubicBezTo>
                    <a:pt x="724" y="809"/>
                    <a:pt x="724" y="809"/>
                    <a:pt x="724" y="809"/>
                  </a:cubicBezTo>
                  <a:cubicBezTo>
                    <a:pt x="724" y="6"/>
                    <a:pt x="724" y="6"/>
                    <a:pt x="724" y="6"/>
                  </a:cubicBezTo>
                  <a:lnTo>
                    <a:pt x="316" y="0"/>
                  </a:ln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t="100000" r="100000"/>
              </a:path>
              <a:tileRect l="-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564" name="Rectangle 563"/>
            <p:cNvSpPr/>
            <p:nvPr/>
          </p:nvSpPr>
          <p:spPr>
            <a:xfrm rot="16200000">
              <a:off x="3642027" y="3369402"/>
              <a:ext cx="1702306" cy="1169551"/>
            </a:xfrm>
            <a:prstGeom prst="rect">
              <a:avLst/>
            </a:prstGeom>
          </p:spPr>
          <p:txBody>
            <a:bodyPr wrap="square">
              <a:spAutoFit/>
            </a:bodyPr>
            <a:lstStyle/>
            <a:p>
              <a:pPr algn="ctr"/>
              <a:r>
                <a:rPr lang="en-US" sz="1400" kern="0" dirty="0" err="1">
                  <a:solidFill>
                    <a:schemeClr val="bg1"/>
                  </a:solidFill>
                  <a:latin typeface="Arial" pitchFamily="34" charset="0"/>
                  <a:cs typeface="Arial" pitchFamily="34" charset="0"/>
                </a:rPr>
                <a:t>ThingSpeak</a:t>
              </a:r>
              <a:r>
                <a:rPr lang="en-US" sz="1400" kern="0" dirty="0">
                  <a:solidFill>
                    <a:schemeClr val="bg1"/>
                  </a:solidFill>
                  <a:latin typeface="Arial" pitchFamily="34" charset="0"/>
                  <a:cs typeface="Arial" pitchFamily="34" charset="0"/>
                </a:rPr>
                <a:t> Web Server Receives and Sends Data to ESP8266 and Phone Application</a:t>
              </a:r>
              <a:endParaRPr lang="en-US" sz="1000" kern="0" dirty="0">
                <a:solidFill>
                  <a:schemeClr val="bg1"/>
                </a:solidFill>
                <a:latin typeface="Arial" pitchFamily="34" charset="0"/>
                <a:cs typeface="Arial" pitchFamily="34" charset="0"/>
              </a:endParaRPr>
            </a:p>
          </p:txBody>
        </p:sp>
      </p:grpSp>
      <p:grpSp>
        <p:nvGrpSpPr>
          <p:cNvPr id="569" name="Group 568"/>
          <p:cNvGrpSpPr/>
          <p:nvPr/>
        </p:nvGrpSpPr>
        <p:grpSpPr>
          <a:xfrm>
            <a:off x="7582636" y="1491837"/>
            <a:ext cx="3616279" cy="1961974"/>
            <a:chOff x="5017541" y="452088"/>
            <a:chExt cx="5159093" cy="2983844"/>
          </a:xfrm>
          <a:effectLst>
            <a:outerShdw blurRad="279400" dist="38100" dir="8100000" sx="102000" sy="102000" algn="tr" rotWithShape="0">
              <a:prstClr val="black">
                <a:alpha val="24000"/>
              </a:prstClr>
            </a:outerShdw>
          </a:effectLst>
        </p:grpSpPr>
        <p:sp>
          <p:nvSpPr>
            <p:cNvPr id="538" name="Freeform 521"/>
            <p:cNvSpPr>
              <a:spLocks/>
            </p:cNvSpPr>
            <p:nvPr/>
          </p:nvSpPr>
          <p:spPr bwMode="auto">
            <a:xfrm>
              <a:off x="5017541" y="452088"/>
              <a:ext cx="5159093" cy="2983844"/>
            </a:xfrm>
            <a:custGeom>
              <a:avLst/>
              <a:gdLst>
                <a:gd name="T0" fmla="*/ 2141 w 2145"/>
                <a:gd name="T1" fmla="*/ 332 h 1149"/>
                <a:gd name="T2" fmla="*/ 1069 w 2145"/>
                <a:gd name="T3" fmla="*/ 332 h 1149"/>
                <a:gd name="T4" fmla="*/ 1069 w 2145"/>
                <a:gd name="T5" fmla="*/ 112 h 1149"/>
                <a:gd name="T6" fmla="*/ 931 w 2145"/>
                <a:gd name="T7" fmla="*/ 30 h 1149"/>
                <a:gd name="T8" fmla="*/ 72 w 2145"/>
                <a:gd name="T9" fmla="*/ 493 h 1149"/>
                <a:gd name="T10" fmla="*/ 69 w 2145"/>
                <a:gd name="T11" fmla="*/ 654 h 1149"/>
                <a:gd name="T12" fmla="*/ 933 w 2145"/>
                <a:gd name="T13" fmla="*/ 1120 h 1149"/>
                <a:gd name="T14" fmla="*/ 1069 w 2145"/>
                <a:gd name="T15" fmla="*/ 1040 h 1149"/>
                <a:gd name="T16" fmla="*/ 1069 w 2145"/>
                <a:gd name="T17" fmla="*/ 813 h 1149"/>
                <a:gd name="T18" fmla="*/ 2145 w 2145"/>
                <a:gd name="T19" fmla="*/ 813 h 1149"/>
                <a:gd name="T20" fmla="*/ 2141 w 2145"/>
                <a:gd name="T21" fmla="*/ 332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149">
                  <a:moveTo>
                    <a:pt x="2141" y="332"/>
                  </a:moveTo>
                  <a:cubicBezTo>
                    <a:pt x="1069" y="332"/>
                    <a:pt x="1069" y="332"/>
                    <a:pt x="1069" y="332"/>
                  </a:cubicBezTo>
                  <a:cubicBezTo>
                    <a:pt x="1069" y="112"/>
                    <a:pt x="1069" y="112"/>
                    <a:pt x="1069" y="112"/>
                  </a:cubicBezTo>
                  <a:cubicBezTo>
                    <a:pt x="1069" y="28"/>
                    <a:pt x="987" y="0"/>
                    <a:pt x="931" y="30"/>
                  </a:cubicBezTo>
                  <a:cubicBezTo>
                    <a:pt x="72" y="493"/>
                    <a:pt x="72" y="493"/>
                    <a:pt x="72" y="493"/>
                  </a:cubicBezTo>
                  <a:cubicBezTo>
                    <a:pt x="9" y="527"/>
                    <a:pt x="0" y="617"/>
                    <a:pt x="69" y="654"/>
                  </a:cubicBezTo>
                  <a:cubicBezTo>
                    <a:pt x="933" y="1120"/>
                    <a:pt x="933" y="1120"/>
                    <a:pt x="933" y="1120"/>
                  </a:cubicBezTo>
                  <a:cubicBezTo>
                    <a:pt x="986" y="1149"/>
                    <a:pt x="1069" y="1122"/>
                    <a:pt x="1069" y="1040"/>
                  </a:cubicBezTo>
                  <a:cubicBezTo>
                    <a:pt x="1069" y="813"/>
                    <a:pt x="1069" y="813"/>
                    <a:pt x="1069" y="813"/>
                  </a:cubicBezTo>
                  <a:cubicBezTo>
                    <a:pt x="2145" y="813"/>
                    <a:pt x="2145" y="813"/>
                    <a:pt x="2145" y="813"/>
                  </a:cubicBezTo>
                  <a:lnTo>
                    <a:pt x="2141" y="332"/>
                  </a:lnTo>
                  <a:close/>
                </a:path>
              </a:pathLst>
            </a:cu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t="100000" r="100000"/>
              </a:path>
              <a:tileRect l="-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563" name="Rectangle 562"/>
            <p:cNvSpPr/>
            <p:nvPr/>
          </p:nvSpPr>
          <p:spPr>
            <a:xfrm>
              <a:off x="5539836" y="1170039"/>
              <a:ext cx="1979457" cy="1778697"/>
            </a:xfrm>
            <a:prstGeom prst="rect">
              <a:avLst/>
            </a:prstGeom>
          </p:spPr>
          <p:txBody>
            <a:bodyPr wrap="square">
              <a:spAutoFit/>
            </a:bodyPr>
            <a:lstStyle/>
            <a:p>
              <a:pPr algn="r"/>
              <a:r>
                <a:rPr lang="en-US" sz="1400" kern="0" dirty="0">
                  <a:solidFill>
                    <a:schemeClr val="bg1"/>
                  </a:solidFill>
                  <a:latin typeface="Arial" pitchFamily="34" charset="0"/>
                  <a:cs typeface="Arial" pitchFamily="34" charset="0"/>
                </a:rPr>
                <a:t>ESP8266 Sends and Receives Data from Web Server</a:t>
              </a:r>
              <a:endParaRPr lang="en-US" sz="1000" kern="0" dirty="0">
                <a:solidFill>
                  <a:schemeClr val="bg1"/>
                </a:solidFill>
                <a:latin typeface="Arial" pitchFamily="34" charset="0"/>
                <a:cs typeface="Arial" pitchFamily="34" charset="0"/>
              </a:endParaRPr>
            </a:p>
          </p:txBody>
        </p:sp>
      </p:grpSp>
      <p:grpSp>
        <p:nvGrpSpPr>
          <p:cNvPr id="568" name="Group 567"/>
          <p:cNvGrpSpPr/>
          <p:nvPr/>
        </p:nvGrpSpPr>
        <p:grpSpPr>
          <a:xfrm>
            <a:off x="9619639" y="1617283"/>
            <a:ext cx="2685222" cy="1711082"/>
            <a:chOff x="8094635" y="470215"/>
            <a:chExt cx="4089979" cy="3470199"/>
          </a:xfrm>
          <a:effectLst>
            <a:outerShdw blurRad="279400" dist="38100" dir="8100000" sx="102000" sy="102000" algn="tr" rotWithShape="0">
              <a:prstClr val="black">
                <a:alpha val="24000"/>
              </a:prstClr>
            </a:outerShdw>
          </a:effectLst>
        </p:grpSpPr>
        <p:sp>
          <p:nvSpPr>
            <p:cNvPr id="534" name="Freeform 517"/>
            <p:cNvSpPr>
              <a:spLocks/>
            </p:cNvSpPr>
            <p:nvPr/>
          </p:nvSpPr>
          <p:spPr bwMode="auto">
            <a:xfrm>
              <a:off x="8094635" y="470215"/>
              <a:ext cx="4089979" cy="3470199"/>
            </a:xfrm>
            <a:custGeom>
              <a:avLst/>
              <a:gdLst>
                <a:gd name="T0" fmla="*/ 82 w 1679"/>
                <a:gd name="T1" fmla="*/ 775 h 1361"/>
                <a:gd name="T2" fmla="*/ 86 w 1679"/>
                <a:gd name="T3" fmla="*/ 584 h 1361"/>
                <a:gd name="T4" fmla="*/ 1104 w 1679"/>
                <a:gd name="T5" fmla="*/ 35 h 1361"/>
                <a:gd name="T6" fmla="*/ 1267 w 1679"/>
                <a:gd name="T7" fmla="*/ 132 h 1361"/>
                <a:gd name="T8" fmla="*/ 1267 w 1679"/>
                <a:gd name="T9" fmla="*/ 386 h 1361"/>
                <a:gd name="T10" fmla="*/ 1679 w 1679"/>
                <a:gd name="T11" fmla="*/ 386 h 1361"/>
                <a:gd name="T12" fmla="*/ 1679 w 1679"/>
                <a:gd name="T13" fmla="*/ 976 h 1361"/>
                <a:gd name="T14" fmla="*/ 1267 w 1679"/>
                <a:gd name="T15" fmla="*/ 976 h 1361"/>
                <a:gd name="T16" fmla="*/ 1267 w 1679"/>
                <a:gd name="T17" fmla="*/ 1232 h 1361"/>
                <a:gd name="T18" fmla="*/ 1106 w 1679"/>
                <a:gd name="T19" fmla="*/ 1327 h 1361"/>
                <a:gd name="T20" fmla="*/ 82 w 1679"/>
                <a:gd name="T21" fmla="*/ 775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1361">
                  <a:moveTo>
                    <a:pt x="82" y="775"/>
                  </a:moveTo>
                  <a:cubicBezTo>
                    <a:pt x="0" y="731"/>
                    <a:pt x="11" y="624"/>
                    <a:pt x="86" y="584"/>
                  </a:cubicBezTo>
                  <a:cubicBezTo>
                    <a:pt x="1104" y="35"/>
                    <a:pt x="1104" y="35"/>
                    <a:pt x="1104" y="35"/>
                  </a:cubicBezTo>
                  <a:cubicBezTo>
                    <a:pt x="1170" y="0"/>
                    <a:pt x="1267" y="33"/>
                    <a:pt x="1267" y="132"/>
                  </a:cubicBezTo>
                  <a:cubicBezTo>
                    <a:pt x="1267" y="386"/>
                    <a:pt x="1267" y="386"/>
                    <a:pt x="1267" y="386"/>
                  </a:cubicBezTo>
                  <a:cubicBezTo>
                    <a:pt x="1679" y="386"/>
                    <a:pt x="1679" y="386"/>
                    <a:pt x="1679" y="386"/>
                  </a:cubicBezTo>
                  <a:cubicBezTo>
                    <a:pt x="1679" y="976"/>
                    <a:pt x="1679" y="976"/>
                    <a:pt x="1679" y="976"/>
                  </a:cubicBezTo>
                  <a:cubicBezTo>
                    <a:pt x="1267" y="976"/>
                    <a:pt x="1267" y="976"/>
                    <a:pt x="1267" y="976"/>
                  </a:cubicBezTo>
                  <a:cubicBezTo>
                    <a:pt x="1267" y="1232"/>
                    <a:pt x="1267" y="1232"/>
                    <a:pt x="1267" y="1232"/>
                  </a:cubicBezTo>
                  <a:cubicBezTo>
                    <a:pt x="1267" y="1329"/>
                    <a:pt x="1170" y="1361"/>
                    <a:pt x="1106" y="1327"/>
                  </a:cubicBezTo>
                  <a:lnTo>
                    <a:pt x="82" y="775"/>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t="100000" r="100000"/>
              </a:path>
              <a:tileRect l="-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562" name="Rectangle 561"/>
            <p:cNvSpPr/>
            <p:nvPr/>
          </p:nvSpPr>
          <p:spPr>
            <a:xfrm>
              <a:off x="9029356" y="1549912"/>
              <a:ext cx="1979456" cy="1310806"/>
            </a:xfrm>
            <a:prstGeom prst="rect">
              <a:avLst/>
            </a:prstGeom>
          </p:spPr>
          <p:txBody>
            <a:bodyPr wrap="square">
              <a:spAutoFit/>
            </a:bodyPr>
            <a:lstStyle/>
            <a:p>
              <a:pPr algn="r"/>
              <a:r>
                <a:rPr lang="en-US" kern="0" dirty="0">
                  <a:solidFill>
                    <a:schemeClr val="bg1"/>
                  </a:solidFill>
                  <a:latin typeface="Arial" pitchFamily="34" charset="0"/>
                  <a:cs typeface="Arial" pitchFamily="34" charset="0"/>
                </a:rPr>
                <a:t>Data From Sensors</a:t>
              </a:r>
            </a:p>
          </p:txBody>
        </p:sp>
      </p:grpSp>
      <p:sp>
        <p:nvSpPr>
          <p:cNvPr id="20" name="Rectangle 19"/>
          <p:cNvSpPr/>
          <p:nvPr/>
        </p:nvSpPr>
        <p:spPr>
          <a:xfrm>
            <a:off x="0" y="182218"/>
            <a:ext cx="12191999" cy="821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300" dirty="0">
                <a:solidFill>
                  <a:schemeClr val="tx1"/>
                </a:solidFill>
                <a:latin typeface="Arial" panose="020B0604020202020204" pitchFamily="34" charset="0"/>
                <a:cs typeface="Arial" panose="020B0604020202020204" pitchFamily="34" charset="0"/>
              </a:rPr>
              <a:t>Working Principle</a:t>
            </a:r>
          </a:p>
        </p:txBody>
      </p:sp>
      <p:grpSp>
        <p:nvGrpSpPr>
          <p:cNvPr id="34" name="Group 33">
            <a:extLst>
              <a:ext uri="{FF2B5EF4-FFF2-40B4-BE49-F238E27FC236}">
                <a16:creationId xmlns:a16="http://schemas.microsoft.com/office/drawing/2014/main" id="{98667273-52E6-4B03-AF16-B5C6FB6544D8}"/>
              </a:ext>
            </a:extLst>
          </p:cNvPr>
          <p:cNvGrpSpPr/>
          <p:nvPr/>
        </p:nvGrpSpPr>
        <p:grpSpPr>
          <a:xfrm rot="10800000">
            <a:off x="8722338" y="4481574"/>
            <a:ext cx="2685222" cy="1711082"/>
            <a:chOff x="8094635" y="470215"/>
            <a:chExt cx="4089979" cy="3470199"/>
          </a:xfrm>
          <a:effectLst>
            <a:outerShdw blurRad="279400" dist="38100" dir="8100000" sx="102000" sy="102000" algn="tr" rotWithShape="0">
              <a:prstClr val="black">
                <a:alpha val="24000"/>
              </a:prstClr>
            </a:outerShdw>
          </a:effectLst>
        </p:grpSpPr>
        <p:sp>
          <p:nvSpPr>
            <p:cNvPr id="35" name="Freeform 517">
              <a:extLst>
                <a:ext uri="{FF2B5EF4-FFF2-40B4-BE49-F238E27FC236}">
                  <a16:creationId xmlns:a16="http://schemas.microsoft.com/office/drawing/2014/main" id="{51FB0E3F-7EBD-4C6B-8FF6-3C393875EBBE}"/>
                </a:ext>
              </a:extLst>
            </p:cNvPr>
            <p:cNvSpPr>
              <a:spLocks/>
            </p:cNvSpPr>
            <p:nvPr/>
          </p:nvSpPr>
          <p:spPr bwMode="auto">
            <a:xfrm>
              <a:off x="8094635" y="470215"/>
              <a:ext cx="4089979" cy="3470199"/>
            </a:xfrm>
            <a:custGeom>
              <a:avLst/>
              <a:gdLst>
                <a:gd name="T0" fmla="*/ 82 w 1679"/>
                <a:gd name="T1" fmla="*/ 775 h 1361"/>
                <a:gd name="T2" fmla="*/ 86 w 1679"/>
                <a:gd name="T3" fmla="*/ 584 h 1361"/>
                <a:gd name="T4" fmla="*/ 1104 w 1679"/>
                <a:gd name="T5" fmla="*/ 35 h 1361"/>
                <a:gd name="T6" fmla="*/ 1267 w 1679"/>
                <a:gd name="T7" fmla="*/ 132 h 1361"/>
                <a:gd name="T8" fmla="*/ 1267 w 1679"/>
                <a:gd name="T9" fmla="*/ 386 h 1361"/>
                <a:gd name="T10" fmla="*/ 1679 w 1679"/>
                <a:gd name="T11" fmla="*/ 386 h 1361"/>
                <a:gd name="T12" fmla="*/ 1679 w 1679"/>
                <a:gd name="T13" fmla="*/ 976 h 1361"/>
                <a:gd name="T14" fmla="*/ 1267 w 1679"/>
                <a:gd name="T15" fmla="*/ 976 h 1361"/>
                <a:gd name="T16" fmla="*/ 1267 w 1679"/>
                <a:gd name="T17" fmla="*/ 1232 h 1361"/>
                <a:gd name="T18" fmla="*/ 1106 w 1679"/>
                <a:gd name="T19" fmla="*/ 1327 h 1361"/>
                <a:gd name="T20" fmla="*/ 82 w 1679"/>
                <a:gd name="T21" fmla="*/ 775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1361">
                  <a:moveTo>
                    <a:pt x="82" y="775"/>
                  </a:moveTo>
                  <a:cubicBezTo>
                    <a:pt x="0" y="731"/>
                    <a:pt x="11" y="624"/>
                    <a:pt x="86" y="584"/>
                  </a:cubicBezTo>
                  <a:cubicBezTo>
                    <a:pt x="1104" y="35"/>
                    <a:pt x="1104" y="35"/>
                    <a:pt x="1104" y="35"/>
                  </a:cubicBezTo>
                  <a:cubicBezTo>
                    <a:pt x="1170" y="0"/>
                    <a:pt x="1267" y="33"/>
                    <a:pt x="1267" y="132"/>
                  </a:cubicBezTo>
                  <a:cubicBezTo>
                    <a:pt x="1267" y="386"/>
                    <a:pt x="1267" y="386"/>
                    <a:pt x="1267" y="386"/>
                  </a:cubicBezTo>
                  <a:cubicBezTo>
                    <a:pt x="1679" y="386"/>
                    <a:pt x="1679" y="386"/>
                    <a:pt x="1679" y="386"/>
                  </a:cubicBezTo>
                  <a:cubicBezTo>
                    <a:pt x="1679" y="976"/>
                    <a:pt x="1679" y="976"/>
                    <a:pt x="1679" y="976"/>
                  </a:cubicBezTo>
                  <a:cubicBezTo>
                    <a:pt x="1267" y="976"/>
                    <a:pt x="1267" y="976"/>
                    <a:pt x="1267" y="976"/>
                  </a:cubicBezTo>
                  <a:cubicBezTo>
                    <a:pt x="1267" y="1232"/>
                    <a:pt x="1267" y="1232"/>
                    <a:pt x="1267" y="1232"/>
                  </a:cubicBezTo>
                  <a:cubicBezTo>
                    <a:pt x="1267" y="1329"/>
                    <a:pt x="1170" y="1361"/>
                    <a:pt x="1106" y="1327"/>
                  </a:cubicBezTo>
                  <a:lnTo>
                    <a:pt x="82" y="775"/>
                  </a:ln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t="100000" r="100000"/>
              </a:path>
              <a:tileRect l="-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F8E45FF5-A3E7-4F84-BFE3-1008E4E2082B}"/>
                </a:ext>
              </a:extLst>
            </p:cNvPr>
            <p:cNvSpPr/>
            <p:nvPr/>
          </p:nvSpPr>
          <p:spPr>
            <a:xfrm rot="10800000">
              <a:off x="9029356" y="1549912"/>
              <a:ext cx="1979456" cy="1310806"/>
            </a:xfrm>
            <a:prstGeom prst="rect">
              <a:avLst/>
            </a:prstGeom>
          </p:spPr>
          <p:txBody>
            <a:bodyPr wrap="square">
              <a:spAutoFit/>
            </a:bodyPr>
            <a:lstStyle/>
            <a:p>
              <a:r>
                <a:rPr lang="en-US" kern="0" dirty="0">
                  <a:solidFill>
                    <a:schemeClr val="bg1"/>
                  </a:solidFill>
                  <a:latin typeface="Arial" pitchFamily="34" charset="0"/>
                  <a:cs typeface="Arial" pitchFamily="34" charset="0"/>
                </a:rPr>
                <a:t>Data From Sensors</a:t>
              </a:r>
            </a:p>
          </p:txBody>
        </p:sp>
      </p:grpSp>
      <p:grpSp>
        <p:nvGrpSpPr>
          <p:cNvPr id="31" name="Group 30">
            <a:extLst>
              <a:ext uri="{FF2B5EF4-FFF2-40B4-BE49-F238E27FC236}">
                <a16:creationId xmlns:a16="http://schemas.microsoft.com/office/drawing/2014/main" id="{0388565D-2E5F-4D53-A277-F372A3323B52}"/>
              </a:ext>
            </a:extLst>
          </p:cNvPr>
          <p:cNvGrpSpPr/>
          <p:nvPr/>
        </p:nvGrpSpPr>
        <p:grpSpPr>
          <a:xfrm rot="10800000">
            <a:off x="5750496" y="4356128"/>
            <a:ext cx="3616279" cy="1961974"/>
            <a:chOff x="5017541" y="452088"/>
            <a:chExt cx="5159093" cy="2983844"/>
          </a:xfrm>
          <a:effectLst>
            <a:outerShdw blurRad="279400" dist="38100" dir="8100000" sx="102000" sy="102000" algn="tr" rotWithShape="0">
              <a:prstClr val="black">
                <a:alpha val="24000"/>
              </a:prstClr>
            </a:outerShdw>
          </a:effectLst>
        </p:grpSpPr>
        <p:sp>
          <p:nvSpPr>
            <p:cNvPr id="32" name="Freeform 521">
              <a:extLst>
                <a:ext uri="{FF2B5EF4-FFF2-40B4-BE49-F238E27FC236}">
                  <a16:creationId xmlns:a16="http://schemas.microsoft.com/office/drawing/2014/main" id="{7B77F2E5-04AD-4606-AA5B-91A5CB376C9F}"/>
                </a:ext>
              </a:extLst>
            </p:cNvPr>
            <p:cNvSpPr>
              <a:spLocks/>
            </p:cNvSpPr>
            <p:nvPr/>
          </p:nvSpPr>
          <p:spPr bwMode="auto">
            <a:xfrm>
              <a:off x="5017541" y="452088"/>
              <a:ext cx="5159093" cy="2983844"/>
            </a:xfrm>
            <a:custGeom>
              <a:avLst/>
              <a:gdLst>
                <a:gd name="T0" fmla="*/ 2141 w 2145"/>
                <a:gd name="T1" fmla="*/ 332 h 1149"/>
                <a:gd name="T2" fmla="*/ 1069 w 2145"/>
                <a:gd name="T3" fmla="*/ 332 h 1149"/>
                <a:gd name="T4" fmla="*/ 1069 w 2145"/>
                <a:gd name="T5" fmla="*/ 112 h 1149"/>
                <a:gd name="T6" fmla="*/ 931 w 2145"/>
                <a:gd name="T7" fmla="*/ 30 h 1149"/>
                <a:gd name="T8" fmla="*/ 72 w 2145"/>
                <a:gd name="T9" fmla="*/ 493 h 1149"/>
                <a:gd name="T10" fmla="*/ 69 w 2145"/>
                <a:gd name="T11" fmla="*/ 654 h 1149"/>
                <a:gd name="T12" fmla="*/ 933 w 2145"/>
                <a:gd name="T13" fmla="*/ 1120 h 1149"/>
                <a:gd name="T14" fmla="*/ 1069 w 2145"/>
                <a:gd name="T15" fmla="*/ 1040 h 1149"/>
                <a:gd name="T16" fmla="*/ 1069 w 2145"/>
                <a:gd name="T17" fmla="*/ 813 h 1149"/>
                <a:gd name="T18" fmla="*/ 2145 w 2145"/>
                <a:gd name="T19" fmla="*/ 813 h 1149"/>
                <a:gd name="T20" fmla="*/ 2141 w 2145"/>
                <a:gd name="T21" fmla="*/ 332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149">
                  <a:moveTo>
                    <a:pt x="2141" y="332"/>
                  </a:moveTo>
                  <a:cubicBezTo>
                    <a:pt x="1069" y="332"/>
                    <a:pt x="1069" y="332"/>
                    <a:pt x="1069" y="332"/>
                  </a:cubicBezTo>
                  <a:cubicBezTo>
                    <a:pt x="1069" y="112"/>
                    <a:pt x="1069" y="112"/>
                    <a:pt x="1069" y="112"/>
                  </a:cubicBezTo>
                  <a:cubicBezTo>
                    <a:pt x="1069" y="28"/>
                    <a:pt x="987" y="0"/>
                    <a:pt x="931" y="30"/>
                  </a:cubicBezTo>
                  <a:cubicBezTo>
                    <a:pt x="72" y="493"/>
                    <a:pt x="72" y="493"/>
                    <a:pt x="72" y="493"/>
                  </a:cubicBezTo>
                  <a:cubicBezTo>
                    <a:pt x="9" y="527"/>
                    <a:pt x="0" y="617"/>
                    <a:pt x="69" y="654"/>
                  </a:cubicBezTo>
                  <a:cubicBezTo>
                    <a:pt x="933" y="1120"/>
                    <a:pt x="933" y="1120"/>
                    <a:pt x="933" y="1120"/>
                  </a:cubicBezTo>
                  <a:cubicBezTo>
                    <a:pt x="986" y="1149"/>
                    <a:pt x="1069" y="1122"/>
                    <a:pt x="1069" y="1040"/>
                  </a:cubicBezTo>
                  <a:cubicBezTo>
                    <a:pt x="1069" y="813"/>
                    <a:pt x="1069" y="813"/>
                    <a:pt x="1069" y="813"/>
                  </a:cubicBezTo>
                  <a:cubicBezTo>
                    <a:pt x="2145" y="813"/>
                    <a:pt x="2145" y="813"/>
                    <a:pt x="2145" y="813"/>
                  </a:cubicBezTo>
                  <a:lnTo>
                    <a:pt x="2141" y="332"/>
                  </a:lnTo>
                  <a:close/>
                </a:path>
              </a:pathLst>
            </a:cu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t="100000" r="100000"/>
              </a:path>
              <a:tileRect l="-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1647A88-F1D5-4633-BF43-0ED5AA689FF6}"/>
                </a:ext>
              </a:extLst>
            </p:cNvPr>
            <p:cNvSpPr/>
            <p:nvPr/>
          </p:nvSpPr>
          <p:spPr>
            <a:xfrm rot="10800000">
              <a:off x="5539836" y="1170039"/>
              <a:ext cx="1979457" cy="1778697"/>
            </a:xfrm>
            <a:prstGeom prst="rect">
              <a:avLst/>
            </a:prstGeom>
          </p:spPr>
          <p:txBody>
            <a:bodyPr wrap="square">
              <a:spAutoFit/>
            </a:bodyPr>
            <a:lstStyle/>
            <a:p>
              <a:r>
                <a:rPr lang="en-US" sz="1400" kern="0" dirty="0">
                  <a:solidFill>
                    <a:schemeClr val="bg1"/>
                  </a:solidFill>
                  <a:latin typeface="Arial" pitchFamily="34" charset="0"/>
                  <a:cs typeface="Arial" pitchFamily="34" charset="0"/>
                </a:rPr>
                <a:t>ESP8266 Sends and Receives Data from Web Server</a:t>
              </a:r>
              <a:endParaRPr lang="en-US" sz="1000" kern="0" dirty="0">
                <a:solidFill>
                  <a:schemeClr val="bg1"/>
                </a:solidFill>
                <a:latin typeface="Arial" pitchFamily="34" charset="0"/>
                <a:cs typeface="Arial" pitchFamily="34" charset="0"/>
              </a:endParaRPr>
            </a:p>
          </p:txBody>
        </p:sp>
      </p:grpSp>
      <p:grpSp>
        <p:nvGrpSpPr>
          <p:cNvPr id="28" name="Group 27">
            <a:extLst>
              <a:ext uri="{FF2B5EF4-FFF2-40B4-BE49-F238E27FC236}">
                <a16:creationId xmlns:a16="http://schemas.microsoft.com/office/drawing/2014/main" id="{2F527900-BAF6-4A6E-B26F-2A90A8DF3BE4}"/>
              </a:ext>
            </a:extLst>
          </p:cNvPr>
          <p:cNvGrpSpPr/>
          <p:nvPr/>
        </p:nvGrpSpPr>
        <p:grpSpPr>
          <a:xfrm rot="16200000">
            <a:off x="3639079" y="3059190"/>
            <a:ext cx="2536035" cy="4561207"/>
            <a:chOff x="3225163" y="1066021"/>
            <a:chExt cx="2536035" cy="4561207"/>
          </a:xfrm>
          <a:effectLst>
            <a:outerShdw blurRad="279400" dist="38100" dir="8100000" sx="102000" sy="102000" algn="tr" rotWithShape="0">
              <a:prstClr val="black">
                <a:alpha val="24000"/>
              </a:prstClr>
            </a:outerShdw>
          </a:effectLst>
        </p:grpSpPr>
        <p:sp>
          <p:nvSpPr>
            <p:cNvPr id="29" name="Freeform 525">
              <a:extLst>
                <a:ext uri="{FF2B5EF4-FFF2-40B4-BE49-F238E27FC236}">
                  <a16:creationId xmlns:a16="http://schemas.microsoft.com/office/drawing/2014/main" id="{F1F1C8E5-0349-423B-A5E6-0FD09D63FB4F}"/>
                </a:ext>
              </a:extLst>
            </p:cNvPr>
            <p:cNvSpPr>
              <a:spLocks/>
            </p:cNvSpPr>
            <p:nvPr/>
          </p:nvSpPr>
          <p:spPr bwMode="auto">
            <a:xfrm>
              <a:off x="3225163" y="1066021"/>
              <a:ext cx="2536035" cy="4561207"/>
            </a:xfrm>
            <a:custGeom>
              <a:avLst/>
              <a:gdLst>
                <a:gd name="T0" fmla="*/ 316 w 1045"/>
                <a:gd name="T1" fmla="*/ 0 h 1780"/>
                <a:gd name="T2" fmla="*/ 316 w 1045"/>
                <a:gd name="T3" fmla="*/ 809 h 1780"/>
                <a:gd name="T4" fmla="*/ 100 w 1045"/>
                <a:gd name="T5" fmla="*/ 809 h 1780"/>
                <a:gd name="T6" fmla="*/ 27 w 1045"/>
                <a:gd name="T7" fmla="*/ 932 h 1780"/>
                <a:gd name="T8" fmla="*/ 450 w 1045"/>
                <a:gd name="T9" fmla="*/ 1718 h 1780"/>
                <a:gd name="T10" fmla="*/ 597 w 1045"/>
                <a:gd name="T11" fmla="*/ 1715 h 1780"/>
                <a:gd name="T12" fmla="*/ 1018 w 1045"/>
                <a:gd name="T13" fmla="*/ 933 h 1780"/>
                <a:gd name="T14" fmla="*/ 943 w 1045"/>
                <a:gd name="T15" fmla="*/ 809 h 1780"/>
                <a:gd name="T16" fmla="*/ 724 w 1045"/>
                <a:gd name="T17" fmla="*/ 809 h 1780"/>
                <a:gd name="T18" fmla="*/ 724 w 1045"/>
                <a:gd name="T19" fmla="*/ 6 h 1780"/>
                <a:gd name="T20" fmla="*/ 316 w 1045"/>
                <a:gd name="T21" fmla="*/ 0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5" h="1780">
                  <a:moveTo>
                    <a:pt x="316" y="0"/>
                  </a:moveTo>
                  <a:cubicBezTo>
                    <a:pt x="316" y="809"/>
                    <a:pt x="316" y="809"/>
                    <a:pt x="316" y="809"/>
                  </a:cubicBezTo>
                  <a:cubicBezTo>
                    <a:pt x="100" y="809"/>
                    <a:pt x="100" y="809"/>
                    <a:pt x="100" y="809"/>
                  </a:cubicBezTo>
                  <a:cubicBezTo>
                    <a:pt x="25" y="809"/>
                    <a:pt x="0" y="883"/>
                    <a:pt x="27" y="932"/>
                  </a:cubicBezTo>
                  <a:cubicBezTo>
                    <a:pt x="450" y="1718"/>
                    <a:pt x="450" y="1718"/>
                    <a:pt x="450" y="1718"/>
                  </a:cubicBezTo>
                  <a:cubicBezTo>
                    <a:pt x="484" y="1780"/>
                    <a:pt x="566" y="1772"/>
                    <a:pt x="597" y="1715"/>
                  </a:cubicBezTo>
                  <a:cubicBezTo>
                    <a:pt x="1018" y="933"/>
                    <a:pt x="1018" y="933"/>
                    <a:pt x="1018" y="933"/>
                  </a:cubicBezTo>
                  <a:cubicBezTo>
                    <a:pt x="1045" y="883"/>
                    <a:pt x="1019" y="809"/>
                    <a:pt x="943" y="809"/>
                  </a:cubicBezTo>
                  <a:cubicBezTo>
                    <a:pt x="724" y="809"/>
                    <a:pt x="724" y="809"/>
                    <a:pt x="724" y="809"/>
                  </a:cubicBezTo>
                  <a:cubicBezTo>
                    <a:pt x="724" y="6"/>
                    <a:pt x="724" y="6"/>
                    <a:pt x="724" y="6"/>
                  </a:cubicBezTo>
                  <a:lnTo>
                    <a:pt x="316" y="0"/>
                  </a:ln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t="100000" r="100000"/>
              </a:path>
              <a:tileRect l="-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8DB65E24-767B-47CD-AFEE-4E19F7B3DCE9}"/>
                </a:ext>
              </a:extLst>
            </p:cNvPr>
            <p:cNvSpPr/>
            <p:nvPr/>
          </p:nvSpPr>
          <p:spPr>
            <a:xfrm rot="5400000">
              <a:off x="3642027" y="3369403"/>
              <a:ext cx="1702306" cy="1169551"/>
            </a:xfrm>
            <a:prstGeom prst="rect">
              <a:avLst/>
            </a:prstGeom>
          </p:spPr>
          <p:txBody>
            <a:bodyPr wrap="square">
              <a:spAutoFit/>
            </a:bodyPr>
            <a:lstStyle/>
            <a:p>
              <a:pPr algn="ctr"/>
              <a:r>
                <a:rPr lang="en-US" sz="1400" kern="0" dirty="0" err="1">
                  <a:solidFill>
                    <a:schemeClr val="bg1"/>
                  </a:solidFill>
                  <a:latin typeface="Arial" pitchFamily="34" charset="0"/>
                  <a:cs typeface="Arial" pitchFamily="34" charset="0"/>
                </a:rPr>
                <a:t>ThingSpeak</a:t>
              </a:r>
              <a:r>
                <a:rPr lang="en-US" sz="1400" kern="0" dirty="0">
                  <a:solidFill>
                    <a:schemeClr val="bg1"/>
                  </a:solidFill>
                  <a:latin typeface="Arial" pitchFamily="34" charset="0"/>
                  <a:cs typeface="Arial" pitchFamily="34" charset="0"/>
                </a:rPr>
                <a:t> Web Server Receives and Sends Data to ESP8266 and Phone Application</a:t>
              </a:r>
              <a:endParaRPr lang="en-US" sz="1000" kern="0" dirty="0">
                <a:solidFill>
                  <a:schemeClr val="bg1"/>
                </a:solidFill>
                <a:latin typeface="Arial" pitchFamily="34" charset="0"/>
                <a:cs typeface="Arial" pitchFamily="34" charset="0"/>
              </a:endParaRPr>
            </a:p>
          </p:txBody>
        </p:sp>
      </p:grpSp>
      <p:grpSp>
        <p:nvGrpSpPr>
          <p:cNvPr id="25" name="Group 24">
            <a:extLst>
              <a:ext uri="{FF2B5EF4-FFF2-40B4-BE49-F238E27FC236}">
                <a16:creationId xmlns:a16="http://schemas.microsoft.com/office/drawing/2014/main" id="{BFB98692-8E12-493D-AD75-BD3B56F757EF}"/>
              </a:ext>
            </a:extLst>
          </p:cNvPr>
          <p:cNvGrpSpPr/>
          <p:nvPr/>
        </p:nvGrpSpPr>
        <p:grpSpPr>
          <a:xfrm>
            <a:off x="1293659" y="4180357"/>
            <a:ext cx="3132751" cy="2313516"/>
            <a:chOff x="6130347" y="4402259"/>
            <a:chExt cx="3132751" cy="2313516"/>
          </a:xfrm>
          <a:effectLst>
            <a:outerShdw blurRad="279400" dist="38100" dir="8100000" sx="102000" sy="102000" algn="tr" rotWithShape="0">
              <a:prstClr val="black">
                <a:alpha val="24000"/>
              </a:prstClr>
            </a:outerShdw>
          </a:effectLst>
        </p:grpSpPr>
        <p:sp>
          <p:nvSpPr>
            <p:cNvPr id="26" name="Freeform 529">
              <a:extLst>
                <a:ext uri="{FF2B5EF4-FFF2-40B4-BE49-F238E27FC236}">
                  <a16:creationId xmlns:a16="http://schemas.microsoft.com/office/drawing/2014/main" id="{0198C583-0030-439E-BDC9-CC01B22B4FAA}"/>
                </a:ext>
              </a:extLst>
            </p:cNvPr>
            <p:cNvSpPr>
              <a:spLocks/>
            </p:cNvSpPr>
            <p:nvPr/>
          </p:nvSpPr>
          <p:spPr bwMode="auto">
            <a:xfrm>
              <a:off x="6130347" y="4402259"/>
              <a:ext cx="3132751" cy="2313516"/>
            </a:xfrm>
            <a:custGeom>
              <a:avLst/>
              <a:gdLst>
                <a:gd name="T0" fmla="*/ 486 w 1274"/>
                <a:gd name="T1" fmla="*/ 254 h 847"/>
                <a:gd name="T2" fmla="*/ 9 w 1274"/>
                <a:gd name="T3" fmla="*/ 254 h 847"/>
                <a:gd name="T4" fmla="*/ 0 w 1274"/>
                <a:gd name="T5" fmla="*/ 593 h 847"/>
                <a:gd name="T6" fmla="*/ 486 w 1274"/>
                <a:gd name="T7" fmla="*/ 593 h 847"/>
                <a:gd name="T8" fmla="*/ 486 w 1274"/>
                <a:gd name="T9" fmla="*/ 767 h 847"/>
                <a:gd name="T10" fmla="*/ 586 w 1274"/>
                <a:gd name="T11" fmla="*/ 826 h 847"/>
                <a:gd name="T12" fmla="*/ 1223 w 1274"/>
                <a:gd name="T13" fmla="*/ 482 h 847"/>
                <a:gd name="T14" fmla="*/ 1221 w 1274"/>
                <a:gd name="T15" fmla="*/ 364 h 847"/>
                <a:gd name="T16" fmla="*/ 587 w 1274"/>
                <a:gd name="T17" fmla="*/ 22 h 847"/>
                <a:gd name="T18" fmla="*/ 486 w 1274"/>
                <a:gd name="T19" fmla="*/ 82 h 847"/>
                <a:gd name="T20" fmla="*/ 486 w 1274"/>
                <a:gd name="T21" fmla="*/ 254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4" h="847">
                  <a:moveTo>
                    <a:pt x="486" y="254"/>
                  </a:moveTo>
                  <a:cubicBezTo>
                    <a:pt x="9" y="254"/>
                    <a:pt x="9" y="254"/>
                    <a:pt x="9" y="254"/>
                  </a:cubicBezTo>
                  <a:cubicBezTo>
                    <a:pt x="0" y="593"/>
                    <a:pt x="0" y="593"/>
                    <a:pt x="0" y="593"/>
                  </a:cubicBezTo>
                  <a:cubicBezTo>
                    <a:pt x="486" y="593"/>
                    <a:pt x="486" y="593"/>
                    <a:pt x="486" y="593"/>
                  </a:cubicBezTo>
                  <a:cubicBezTo>
                    <a:pt x="486" y="767"/>
                    <a:pt x="486" y="767"/>
                    <a:pt x="486" y="767"/>
                  </a:cubicBezTo>
                  <a:cubicBezTo>
                    <a:pt x="486" y="827"/>
                    <a:pt x="546" y="847"/>
                    <a:pt x="586" y="826"/>
                  </a:cubicBezTo>
                  <a:cubicBezTo>
                    <a:pt x="1223" y="482"/>
                    <a:pt x="1223" y="482"/>
                    <a:pt x="1223" y="482"/>
                  </a:cubicBezTo>
                  <a:cubicBezTo>
                    <a:pt x="1274" y="455"/>
                    <a:pt x="1267" y="388"/>
                    <a:pt x="1221" y="364"/>
                  </a:cubicBezTo>
                  <a:cubicBezTo>
                    <a:pt x="587" y="22"/>
                    <a:pt x="587" y="22"/>
                    <a:pt x="587" y="22"/>
                  </a:cubicBezTo>
                  <a:cubicBezTo>
                    <a:pt x="546" y="0"/>
                    <a:pt x="486" y="20"/>
                    <a:pt x="486" y="82"/>
                  </a:cubicBezTo>
                  <a:lnTo>
                    <a:pt x="486" y="254"/>
                  </a:lnTo>
                  <a:close/>
                </a:path>
              </a:pathLst>
            </a:cu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986BBDDC-05DF-443E-982A-77984A77AA0F}"/>
                </a:ext>
              </a:extLst>
            </p:cNvPr>
            <p:cNvSpPr/>
            <p:nvPr/>
          </p:nvSpPr>
          <p:spPr>
            <a:xfrm>
              <a:off x="7038994" y="4881909"/>
              <a:ext cx="1797279" cy="1354217"/>
            </a:xfrm>
            <a:prstGeom prst="rect">
              <a:avLst/>
            </a:prstGeom>
          </p:spPr>
          <p:txBody>
            <a:bodyPr wrap="square">
              <a:spAutoFit/>
            </a:bodyPr>
            <a:lstStyle/>
            <a:p>
              <a:pPr algn="ctr"/>
              <a:r>
                <a:rPr lang="en-US" sz="1600" kern="0" dirty="0" err="1">
                  <a:solidFill>
                    <a:schemeClr val="bg1"/>
                  </a:solidFill>
                  <a:latin typeface="Arial" pitchFamily="34" charset="0"/>
                  <a:cs typeface="Arial" pitchFamily="34" charset="0"/>
                </a:rPr>
                <a:t>Virtuino</a:t>
              </a:r>
              <a:endParaRPr lang="en-US" sz="1600" kern="0" dirty="0">
                <a:solidFill>
                  <a:schemeClr val="bg1"/>
                </a:solidFill>
                <a:latin typeface="Arial" pitchFamily="34" charset="0"/>
                <a:cs typeface="Arial" pitchFamily="34" charset="0"/>
              </a:endParaRPr>
            </a:p>
            <a:p>
              <a:pPr algn="ctr"/>
              <a:r>
                <a:rPr lang="en-US" sz="1600" kern="0" dirty="0">
                  <a:solidFill>
                    <a:schemeClr val="bg1"/>
                  </a:solidFill>
                  <a:latin typeface="Arial" pitchFamily="34" charset="0"/>
                  <a:cs typeface="Arial" pitchFamily="34" charset="0"/>
                </a:rPr>
                <a:t>gives the</a:t>
              </a:r>
            </a:p>
            <a:p>
              <a:pPr algn="ctr"/>
              <a:r>
                <a:rPr lang="en-US" sz="1600" kern="0" dirty="0">
                  <a:solidFill>
                    <a:schemeClr val="bg1"/>
                  </a:solidFill>
                  <a:latin typeface="Arial" pitchFamily="34" charset="0"/>
                  <a:cs typeface="Arial" pitchFamily="34" charset="0"/>
                </a:rPr>
                <a:t>option to create</a:t>
              </a:r>
            </a:p>
            <a:p>
              <a:pPr algn="ctr"/>
              <a:r>
                <a:rPr lang="en-US" sz="1600" kern="0" dirty="0">
                  <a:solidFill>
                    <a:schemeClr val="bg1"/>
                  </a:solidFill>
                  <a:latin typeface="Arial" pitchFamily="34" charset="0"/>
                  <a:cs typeface="Arial" pitchFamily="34" charset="0"/>
                </a:rPr>
                <a:t>user</a:t>
              </a:r>
            </a:p>
            <a:p>
              <a:pPr algn="ctr"/>
              <a:r>
                <a:rPr lang="en-US" sz="1600" kern="0" dirty="0">
                  <a:solidFill>
                    <a:schemeClr val="bg1"/>
                  </a:solidFill>
                  <a:latin typeface="Arial" pitchFamily="34" charset="0"/>
                  <a:cs typeface="Arial" pitchFamily="34" charset="0"/>
                </a:rPr>
                <a:t>interface</a:t>
              </a:r>
            </a:p>
          </p:txBody>
        </p:sp>
      </p:grpSp>
      <p:grpSp>
        <p:nvGrpSpPr>
          <p:cNvPr id="22" name="Group 21">
            <a:extLst>
              <a:ext uri="{FF2B5EF4-FFF2-40B4-BE49-F238E27FC236}">
                <a16:creationId xmlns:a16="http://schemas.microsoft.com/office/drawing/2014/main" id="{91D8828F-0536-496C-A85A-5ADE610C80BA}"/>
              </a:ext>
            </a:extLst>
          </p:cNvPr>
          <p:cNvGrpSpPr/>
          <p:nvPr/>
        </p:nvGrpSpPr>
        <p:grpSpPr>
          <a:xfrm>
            <a:off x="-1654309" y="4406262"/>
            <a:ext cx="3667123" cy="1861707"/>
            <a:chOff x="7504137" y="4648627"/>
            <a:chExt cx="3667123" cy="1861707"/>
          </a:xfrm>
          <a:effectLst>
            <a:outerShdw blurRad="279400" dist="38100" dir="8100000" sx="102000" sy="102000" algn="tr" rotWithShape="0">
              <a:prstClr val="black">
                <a:alpha val="24000"/>
              </a:prstClr>
            </a:outerShdw>
          </a:effectLst>
        </p:grpSpPr>
        <p:sp>
          <p:nvSpPr>
            <p:cNvPr id="23" name="Freeform 533">
              <a:extLst>
                <a:ext uri="{FF2B5EF4-FFF2-40B4-BE49-F238E27FC236}">
                  <a16:creationId xmlns:a16="http://schemas.microsoft.com/office/drawing/2014/main" id="{366E8661-D68B-4A56-BF4B-1159920B8BF2}"/>
                </a:ext>
              </a:extLst>
            </p:cNvPr>
            <p:cNvSpPr>
              <a:spLocks/>
            </p:cNvSpPr>
            <p:nvPr/>
          </p:nvSpPr>
          <p:spPr bwMode="auto">
            <a:xfrm>
              <a:off x="7504137" y="4648627"/>
              <a:ext cx="3667123" cy="1861707"/>
            </a:xfrm>
            <a:custGeom>
              <a:avLst/>
              <a:gdLst>
                <a:gd name="T0" fmla="*/ 852 w 1400"/>
                <a:gd name="T1" fmla="*/ 175 h 589"/>
                <a:gd name="T2" fmla="*/ 10 w 1400"/>
                <a:gd name="T3" fmla="*/ 175 h 589"/>
                <a:gd name="T4" fmla="*/ 0 w 1400"/>
                <a:gd name="T5" fmla="*/ 408 h 589"/>
                <a:gd name="T6" fmla="*/ 852 w 1400"/>
                <a:gd name="T7" fmla="*/ 408 h 589"/>
                <a:gd name="T8" fmla="*/ 852 w 1400"/>
                <a:gd name="T9" fmla="*/ 533 h 589"/>
                <a:gd name="T10" fmla="*/ 921 w 1400"/>
                <a:gd name="T11" fmla="*/ 574 h 589"/>
                <a:gd name="T12" fmla="*/ 1365 w 1400"/>
                <a:gd name="T13" fmla="*/ 335 h 589"/>
                <a:gd name="T14" fmla="*/ 1363 w 1400"/>
                <a:gd name="T15" fmla="*/ 253 h 589"/>
                <a:gd name="T16" fmla="*/ 922 w 1400"/>
                <a:gd name="T17" fmla="*/ 15 h 589"/>
                <a:gd name="T18" fmla="*/ 852 w 1400"/>
                <a:gd name="T19" fmla="*/ 57 h 589"/>
                <a:gd name="T20" fmla="*/ 852 w 1400"/>
                <a:gd name="T21" fmla="*/ 17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0" h="589">
                  <a:moveTo>
                    <a:pt x="852" y="175"/>
                  </a:moveTo>
                  <a:cubicBezTo>
                    <a:pt x="10" y="175"/>
                    <a:pt x="10" y="175"/>
                    <a:pt x="10" y="175"/>
                  </a:cubicBezTo>
                  <a:cubicBezTo>
                    <a:pt x="0" y="408"/>
                    <a:pt x="0" y="408"/>
                    <a:pt x="0" y="408"/>
                  </a:cubicBezTo>
                  <a:cubicBezTo>
                    <a:pt x="852" y="408"/>
                    <a:pt x="852" y="408"/>
                    <a:pt x="852" y="408"/>
                  </a:cubicBezTo>
                  <a:cubicBezTo>
                    <a:pt x="852" y="533"/>
                    <a:pt x="852" y="533"/>
                    <a:pt x="852" y="533"/>
                  </a:cubicBezTo>
                  <a:cubicBezTo>
                    <a:pt x="852" y="575"/>
                    <a:pt x="894" y="589"/>
                    <a:pt x="921" y="574"/>
                  </a:cubicBezTo>
                  <a:cubicBezTo>
                    <a:pt x="1365" y="335"/>
                    <a:pt x="1365" y="335"/>
                    <a:pt x="1365" y="335"/>
                  </a:cubicBezTo>
                  <a:cubicBezTo>
                    <a:pt x="1400" y="316"/>
                    <a:pt x="1395" y="270"/>
                    <a:pt x="1363" y="253"/>
                  </a:cubicBezTo>
                  <a:cubicBezTo>
                    <a:pt x="922" y="15"/>
                    <a:pt x="922" y="15"/>
                    <a:pt x="922" y="15"/>
                  </a:cubicBezTo>
                  <a:cubicBezTo>
                    <a:pt x="894" y="0"/>
                    <a:pt x="852" y="14"/>
                    <a:pt x="852" y="57"/>
                  </a:cubicBezTo>
                  <a:lnTo>
                    <a:pt x="852" y="175"/>
                  </a:ln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t="100000"/>
              </a:path>
              <a:tileRect r="-100000" b="-100000"/>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08EB1D8-81A3-4031-BB99-46596C3975B7}"/>
                </a:ext>
              </a:extLst>
            </p:cNvPr>
            <p:cNvSpPr/>
            <p:nvPr/>
          </p:nvSpPr>
          <p:spPr>
            <a:xfrm>
              <a:off x="9657733" y="5102425"/>
              <a:ext cx="1289000" cy="954107"/>
            </a:xfrm>
            <a:prstGeom prst="rect">
              <a:avLst/>
            </a:prstGeom>
          </p:spPr>
          <p:txBody>
            <a:bodyPr wrap="square">
              <a:spAutoFit/>
            </a:bodyPr>
            <a:lstStyle/>
            <a:p>
              <a:r>
                <a:rPr lang="en-US" sz="1400" kern="0" dirty="0">
                  <a:solidFill>
                    <a:schemeClr val="bg1"/>
                  </a:solidFill>
                  <a:latin typeface="Arial" pitchFamily="34" charset="0"/>
                  <a:cs typeface="Arial" pitchFamily="34" charset="0"/>
                </a:rPr>
                <a:t>Phone monitors and sends Commands</a:t>
              </a:r>
              <a:endParaRPr lang="en-US" sz="1100" kern="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87589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8"/>
                                        </p:tgtEl>
                                        <p:attrNameLst>
                                          <p:attrName>style.visibility</p:attrName>
                                        </p:attrNameLst>
                                      </p:cBhvr>
                                      <p:to>
                                        <p:strVal val="visible"/>
                                      </p:to>
                                    </p:set>
                                    <p:anim calcmode="lin" valueType="num">
                                      <p:cBhvr additive="base">
                                        <p:cTn id="7" dur="500" fill="hold"/>
                                        <p:tgtEl>
                                          <p:spTgt spid="568"/>
                                        </p:tgtEl>
                                        <p:attrNameLst>
                                          <p:attrName>ppt_x</p:attrName>
                                        </p:attrNameLst>
                                      </p:cBhvr>
                                      <p:tavLst>
                                        <p:tav tm="0">
                                          <p:val>
                                            <p:strVal val="1+#ppt_w/2"/>
                                          </p:val>
                                        </p:tav>
                                        <p:tav tm="100000">
                                          <p:val>
                                            <p:strVal val="#ppt_x"/>
                                          </p:val>
                                        </p:tav>
                                      </p:tavLst>
                                    </p:anim>
                                    <p:anim calcmode="lin" valueType="num">
                                      <p:cBhvr additive="base">
                                        <p:cTn id="8" dur="500" fill="hold"/>
                                        <p:tgtEl>
                                          <p:spTgt spid="5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69"/>
                                        </p:tgtEl>
                                        <p:attrNameLst>
                                          <p:attrName>style.visibility</p:attrName>
                                        </p:attrNameLst>
                                      </p:cBhvr>
                                      <p:to>
                                        <p:strVal val="visible"/>
                                      </p:to>
                                    </p:set>
                                    <p:anim calcmode="lin" valueType="num">
                                      <p:cBhvr additive="base">
                                        <p:cTn id="12" dur="500" fill="hold"/>
                                        <p:tgtEl>
                                          <p:spTgt spid="569"/>
                                        </p:tgtEl>
                                        <p:attrNameLst>
                                          <p:attrName>ppt_x</p:attrName>
                                        </p:attrNameLst>
                                      </p:cBhvr>
                                      <p:tavLst>
                                        <p:tav tm="0">
                                          <p:val>
                                            <p:strVal val="1+#ppt_w/2"/>
                                          </p:val>
                                        </p:tav>
                                        <p:tav tm="100000">
                                          <p:val>
                                            <p:strVal val="#ppt_x"/>
                                          </p:val>
                                        </p:tav>
                                      </p:tavLst>
                                    </p:anim>
                                    <p:anim calcmode="lin" valueType="num">
                                      <p:cBhvr additive="base">
                                        <p:cTn id="13" dur="500" fill="hold"/>
                                        <p:tgtEl>
                                          <p:spTgt spid="5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70"/>
                                        </p:tgtEl>
                                        <p:attrNameLst>
                                          <p:attrName>style.visibility</p:attrName>
                                        </p:attrNameLst>
                                      </p:cBhvr>
                                      <p:to>
                                        <p:strVal val="visible"/>
                                      </p:to>
                                    </p:set>
                                    <p:anim calcmode="lin" valueType="num">
                                      <p:cBhvr additive="base">
                                        <p:cTn id="17" dur="500" fill="hold"/>
                                        <p:tgtEl>
                                          <p:spTgt spid="570"/>
                                        </p:tgtEl>
                                        <p:attrNameLst>
                                          <p:attrName>ppt_x</p:attrName>
                                        </p:attrNameLst>
                                      </p:cBhvr>
                                      <p:tavLst>
                                        <p:tav tm="0">
                                          <p:val>
                                            <p:strVal val="1+#ppt_w/2"/>
                                          </p:val>
                                        </p:tav>
                                        <p:tav tm="100000">
                                          <p:val>
                                            <p:strVal val="#ppt_x"/>
                                          </p:val>
                                        </p:tav>
                                      </p:tavLst>
                                    </p:anim>
                                    <p:anim calcmode="lin" valueType="num">
                                      <p:cBhvr additive="base">
                                        <p:cTn id="18" dur="500" fill="hold"/>
                                        <p:tgtEl>
                                          <p:spTgt spid="57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571"/>
                                        </p:tgtEl>
                                        <p:attrNameLst>
                                          <p:attrName>style.visibility</p:attrName>
                                        </p:attrNameLst>
                                      </p:cBhvr>
                                      <p:to>
                                        <p:strVal val="visible"/>
                                      </p:to>
                                    </p:set>
                                    <p:anim calcmode="lin" valueType="num">
                                      <p:cBhvr additive="base">
                                        <p:cTn id="22" dur="500" fill="hold"/>
                                        <p:tgtEl>
                                          <p:spTgt spid="571"/>
                                        </p:tgtEl>
                                        <p:attrNameLst>
                                          <p:attrName>ppt_x</p:attrName>
                                        </p:attrNameLst>
                                      </p:cBhvr>
                                      <p:tavLst>
                                        <p:tav tm="0">
                                          <p:val>
                                            <p:strVal val="1+#ppt_w/2"/>
                                          </p:val>
                                        </p:tav>
                                        <p:tav tm="100000">
                                          <p:val>
                                            <p:strVal val="#ppt_x"/>
                                          </p:val>
                                        </p:tav>
                                      </p:tavLst>
                                    </p:anim>
                                    <p:anim calcmode="lin" valueType="num">
                                      <p:cBhvr additive="base">
                                        <p:cTn id="23" dur="500" fill="hold"/>
                                        <p:tgtEl>
                                          <p:spTgt spid="57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572"/>
                                        </p:tgtEl>
                                        <p:attrNameLst>
                                          <p:attrName>style.visibility</p:attrName>
                                        </p:attrNameLst>
                                      </p:cBhvr>
                                      <p:to>
                                        <p:strVal val="visible"/>
                                      </p:to>
                                    </p:set>
                                    <p:anim calcmode="lin" valueType="num">
                                      <p:cBhvr additive="base">
                                        <p:cTn id="27" dur="500" fill="hold"/>
                                        <p:tgtEl>
                                          <p:spTgt spid="572"/>
                                        </p:tgtEl>
                                        <p:attrNameLst>
                                          <p:attrName>ppt_x</p:attrName>
                                        </p:attrNameLst>
                                      </p:cBhvr>
                                      <p:tavLst>
                                        <p:tav tm="0">
                                          <p:val>
                                            <p:strVal val="1+#ppt_w/2"/>
                                          </p:val>
                                        </p:tav>
                                        <p:tav tm="100000">
                                          <p:val>
                                            <p:strVal val="#ppt_x"/>
                                          </p:val>
                                        </p:tav>
                                      </p:tavLst>
                                    </p:anim>
                                    <p:anim calcmode="lin" valueType="num">
                                      <p:cBhvr additive="base">
                                        <p:cTn id="28" dur="500" fill="hold"/>
                                        <p:tgtEl>
                                          <p:spTgt spid="57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0-#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2"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0-#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0-#ppt_w/2"/>
                                          </p:val>
                                        </p:tav>
                                        <p:tav tm="100000">
                                          <p:val>
                                            <p:strVal val="#ppt_x"/>
                                          </p:val>
                                        </p:tav>
                                      </p:tavLst>
                                    </p:anim>
                                    <p:anim calcmode="lin" valueType="num">
                                      <p:cBhvr additive="base">
                                        <p:cTn id="5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Google Shape;174;p19">
            <a:extLst>
              <a:ext uri="{FF2B5EF4-FFF2-40B4-BE49-F238E27FC236}">
                <a16:creationId xmlns:a16="http://schemas.microsoft.com/office/drawing/2014/main" id="{92C4D5D6-94BC-4609-A8C5-EB7B13BC5BF3}"/>
              </a:ext>
            </a:extLst>
          </p:cNvPr>
          <p:cNvSpPr txBox="1">
            <a:spLocks/>
          </p:cNvSpPr>
          <p:nvPr/>
        </p:nvSpPr>
        <p:spPr>
          <a:xfrm>
            <a:off x="0" y="223739"/>
            <a:ext cx="12192000" cy="1546400"/>
          </a:xfrm>
          <a:prstGeom prst="rect">
            <a:avLst/>
          </a:prstGeom>
          <a:noFill/>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8000" b="1" dirty="0"/>
              <a:t>Limitations</a:t>
            </a:r>
          </a:p>
        </p:txBody>
      </p:sp>
      <p:sp>
        <p:nvSpPr>
          <p:cNvPr id="2" name="TextBox 1">
            <a:extLst>
              <a:ext uri="{FF2B5EF4-FFF2-40B4-BE49-F238E27FC236}">
                <a16:creationId xmlns:a16="http://schemas.microsoft.com/office/drawing/2014/main" id="{FC9A52B1-1336-47EE-9328-56FB3C1DDD0E}"/>
              </a:ext>
            </a:extLst>
          </p:cNvPr>
          <p:cNvSpPr txBox="1"/>
          <p:nvPr/>
        </p:nvSpPr>
        <p:spPr>
          <a:xfrm>
            <a:off x="1485900" y="2479813"/>
            <a:ext cx="9163878" cy="3416320"/>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Roboto Slab" panose="020B0604020202020204" charset="0"/>
                <a:ea typeface="Roboto Slab" panose="020B0604020202020204" charset="0"/>
              </a:rPr>
              <a:t>Right now the Smart Window don’t have any personal Web Server developed.</a:t>
            </a:r>
          </a:p>
          <a:p>
            <a:pPr marL="285750" indent="-285750">
              <a:buFont typeface="Wingdings" panose="05000000000000000000" pitchFamily="2" charset="2"/>
              <a:buChar char="Ø"/>
            </a:pPr>
            <a:r>
              <a:rPr lang="en-US" sz="2400" dirty="0">
                <a:latin typeface="Roboto Slab" panose="020B0604020202020204" charset="0"/>
                <a:ea typeface="Roboto Slab" panose="020B0604020202020204" charset="0"/>
              </a:rPr>
              <a:t>Still the Smart Window using </a:t>
            </a:r>
            <a:r>
              <a:rPr lang="en-US" sz="2400" dirty="0" err="1">
                <a:latin typeface="Roboto Slab" panose="020B0604020202020204" charset="0"/>
                <a:ea typeface="Roboto Slab" panose="020B0604020202020204" charset="0"/>
              </a:rPr>
              <a:t>Virtuino</a:t>
            </a:r>
            <a:r>
              <a:rPr lang="en-US" sz="2400" dirty="0">
                <a:latin typeface="Roboto Slab" panose="020B0604020202020204" charset="0"/>
                <a:ea typeface="Roboto Slab" panose="020B0604020202020204" charset="0"/>
              </a:rPr>
              <a:t> Free Version Application, for that reason only one channel is available in </a:t>
            </a:r>
            <a:r>
              <a:rPr lang="en-US" sz="2400" dirty="0" err="1">
                <a:latin typeface="Roboto Slab" panose="020B0604020202020204" charset="0"/>
                <a:ea typeface="Roboto Slab" panose="020B0604020202020204" charset="0"/>
              </a:rPr>
              <a:t>Virtuino</a:t>
            </a:r>
            <a:r>
              <a:rPr lang="en-US" sz="2400" dirty="0">
                <a:latin typeface="Roboto Slab" panose="020B0604020202020204" charset="0"/>
                <a:ea typeface="Roboto Slab" panose="020B0604020202020204" charset="0"/>
              </a:rPr>
              <a:t> Application.</a:t>
            </a:r>
          </a:p>
          <a:p>
            <a:pPr marL="285750" indent="-285750">
              <a:buFont typeface="Wingdings" panose="05000000000000000000" pitchFamily="2" charset="2"/>
              <a:buChar char="Ø"/>
            </a:pPr>
            <a:r>
              <a:rPr lang="en-US" sz="2400" dirty="0">
                <a:latin typeface="Roboto Slab" panose="020B0604020202020204" charset="0"/>
                <a:ea typeface="Roboto Slab" panose="020B0604020202020204" charset="0"/>
              </a:rPr>
              <a:t>The Smart Window don’t have any power backup system.</a:t>
            </a:r>
          </a:p>
          <a:p>
            <a:pPr marL="285750" indent="-285750">
              <a:buFont typeface="Wingdings" panose="05000000000000000000" pitchFamily="2" charset="2"/>
              <a:buChar char="Ø"/>
            </a:pPr>
            <a:r>
              <a:rPr lang="en-US" sz="2400" dirty="0">
                <a:latin typeface="Roboto Slab" panose="020B0604020202020204" charset="0"/>
                <a:ea typeface="Roboto Slab" panose="020B0604020202020204" charset="0"/>
              </a:rPr>
              <a:t>The Wi-Fi module is depending on general purpose router. Smart window need a personal Data modem.</a:t>
            </a:r>
          </a:p>
          <a:p>
            <a:endParaRPr lang="en-US" sz="2400" dirty="0">
              <a:latin typeface="Roboto Slab" panose="020B0604020202020204" charset="0"/>
              <a:ea typeface="Roboto Slab" panose="020B0604020202020204" charset="0"/>
            </a:endParaRPr>
          </a:p>
        </p:txBody>
      </p:sp>
      <p:grpSp>
        <p:nvGrpSpPr>
          <p:cNvPr id="4" name="Google Shape;586;p40">
            <a:extLst>
              <a:ext uri="{FF2B5EF4-FFF2-40B4-BE49-F238E27FC236}">
                <a16:creationId xmlns:a16="http://schemas.microsoft.com/office/drawing/2014/main" id="{1C8F94C9-CB29-4062-A90B-4CB827224C7C}"/>
              </a:ext>
            </a:extLst>
          </p:cNvPr>
          <p:cNvGrpSpPr/>
          <p:nvPr/>
        </p:nvGrpSpPr>
        <p:grpSpPr>
          <a:xfrm>
            <a:off x="10025357" y="4715669"/>
            <a:ext cx="1434461" cy="1625496"/>
            <a:chOff x="1951075" y="2333250"/>
            <a:chExt cx="381200" cy="381175"/>
          </a:xfrm>
          <a:solidFill>
            <a:schemeClr val="bg1"/>
          </a:solidFill>
        </p:grpSpPr>
        <p:sp>
          <p:nvSpPr>
            <p:cNvPr id="5" name="Google Shape;587;p40">
              <a:extLst>
                <a:ext uri="{FF2B5EF4-FFF2-40B4-BE49-F238E27FC236}">
                  <a16:creationId xmlns:a16="http://schemas.microsoft.com/office/drawing/2014/main" id="{1F38314F-1915-4493-82FC-18DA5D623B4F}"/>
                </a:ext>
              </a:extLst>
            </p:cNvPr>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grpFill/>
            <a:ln w="412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88;p40">
              <a:extLst>
                <a:ext uri="{FF2B5EF4-FFF2-40B4-BE49-F238E27FC236}">
                  <a16:creationId xmlns:a16="http://schemas.microsoft.com/office/drawing/2014/main" id="{1A30272D-69D1-43B9-BFDC-64367710DE4C}"/>
                </a:ext>
              </a:extLst>
            </p:cNvPr>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grpFill/>
            <a:ln w="412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9;p40">
              <a:extLst>
                <a:ext uri="{FF2B5EF4-FFF2-40B4-BE49-F238E27FC236}">
                  <a16:creationId xmlns:a16="http://schemas.microsoft.com/office/drawing/2014/main" id="{E1B45FB6-C4DF-409C-A737-07548B3C811A}"/>
                </a:ext>
              </a:extLst>
            </p:cNvPr>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grpFill/>
            <a:ln w="412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0;p40">
              <a:extLst>
                <a:ext uri="{FF2B5EF4-FFF2-40B4-BE49-F238E27FC236}">
                  <a16:creationId xmlns:a16="http://schemas.microsoft.com/office/drawing/2014/main" id="{519037B6-6178-4CB8-A05F-75067831C9A3}"/>
                </a:ext>
              </a:extLst>
            </p:cNvPr>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grpFill/>
            <a:ln w="412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924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Straight Connector 1"/>
          <p:cNvCxnSpPr/>
          <p:nvPr/>
        </p:nvCxnSpPr>
        <p:spPr>
          <a:xfrm>
            <a:off x="6096000" y="0"/>
            <a:ext cx="0" cy="574987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273040" y="4525505"/>
            <a:ext cx="1645920" cy="1645920"/>
          </a:xfrm>
          <a:prstGeom prst="ellipse">
            <a:avLst/>
          </a:prstGeom>
          <a:solidFill>
            <a:schemeClr val="accent2"/>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638800" y="1159790"/>
            <a:ext cx="914400" cy="914400"/>
          </a:xfrm>
          <a:prstGeom prst="ellipse">
            <a:avLst/>
          </a:prstGeom>
          <a:solidFill>
            <a:schemeClr val="accent2"/>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4"/>
          <p:cNvGrpSpPr>
            <a:grpSpLocks noChangeAspect="1"/>
          </p:cNvGrpSpPr>
          <p:nvPr/>
        </p:nvGrpSpPr>
        <p:grpSpPr bwMode="auto">
          <a:xfrm>
            <a:off x="5614987" y="4974608"/>
            <a:ext cx="962025" cy="747713"/>
            <a:chOff x="1607" y="2001"/>
            <a:chExt cx="606" cy="471"/>
          </a:xfrm>
          <a:solidFill>
            <a:schemeClr val="bg1"/>
          </a:solidFill>
        </p:grpSpPr>
        <p:sp>
          <p:nvSpPr>
            <p:cNvPr id="17" name="Freeform 6"/>
            <p:cNvSpPr>
              <a:spLocks noEditPoints="1"/>
            </p:cNvSpPr>
            <p:nvPr/>
          </p:nvSpPr>
          <p:spPr bwMode="auto">
            <a:xfrm>
              <a:off x="1607" y="2001"/>
              <a:ext cx="419" cy="419"/>
            </a:xfrm>
            <a:custGeom>
              <a:avLst/>
              <a:gdLst>
                <a:gd name="T0" fmla="*/ 1126 w 2512"/>
                <a:gd name="T1" fmla="*/ 185 h 2511"/>
                <a:gd name="T2" fmla="*/ 1013 w 2512"/>
                <a:gd name="T3" fmla="*/ 404 h 2511"/>
                <a:gd name="T4" fmla="*/ 722 w 2512"/>
                <a:gd name="T5" fmla="*/ 525 h 2511"/>
                <a:gd name="T6" fmla="*/ 525 w 2512"/>
                <a:gd name="T7" fmla="*/ 389 h 2511"/>
                <a:gd name="T8" fmla="*/ 390 w 2512"/>
                <a:gd name="T9" fmla="*/ 560 h 2511"/>
                <a:gd name="T10" fmla="*/ 524 w 2512"/>
                <a:gd name="T11" fmla="*/ 753 h 2511"/>
                <a:gd name="T12" fmla="*/ 383 w 2512"/>
                <a:gd name="T13" fmla="*/ 1094 h 2511"/>
                <a:gd name="T14" fmla="*/ 151 w 2512"/>
                <a:gd name="T15" fmla="*/ 1135 h 2511"/>
                <a:gd name="T16" fmla="*/ 127 w 2512"/>
                <a:gd name="T17" fmla="*/ 1353 h 2511"/>
                <a:gd name="T18" fmla="*/ 361 w 2512"/>
                <a:gd name="T19" fmla="*/ 1395 h 2511"/>
                <a:gd name="T20" fmla="*/ 481 w 2512"/>
                <a:gd name="T21" fmla="*/ 1686 h 2511"/>
                <a:gd name="T22" fmla="*/ 407 w 2512"/>
                <a:gd name="T23" fmla="*/ 1921 h 2511"/>
                <a:gd name="T24" fmla="*/ 496 w 2512"/>
                <a:gd name="T25" fmla="*/ 2105 h 2511"/>
                <a:gd name="T26" fmla="*/ 693 w 2512"/>
                <a:gd name="T27" fmla="*/ 2003 h 2511"/>
                <a:gd name="T28" fmla="*/ 886 w 2512"/>
                <a:gd name="T29" fmla="*/ 2061 h 2511"/>
                <a:gd name="T30" fmla="*/ 1124 w 2512"/>
                <a:gd name="T31" fmla="*/ 2166 h 2511"/>
                <a:gd name="T32" fmla="*/ 1175 w 2512"/>
                <a:gd name="T33" fmla="*/ 2391 h 2511"/>
                <a:gd name="T34" fmla="*/ 1384 w 2512"/>
                <a:gd name="T35" fmla="*/ 2345 h 2511"/>
                <a:gd name="T36" fmla="*/ 1434 w 2512"/>
                <a:gd name="T37" fmla="*/ 2124 h 2511"/>
                <a:gd name="T38" fmla="*/ 1775 w 2512"/>
                <a:gd name="T39" fmla="*/ 1985 h 2511"/>
                <a:gd name="T40" fmla="*/ 1969 w 2512"/>
                <a:gd name="T41" fmla="*/ 2125 h 2511"/>
                <a:gd name="T42" fmla="*/ 2125 w 2512"/>
                <a:gd name="T43" fmla="*/ 1968 h 2511"/>
                <a:gd name="T44" fmla="*/ 1985 w 2512"/>
                <a:gd name="T45" fmla="*/ 1774 h 2511"/>
                <a:gd name="T46" fmla="*/ 2125 w 2512"/>
                <a:gd name="T47" fmla="*/ 1433 h 2511"/>
                <a:gd name="T48" fmla="*/ 2345 w 2512"/>
                <a:gd name="T49" fmla="*/ 1384 h 2511"/>
                <a:gd name="T50" fmla="*/ 2392 w 2512"/>
                <a:gd name="T51" fmla="*/ 1175 h 2511"/>
                <a:gd name="T52" fmla="*/ 2165 w 2512"/>
                <a:gd name="T53" fmla="*/ 1124 h 2511"/>
                <a:gd name="T54" fmla="*/ 2062 w 2512"/>
                <a:gd name="T55" fmla="*/ 887 h 2511"/>
                <a:gd name="T56" fmla="*/ 2002 w 2512"/>
                <a:gd name="T57" fmla="*/ 694 h 2511"/>
                <a:gd name="T58" fmla="*/ 2105 w 2512"/>
                <a:gd name="T59" fmla="*/ 496 h 2511"/>
                <a:gd name="T60" fmla="*/ 1921 w 2512"/>
                <a:gd name="T61" fmla="*/ 407 h 2511"/>
                <a:gd name="T62" fmla="*/ 1686 w 2512"/>
                <a:gd name="T63" fmla="*/ 482 h 2511"/>
                <a:gd name="T64" fmla="*/ 1395 w 2512"/>
                <a:gd name="T65" fmla="*/ 361 h 2511"/>
                <a:gd name="T66" fmla="*/ 1353 w 2512"/>
                <a:gd name="T67" fmla="*/ 128 h 2511"/>
                <a:gd name="T68" fmla="*/ 1384 w 2512"/>
                <a:gd name="T69" fmla="*/ 12 h 2511"/>
                <a:gd name="T70" fmla="*/ 1504 w 2512"/>
                <a:gd name="T71" fmla="*/ 185 h 2511"/>
                <a:gd name="T72" fmla="*/ 1860 w 2512"/>
                <a:gd name="T73" fmla="*/ 304 h 2511"/>
                <a:gd name="T74" fmla="*/ 2053 w 2512"/>
                <a:gd name="T75" fmla="*/ 289 h 2511"/>
                <a:gd name="T76" fmla="*/ 2243 w 2512"/>
                <a:gd name="T77" fmla="*/ 527 h 2511"/>
                <a:gd name="T78" fmla="*/ 2154 w 2512"/>
                <a:gd name="T79" fmla="*/ 806 h 2511"/>
                <a:gd name="T80" fmla="*/ 2420 w 2512"/>
                <a:gd name="T81" fmla="*/ 1034 h 2511"/>
                <a:gd name="T82" fmla="*/ 2512 w 2512"/>
                <a:gd name="T83" fmla="*/ 1318 h 2511"/>
                <a:gd name="T84" fmla="*/ 2392 w 2512"/>
                <a:gd name="T85" fmla="*/ 1493 h 2511"/>
                <a:gd name="T86" fmla="*/ 2119 w 2512"/>
                <a:gd name="T87" fmla="*/ 1769 h 2511"/>
                <a:gd name="T88" fmla="*/ 2237 w 2512"/>
                <a:gd name="T89" fmla="*/ 2016 h 2511"/>
                <a:gd name="T90" fmla="*/ 2015 w 2512"/>
                <a:gd name="T91" fmla="*/ 2237 h 2511"/>
                <a:gd name="T92" fmla="*/ 1768 w 2512"/>
                <a:gd name="T93" fmla="*/ 2120 h 2511"/>
                <a:gd name="T94" fmla="*/ 1492 w 2512"/>
                <a:gd name="T95" fmla="*/ 2391 h 2511"/>
                <a:gd name="T96" fmla="*/ 1319 w 2512"/>
                <a:gd name="T97" fmla="*/ 2511 h 2511"/>
                <a:gd name="T98" fmla="*/ 1033 w 2512"/>
                <a:gd name="T99" fmla="*/ 2420 h 2511"/>
                <a:gd name="T100" fmla="*/ 807 w 2512"/>
                <a:gd name="T101" fmla="*/ 2154 h 2511"/>
                <a:gd name="T102" fmla="*/ 528 w 2512"/>
                <a:gd name="T103" fmla="*/ 2242 h 2511"/>
                <a:gd name="T104" fmla="*/ 286 w 2512"/>
                <a:gd name="T105" fmla="*/ 2046 h 2511"/>
                <a:gd name="T106" fmla="*/ 323 w 2512"/>
                <a:gd name="T107" fmla="*/ 1838 h 2511"/>
                <a:gd name="T108" fmla="*/ 152 w 2512"/>
                <a:gd name="T109" fmla="*/ 1501 h 2511"/>
                <a:gd name="T110" fmla="*/ 3 w 2512"/>
                <a:gd name="T111" fmla="*/ 1353 h 2511"/>
                <a:gd name="T112" fmla="*/ 66 w 2512"/>
                <a:gd name="T113" fmla="*/ 1051 h 2511"/>
                <a:gd name="T114" fmla="*/ 328 w 2512"/>
                <a:gd name="T115" fmla="*/ 873 h 2511"/>
                <a:gd name="T116" fmla="*/ 270 w 2512"/>
                <a:gd name="T117" fmla="*/ 559 h 2511"/>
                <a:gd name="T118" fmla="*/ 435 w 2512"/>
                <a:gd name="T119" fmla="*/ 304 h 2511"/>
                <a:gd name="T120" fmla="*/ 627 w 2512"/>
                <a:gd name="T121" fmla="*/ 289 h 2511"/>
                <a:gd name="T122" fmla="*/ 1008 w 2512"/>
                <a:gd name="T123" fmla="*/ 283 h 2511"/>
                <a:gd name="T124" fmla="*/ 1099 w 2512"/>
                <a:gd name="T125" fmla="*/ 25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2" h="2511">
                  <a:moveTo>
                    <a:pt x="1193" y="118"/>
                  </a:moveTo>
                  <a:lnTo>
                    <a:pt x="1175" y="121"/>
                  </a:lnTo>
                  <a:lnTo>
                    <a:pt x="1159" y="128"/>
                  </a:lnTo>
                  <a:lnTo>
                    <a:pt x="1146" y="138"/>
                  </a:lnTo>
                  <a:lnTo>
                    <a:pt x="1136" y="151"/>
                  </a:lnTo>
                  <a:lnTo>
                    <a:pt x="1128" y="167"/>
                  </a:lnTo>
                  <a:lnTo>
                    <a:pt x="1126" y="185"/>
                  </a:lnTo>
                  <a:lnTo>
                    <a:pt x="1126" y="330"/>
                  </a:lnTo>
                  <a:lnTo>
                    <a:pt x="1124" y="346"/>
                  </a:lnTo>
                  <a:lnTo>
                    <a:pt x="1117" y="361"/>
                  </a:lnTo>
                  <a:lnTo>
                    <a:pt x="1107" y="373"/>
                  </a:lnTo>
                  <a:lnTo>
                    <a:pt x="1094" y="383"/>
                  </a:lnTo>
                  <a:lnTo>
                    <a:pt x="1078" y="388"/>
                  </a:lnTo>
                  <a:lnTo>
                    <a:pt x="1013" y="404"/>
                  </a:lnTo>
                  <a:lnTo>
                    <a:pt x="949" y="425"/>
                  </a:lnTo>
                  <a:lnTo>
                    <a:pt x="886" y="451"/>
                  </a:lnTo>
                  <a:lnTo>
                    <a:pt x="827" y="482"/>
                  </a:lnTo>
                  <a:lnTo>
                    <a:pt x="768" y="517"/>
                  </a:lnTo>
                  <a:lnTo>
                    <a:pt x="753" y="524"/>
                  </a:lnTo>
                  <a:lnTo>
                    <a:pt x="737" y="527"/>
                  </a:lnTo>
                  <a:lnTo>
                    <a:pt x="722" y="525"/>
                  </a:lnTo>
                  <a:lnTo>
                    <a:pt x="706" y="519"/>
                  </a:lnTo>
                  <a:lnTo>
                    <a:pt x="693" y="509"/>
                  </a:lnTo>
                  <a:lnTo>
                    <a:pt x="590" y="407"/>
                  </a:lnTo>
                  <a:lnTo>
                    <a:pt x="577" y="396"/>
                  </a:lnTo>
                  <a:lnTo>
                    <a:pt x="561" y="389"/>
                  </a:lnTo>
                  <a:lnTo>
                    <a:pt x="543" y="387"/>
                  </a:lnTo>
                  <a:lnTo>
                    <a:pt x="525" y="389"/>
                  </a:lnTo>
                  <a:lnTo>
                    <a:pt x="510" y="396"/>
                  </a:lnTo>
                  <a:lnTo>
                    <a:pt x="496" y="407"/>
                  </a:lnTo>
                  <a:lnTo>
                    <a:pt x="407" y="496"/>
                  </a:lnTo>
                  <a:lnTo>
                    <a:pt x="396" y="511"/>
                  </a:lnTo>
                  <a:lnTo>
                    <a:pt x="390" y="526"/>
                  </a:lnTo>
                  <a:lnTo>
                    <a:pt x="387" y="544"/>
                  </a:lnTo>
                  <a:lnTo>
                    <a:pt x="390" y="560"/>
                  </a:lnTo>
                  <a:lnTo>
                    <a:pt x="396" y="577"/>
                  </a:lnTo>
                  <a:lnTo>
                    <a:pt x="407" y="590"/>
                  </a:lnTo>
                  <a:lnTo>
                    <a:pt x="510" y="694"/>
                  </a:lnTo>
                  <a:lnTo>
                    <a:pt x="520" y="706"/>
                  </a:lnTo>
                  <a:lnTo>
                    <a:pt x="525" y="721"/>
                  </a:lnTo>
                  <a:lnTo>
                    <a:pt x="526" y="737"/>
                  </a:lnTo>
                  <a:lnTo>
                    <a:pt x="524" y="753"/>
                  </a:lnTo>
                  <a:lnTo>
                    <a:pt x="518" y="768"/>
                  </a:lnTo>
                  <a:lnTo>
                    <a:pt x="481" y="826"/>
                  </a:lnTo>
                  <a:lnTo>
                    <a:pt x="450" y="887"/>
                  </a:lnTo>
                  <a:lnTo>
                    <a:pt x="425" y="949"/>
                  </a:lnTo>
                  <a:lnTo>
                    <a:pt x="404" y="1013"/>
                  </a:lnTo>
                  <a:lnTo>
                    <a:pt x="387" y="1079"/>
                  </a:lnTo>
                  <a:lnTo>
                    <a:pt x="383" y="1094"/>
                  </a:lnTo>
                  <a:lnTo>
                    <a:pt x="373" y="1108"/>
                  </a:lnTo>
                  <a:lnTo>
                    <a:pt x="361" y="1118"/>
                  </a:lnTo>
                  <a:lnTo>
                    <a:pt x="347" y="1124"/>
                  </a:lnTo>
                  <a:lnTo>
                    <a:pt x="330" y="1126"/>
                  </a:lnTo>
                  <a:lnTo>
                    <a:pt x="185" y="1126"/>
                  </a:lnTo>
                  <a:lnTo>
                    <a:pt x="168" y="1129"/>
                  </a:lnTo>
                  <a:lnTo>
                    <a:pt x="151" y="1135"/>
                  </a:lnTo>
                  <a:lnTo>
                    <a:pt x="138" y="1145"/>
                  </a:lnTo>
                  <a:lnTo>
                    <a:pt x="127" y="1160"/>
                  </a:lnTo>
                  <a:lnTo>
                    <a:pt x="120" y="1175"/>
                  </a:lnTo>
                  <a:lnTo>
                    <a:pt x="118" y="1193"/>
                  </a:lnTo>
                  <a:lnTo>
                    <a:pt x="118" y="1318"/>
                  </a:lnTo>
                  <a:lnTo>
                    <a:pt x="120" y="1337"/>
                  </a:lnTo>
                  <a:lnTo>
                    <a:pt x="127" y="1353"/>
                  </a:lnTo>
                  <a:lnTo>
                    <a:pt x="138" y="1366"/>
                  </a:lnTo>
                  <a:lnTo>
                    <a:pt x="151" y="1377"/>
                  </a:lnTo>
                  <a:lnTo>
                    <a:pt x="168" y="1384"/>
                  </a:lnTo>
                  <a:lnTo>
                    <a:pt x="185" y="1386"/>
                  </a:lnTo>
                  <a:lnTo>
                    <a:pt x="330" y="1386"/>
                  </a:lnTo>
                  <a:lnTo>
                    <a:pt x="347" y="1388"/>
                  </a:lnTo>
                  <a:lnTo>
                    <a:pt x="361" y="1395"/>
                  </a:lnTo>
                  <a:lnTo>
                    <a:pt x="373" y="1405"/>
                  </a:lnTo>
                  <a:lnTo>
                    <a:pt x="383" y="1418"/>
                  </a:lnTo>
                  <a:lnTo>
                    <a:pt x="387" y="1433"/>
                  </a:lnTo>
                  <a:lnTo>
                    <a:pt x="404" y="1499"/>
                  </a:lnTo>
                  <a:lnTo>
                    <a:pt x="425" y="1563"/>
                  </a:lnTo>
                  <a:lnTo>
                    <a:pt x="450" y="1625"/>
                  </a:lnTo>
                  <a:lnTo>
                    <a:pt x="481" y="1686"/>
                  </a:lnTo>
                  <a:lnTo>
                    <a:pt x="518" y="1744"/>
                  </a:lnTo>
                  <a:lnTo>
                    <a:pt x="524" y="1759"/>
                  </a:lnTo>
                  <a:lnTo>
                    <a:pt x="526" y="1774"/>
                  </a:lnTo>
                  <a:lnTo>
                    <a:pt x="525" y="1791"/>
                  </a:lnTo>
                  <a:lnTo>
                    <a:pt x="520" y="1805"/>
                  </a:lnTo>
                  <a:lnTo>
                    <a:pt x="510" y="1818"/>
                  </a:lnTo>
                  <a:lnTo>
                    <a:pt x="407" y="1921"/>
                  </a:lnTo>
                  <a:lnTo>
                    <a:pt x="396" y="1935"/>
                  </a:lnTo>
                  <a:lnTo>
                    <a:pt x="390" y="1952"/>
                  </a:lnTo>
                  <a:lnTo>
                    <a:pt x="387" y="1968"/>
                  </a:lnTo>
                  <a:lnTo>
                    <a:pt x="390" y="1986"/>
                  </a:lnTo>
                  <a:lnTo>
                    <a:pt x="396" y="2002"/>
                  </a:lnTo>
                  <a:lnTo>
                    <a:pt x="407" y="2016"/>
                  </a:lnTo>
                  <a:lnTo>
                    <a:pt x="496" y="2105"/>
                  </a:lnTo>
                  <a:lnTo>
                    <a:pt x="510" y="2116"/>
                  </a:lnTo>
                  <a:lnTo>
                    <a:pt x="526" y="2123"/>
                  </a:lnTo>
                  <a:lnTo>
                    <a:pt x="543" y="2125"/>
                  </a:lnTo>
                  <a:lnTo>
                    <a:pt x="561" y="2123"/>
                  </a:lnTo>
                  <a:lnTo>
                    <a:pt x="576" y="2116"/>
                  </a:lnTo>
                  <a:lnTo>
                    <a:pt x="590" y="2105"/>
                  </a:lnTo>
                  <a:lnTo>
                    <a:pt x="693" y="2003"/>
                  </a:lnTo>
                  <a:lnTo>
                    <a:pt x="706" y="1993"/>
                  </a:lnTo>
                  <a:lnTo>
                    <a:pt x="720" y="1987"/>
                  </a:lnTo>
                  <a:lnTo>
                    <a:pt x="735" y="1985"/>
                  </a:lnTo>
                  <a:lnTo>
                    <a:pt x="752" y="1987"/>
                  </a:lnTo>
                  <a:lnTo>
                    <a:pt x="768" y="1995"/>
                  </a:lnTo>
                  <a:lnTo>
                    <a:pt x="827" y="2030"/>
                  </a:lnTo>
                  <a:lnTo>
                    <a:pt x="886" y="2061"/>
                  </a:lnTo>
                  <a:lnTo>
                    <a:pt x="949" y="2087"/>
                  </a:lnTo>
                  <a:lnTo>
                    <a:pt x="1013" y="2108"/>
                  </a:lnTo>
                  <a:lnTo>
                    <a:pt x="1078" y="2124"/>
                  </a:lnTo>
                  <a:lnTo>
                    <a:pt x="1094" y="2130"/>
                  </a:lnTo>
                  <a:lnTo>
                    <a:pt x="1107" y="2138"/>
                  </a:lnTo>
                  <a:lnTo>
                    <a:pt x="1117" y="2151"/>
                  </a:lnTo>
                  <a:lnTo>
                    <a:pt x="1124" y="2166"/>
                  </a:lnTo>
                  <a:lnTo>
                    <a:pt x="1126" y="2181"/>
                  </a:lnTo>
                  <a:lnTo>
                    <a:pt x="1126" y="2327"/>
                  </a:lnTo>
                  <a:lnTo>
                    <a:pt x="1128" y="2345"/>
                  </a:lnTo>
                  <a:lnTo>
                    <a:pt x="1136" y="2360"/>
                  </a:lnTo>
                  <a:lnTo>
                    <a:pt x="1146" y="2375"/>
                  </a:lnTo>
                  <a:lnTo>
                    <a:pt x="1159" y="2385"/>
                  </a:lnTo>
                  <a:lnTo>
                    <a:pt x="1175" y="2391"/>
                  </a:lnTo>
                  <a:lnTo>
                    <a:pt x="1193" y="2393"/>
                  </a:lnTo>
                  <a:lnTo>
                    <a:pt x="1319" y="2393"/>
                  </a:lnTo>
                  <a:lnTo>
                    <a:pt x="1337" y="2391"/>
                  </a:lnTo>
                  <a:lnTo>
                    <a:pt x="1353" y="2385"/>
                  </a:lnTo>
                  <a:lnTo>
                    <a:pt x="1366" y="2375"/>
                  </a:lnTo>
                  <a:lnTo>
                    <a:pt x="1376" y="2360"/>
                  </a:lnTo>
                  <a:lnTo>
                    <a:pt x="1384" y="2345"/>
                  </a:lnTo>
                  <a:lnTo>
                    <a:pt x="1386" y="2327"/>
                  </a:lnTo>
                  <a:lnTo>
                    <a:pt x="1386" y="2181"/>
                  </a:lnTo>
                  <a:lnTo>
                    <a:pt x="1388" y="2166"/>
                  </a:lnTo>
                  <a:lnTo>
                    <a:pt x="1395" y="2151"/>
                  </a:lnTo>
                  <a:lnTo>
                    <a:pt x="1405" y="2138"/>
                  </a:lnTo>
                  <a:lnTo>
                    <a:pt x="1418" y="2130"/>
                  </a:lnTo>
                  <a:lnTo>
                    <a:pt x="1434" y="2124"/>
                  </a:lnTo>
                  <a:lnTo>
                    <a:pt x="1499" y="2108"/>
                  </a:lnTo>
                  <a:lnTo>
                    <a:pt x="1563" y="2087"/>
                  </a:lnTo>
                  <a:lnTo>
                    <a:pt x="1626" y="2061"/>
                  </a:lnTo>
                  <a:lnTo>
                    <a:pt x="1686" y="2030"/>
                  </a:lnTo>
                  <a:lnTo>
                    <a:pt x="1744" y="1995"/>
                  </a:lnTo>
                  <a:lnTo>
                    <a:pt x="1759" y="1987"/>
                  </a:lnTo>
                  <a:lnTo>
                    <a:pt x="1775" y="1985"/>
                  </a:lnTo>
                  <a:lnTo>
                    <a:pt x="1790" y="1986"/>
                  </a:lnTo>
                  <a:lnTo>
                    <a:pt x="1806" y="1993"/>
                  </a:lnTo>
                  <a:lnTo>
                    <a:pt x="1819" y="2003"/>
                  </a:lnTo>
                  <a:lnTo>
                    <a:pt x="1921" y="2105"/>
                  </a:lnTo>
                  <a:lnTo>
                    <a:pt x="1936" y="2116"/>
                  </a:lnTo>
                  <a:lnTo>
                    <a:pt x="1951" y="2123"/>
                  </a:lnTo>
                  <a:lnTo>
                    <a:pt x="1969" y="2125"/>
                  </a:lnTo>
                  <a:lnTo>
                    <a:pt x="1985" y="2123"/>
                  </a:lnTo>
                  <a:lnTo>
                    <a:pt x="2002" y="2116"/>
                  </a:lnTo>
                  <a:lnTo>
                    <a:pt x="2016" y="2105"/>
                  </a:lnTo>
                  <a:lnTo>
                    <a:pt x="2105" y="2016"/>
                  </a:lnTo>
                  <a:lnTo>
                    <a:pt x="2116" y="2002"/>
                  </a:lnTo>
                  <a:lnTo>
                    <a:pt x="2122" y="1986"/>
                  </a:lnTo>
                  <a:lnTo>
                    <a:pt x="2125" y="1968"/>
                  </a:lnTo>
                  <a:lnTo>
                    <a:pt x="2122" y="1952"/>
                  </a:lnTo>
                  <a:lnTo>
                    <a:pt x="2116" y="1935"/>
                  </a:lnTo>
                  <a:lnTo>
                    <a:pt x="2105" y="1921"/>
                  </a:lnTo>
                  <a:lnTo>
                    <a:pt x="2002" y="1818"/>
                  </a:lnTo>
                  <a:lnTo>
                    <a:pt x="1992" y="1805"/>
                  </a:lnTo>
                  <a:lnTo>
                    <a:pt x="1987" y="1791"/>
                  </a:lnTo>
                  <a:lnTo>
                    <a:pt x="1985" y="1774"/>
                  </a:lnTo>
                  <a:lnTo>
                    <a:pt x="1988" y="1759"/>
                  </a:lnTo>
                  <a:lnTo>
                    <a:pt x="1995" y="1744"/>
                  </a:lnTo>
                  <a:lnTo>
                    <a:pt x="2031" y="1686"/>
                  </a:lnTo>
                  <a:lnTo>
                    <a:pt x="2062" y="1625"/>
                  </a:lnTo>
                  <a:lnTo>
                    <a:pt x="2087" y="1563"/>
                  </a:lnTo>
                  <a:lnTo>
                    <a:pt x="2108" y="1499"/>
                  </a:lnTo>
                  <a:lnTo>
                    <a:pt x="2125" y="1433"/>
                  </a:lnTo>
                  <a:lnTo>
                    <a:pt x="2130" y="1418"/>
                  </a:lnTo>
                  <a:lnTo>
                    <a:pt x="2139" y="1405"/>
                  </a:lnTo>
                  <a:lnTo>
                    <a:pt x="2151" y="1395"/>
                  </a:lnTo>
                  <a:lnTo>
                    <a:pt x="2165" y="1388"/>
                  </a:lnTo>
                  <a:lnTo>
                    <a:pt x="2182" y="1386"/>
                  </a:lnTo>
                  <a:lnTo>
                    <a:pt x="2326" y="1386"/>
                  </a:lnTo>
                  <a:lnTo>
                    <a:pt x="2345" y="1384"/>
                  </a:lnTo>
                  <a:lnTo>
                    <a:pt x="2361" y="1377"/>
                  </a:lnTo>
                  <a:lnTo>
                    <a:pt x="2374" y="1366"/>
                  </a:lnTo>
                  <a:lnTo>
                    <a:pt x="2385" y="1353"/>
                  </a:lnTo>
                  <a:lnTo>
                    <a:pt x="2392" y="1337"/>
                  </a:lnTo>
                  <a:lnTo>
                    <a:pt x="2394" y="1318"/>
                  </a:lnTo>
                  <a:lnTo>
                    <a:pt x="2394" y="1193"/>
                  </a:lnTo>
                  <a:lnTo>
                    <a:pt x="2392" y="1175"/>
                  </a:lnTo>
                  <a:lnTo>
                    <a:pt x="2385" y="1160"/>
                  </a:lnTo>
                  <a:lnTo>
                    <a:pt x="2374" y="1145"/>
                  </a:lnTo>
                  <a:lnTo>
                    <a:pt x="2361" y="1135"/>
                  </a:lnTo>
                  <a:lnTo>
                    <a:pt x="2345" y="1129"/>
                  </a:lnTo>
                  <a:lnTo>
                    <a:pt x="2326" y="1126"/>
                  </a:lnTo>
                  <a:lnTo>
                    <a:pt x="2182" y="1126"/>
                  </a:lnTo>
                  <a:lnTo>
                    <a:pt x="2165" y="1124"/>
                  </a:lnTo>
                  <a:lnTo>
                    <a:pt x="2151" y="1118"/>
                  </a:lnTo>
                  <a:lnTo>
                    <a:pt x="2139" y="1108"/>
                  </a:lnTo>
                  <a:lnTo>
                    <a:pt x="2130" y="1094"/>
                  </a:lnTo>
                  <a:lnTo>
                    <a:pt x="2125" y="1079"/>
                  </a:lnTo>
                  <a:lnTo>
                    <a:pt x="2108" y="1013"/>
                  </a:lnTo>
                  <a:lnTo>
                    <a:pt x="2087" y="949"/>
                  </a:lnTo>
                  <a:lnTo>
                    <a:pt x="2062" y="887"/>
                  </a:lnTo>
                  <a:lnTo>
                    <a:pt x="2031" y="826"/>
                  </a:lnTo>
                  <a:lnTo>
                    <a:pt x="1995" y="768"/>
                  </a:lnTo>
                  <a:lnTo>
                    <a:pt x="1988" y="753"/>
                  </a:lnTo>
                  <a:lnTo>
                    <a:pt x="1985" y="737"/>
                  </a:lnTo>
                  <a:lnTo>
                    <a:pt x="1987" y="721"/>
                  </a:lnTo>
                  <a:lnTo>
                    <a:pt x="1992" y="706"/>
                  </a:lnTo>
                  <a:lnTo>
                    <a:pt x="2002" y="694"/>
                  </a:lnTo>
                  <a:lnTo>
                    <a:pt x="2105" y="590"/>
                  </a:lnTo>
                  <a:lnTo>
                    <a:pt x="2116" y="577"/>
                  </a:lnTo>
                  <a:lnTo>
                    <a:pt x="2122" y="560"/>
                  </a:lnTo>
                  <a:lnTo>
                    <a:pt x="2125" y="544"/>
                  </a:lnTo>
                  <a:lnTo>
                    <a:pt x="2122" y="526"/>
                  </a:lnTo>
                  <a:lnTo>
                    <a:pt x="2116" y="511"/>
                  </a:lnTo>
                  <a:lnTo>
                    <a:pt x="2105" y="496"/>
                  </a:lnTo>
                  <a:lnTo>
                    <a:pt x="2016" y="407"/>
                  </a:lnTo>
                  <a:lnTo>
                    <a:pt x="2002" y="396"/>
                  </a:lnTo>
                  <a:lnTo>
                    <a:pt x="1987" y="389"/>
                  </a:lnTo>
                  <a:lnTo>
                    <a:pt x="1969" y="387"/>
                  </a:lnTo>
                  <a:lnTo>
                    <a:pt x="1951" y="389"/>
                  </a:lnTo>
                  <a:lnTo>
                    <a:pt x="1936" y="396"/>
                  </a:lnTo>
                  <a:lnTo>
                    <a:pt x="1921" y="407"/>
                  </a:lnTo>
                  <a:lnTo>
                    <a:pt x="1819" y="509"/>
                  </a:lnTo>
                  <a:lnTo>
                    <a:pt x="1806" y="519"/>
                  </a:lnTo>
                  <a:lnTo>
                    <a:pt x="1790" y="525"/>
                  </a:lnTo>
                  <a:lnTo>
                    <a:pt x="1775" y="527"/>
                  </a:lnTo>
                  <a:lnTo>
                    <a:pt x="1759" y="524"/>
                  </a:lnTo>
                  <a:lnTo>
                    <a:pt x="1744" y="517"/>
                  </a:lnTo>
                  <a:lnTo>
                    <a:pt x="1686" y="482"/>
                  </a:lnTo>
                  <a:lnTo>
                    <a:pt x="1626" y="451"/>
                  </a:lnTo>
                  <a:lnTo>
                    <a:pt x="1563" y="425"/>
                  </a:lnTo>
                  <a:lnTo>
                    <a:pt x="1499" y="404"/>
                  </a:lnTo>
                  <a:lnTo>
                    <a:pt x="1434" y="388"/>
                  </a:lnTo>
                  <a:lnTo>
                    <a:pt x="1418" y="383"/>
                  </a:lnTo>
                  <a:lnTo>
                    <a:pt x="1405" y="373"/>
                  </a:lnTo>
                  <a:lnTo>
                    <a:pt x="1395" y="361"/>
                  </a:lnTo>
                  <a:lnTo>
                    <a:pt x="1388" y="346"/>
                  </a:lnTo>
                  <a:lnTo>
                    <a:pt x="1386" y="330"/>
                  </a:lnTo>
                  <a:lnTo>
                    <a:pt x="1386" y="185"/>
                  </a:lnTo>
                  <a:lnTo>
                    <a:pt x="1384" y="167"/>
                  </a:lnTo>
                  <a:lnTo>
                    <a:pt x="1376" y="151"/>
                  </a:lnTo>
                  <a:lnTo>
                    <a:pt x="1366" y="138"/>
                  </a:lnTo>
                  <a:lnTo>
                    <a:pt x="1353" y="128"/>
                  </a:lnTo>
                  <a:lnTo>
                    <a:pt x="1337" y="121"/>
                  </a:lnTo>
                  <a:lnTo>
                    <a:pt x="1319" y="118"/>
                  </a:lnTo>
                  <a:lnTo>
                    <a:pt x="1193" y="118"/>
                  </a:lnTo>
                  <a:close/>
                  <a:moveTo>
                    <a:pt x="1193" y="0"/>
                  </a:moveTo>
                  <a:lnTo>
                    <a:pt x="1319" y="0"/>
                  </a:lnTo>
                  <a:lnTo>
                    <a:pt x="1352" y="3"/>
                  </a:lnTo>
                  <a:lnTo>
                    <a:pt x="1384" y="12"/>
                  </a:lnTo>
                  <a:lnTo>
                    <a:pt x="1413" y="25"/>
                  </a:lnTo>
                  <a:lnTo>
                    <a:pt x="1438" y="44"/>
                  </a:lnTo>
                  <a:lnTo>
                    <a:pt x="1460" y="66"/>
                  </a:lnTo>
                  <a:lnTo>
                    <a:pt x="1479" y="91"/>
                  </a:lnTo>
                  <a:lnTo>
                    <a:pt x="1492" y="121"/>
                  </a:lnTo>
                  <a:lnTo>
                    <a:pt x="1501" y="152"/>
                  </a:lnTo>
                  <a:lnTo>
                    <a:pt x="1504" y="185"/>
                  </a:lnTo>
                  <a:lnTo>
                    <a:pt x="1504" y="283"/>
                  </a:lnTo>
                  <a:lnTo>
                    <a:pt x="1573" y="303"/>
                  </a:lnTo>
                  <a:lnTo>
                    <a:pt x="1640" y="328"/>
                  </a:lnTo>
                  <a:lnTo>
                    <a:pt x="1705" y="358"/>
                  </a:lnTo>
                  <a:lnTo>
                    <a:pt x="1768" y="393"/>
                  </a:lnTo>
                  <a:lnTo>
                    <a:pt x="1838" y="323"/>
                  </a:lnTo>
                  <a:lnTo>
                    <a:pt x="1860" y="304"/>
                  </a:lnTo>
                  <a:lnTo>
                    <a:pt x="1885" y="289"/>
                  </a:lnTo>
                  <a:lnTo>
                    <a:pt x="1911" y="278"/>
                  </a:lnTo>
                  <a:lnTo>
                    <a:pt x="1939" y="271"/>
                  </a:lnTo>
                  <a:lnTo>
                    <a:pt x="1969" y="269"/>
                  </a:lnTo>
                  <a:lnTo>
                    <a:pt x="1998" y="271"/>
                  </a:lnTo>
                  <a:lnTo>
                    <a:pt x="2026" y="278"/>
                  </a:lnTo>
                  <a:lnTo>
                    <a:pt x="2053" y="289"/>
                  </a:lnTo>
                  <a:lnTo>
                    <a:pt x="2077" y="304"/>
                  </a:lnTo>
                  <a:lnTo>
                    <a:pt x="2099" y="323"/>
                  </a:lnTo>
                  <a:lnTo>
                    <a:pt x="2189" y="412"/>
                  </a:lnTo>
                  <a:lnTo>
                    <a:pt x="2211" y="438"/>
                  </a:lnTo>
                  <a:lnTo>
                    <a:pt x="2226" y="466"/>
                  </a:lnTo>
                  <a:lnTo>
                    <a:pt x="2237" y="496"/>
                  </a:lnTo>
                  <a:lnTo>
                    <a:pt x="2243" y="527"/>
                  </a:lnTo>
                  <a:lnTo>
                    <a:pt x="2243" y="559"/>
                  </a:lnTo>
                  <a:lnTo>
                    <a:pt x="2237" y="590"/>
                  </a:lnTo>
                  <a:lnTo>
                    <a:pt x="2226" y="620"/>
                  </a:lnTo>
                  <a:lnTo>
                    <a:pt x="2211" y="649"/>
                  </a:lnTo>
                  <a:lnTo>
                    <a:pt x="2189" y="674"/>
                  </a:lnTo>
                  <a:lnTo>
                    <a:pt x="2119" y="743"/>
                  </a:lnTo>
                  <a:lnTo>
                    <a:pt x="2154" y="806"/>
                  </a:lnTo>
                  <a:lnTo>
                    <a:pt x="2184" y="873"/>
                  </a:lnTo>
                  <a:lnTo>
                    <a:pt x="2208" y="939"/>
                  </a:lnTo>
                  <a:lnTo>
                    <a:pt x="2229" y="1008"/>
                  </a:lnTo>
                  <a:lnTo>
                    <a:pt x="2326" y="1008"/>
                  </a:lnTo>
                  <a:lnTo>
                    <a:pt x="2361" y="1011"/>
                  </a:lnTo>
                  <a:lnTo>
                    <a:pt x="2392" y="1019"/>
                  </a:lnTo>
                  <a:lnTo>
                    <a:pt x="2420" y="1034"/>
                  </a:lnTo>
                  <a:lnTo>
                    <a:pt x="2446" y="1051"/>
                  </a:lnTo>
                  <a:lnTo>
                    <a:pt x="2469" y="1073"/>
                  </a:lnTo>
                  <a:lnTo>
                    <a:pt x="2486" y="1100"/>
                  </a:lnTo>
                  <a:lnTo>
                    <a:pt x="2501" y="1129"/>
                  </a:lnTo>
                  <a:lnTo>
                    <a:pt x="2509" y="1160"/>
                  </a:lnTo>
                  <a:lnTo>
                    <a:pt x="2512" y="1193"/>
                  </a:lnTo>
                  <a:lnTo>
                    <a:pt x="2512" y="1318"/>
                  </a:lnTo>
                  <a:lnTo>
                    <a:pt x="2509" y="1353"/>
                  </a:lnTo>
                  <a:lnTo>
                    <a:pt x="2501" y="1384"/>
                  </a:lnTo>
                  <a:lnTo>
                    <a:pt x="2486" y="1412"/>
                  </a:lnTo>
                  <a:lnTo>
                    <a:pt x="2469" y="1438"/>
                  </a:lnTo>
                  <a:lnTo>
                    <a:pt x="2446" y="1461"/>
                  </a:lnTo>
                  <a:lnTo>
                    <a:pt x="2420" y="1478"/>
                  </a:lnTo>
                  <a:lnTo>
                    <a:pt x="2392" y="1493"/>
                  </a:lnTo>
                  <a:lnTo>
                    <a:pt x="2361" y="1501"/>
                  </a:lnTo>
                  <a:lnTo>
                    <a:pt x="2326" y="1504"/>
                  </a:lnTo>
                  <a:lnTo>
                    <a:pt x="2229" y="1504"/>
                  </a:lnTo>
                  <a:lnTo>
                    <a:pt x="2208" y="1572"/>
                  </a:lnTo>
                  <a:lnTo>
                    <a:pt x="2184" y="1640"/>
                  </a:lnTo>
                  <a:lnTo>
                    <a:pt x="2154" y="1705"/>
                  </a:lnTo>
                  <a:lnTo>
                    <a:pt x="2119" y="1769"/>
                  </a:lnTo>
                  <a:lnTo>
                    <a:pt x="2189" y="1838"/>
                  </a:lnTo>
                  <a:lnTo>
                    <a:pt x="2211" y="1864"/>
                  </a:lnTo>
                  <a:lnTo>
                    <a:pt x="2226" y="1891"/>
                  </a:lnTo>
                  <a:lnTo>
                    <a:pt x="2237" y="1922"/>
                  </a:lnTo>
                  <a:lnTo>
                    <a:pt x="2243" y="1953"/>
                  </a:lnTo>
                  <a:lnTo>
                    <a:pt x="2243" y="1985"/>
                  </a:lnTo>
                  <a:lnTo>
                    <a:pt x="2237" y="2016"/>
                  </a:lnTo>
                  <a:lnTo>
                    <a:pt x="2226" y="2046"/>
                  </a:lnTo>
                  <a:lnTo>
                    <a:pt x="2211" y="2074"/>
                  </a:lnTo>
                  <a:lnTo>
                    <a:pt x="2189" y="2100"/>
                  </a:lnTo>
                  <a:lnTo>
                    <a:pt x="2099" y="2189"/>
                  </a:lnTo>
                  <a:lnTo>
                    <a:pt x="2074" y="2210"/>
                  </a:lnTo>
                  <a:lnTo>
                    <a:pt x="2046" y="2226"/>
                  </a:lnTo>
                  <a:lnTo>
                    <a:pt x="2015" y="2237"/>
                  </a:lnTo>
                  <a:lnTo>
                    <a:pt x="1984" y="2242"/>
                  </a:lnTo>
                  <a:lnTo>
                    <a:pt x="1953" y="2242"/>
                  </a:lnTo>
                  <a:lnTo>
                    <a:pt x="1921" y="2237"/>
                  </a:lnTo>
                  <a:lnTo>
                    <a:pt x="1892" y="2226"/>
                  </a:lnTo>
                  <a:lnTo>
                    <a:pt x="1863" y="2210"/>
                  </a:lnTo>
                  <a:lnTo>
                    <a:pt x="1838" y="2189"/>
                  </a:lnTo>
                  <a:lnTo>
                    <a:pt x="1768" y="2120"/>
                  </a:lnTo>
                  <a:lnTo>
                    <a:pt x="1705" y="2154"/>
                  </a:lnTo>
                  <a:lnTo>
                    <a:pt x="1640" y="2184"/>
                  </a:lnTo>
                  <a:lnTo>
                    <a:pt x="1573" y="2209"/>
                  </a:lnTo>
                  <a:lnTo>
                    <a:pt x="1504" y="2229"/>
                  </a:lnTo>
                  <a:lnTo>
                    <a:pt x="1504" y="2327"/>
                  </a:lnTo>
                  <a:lnTo>
                    <a:pt x="1501" y="2360"/>
                  </a:lnTo>
                  <a:lnTo>
                    <a:pt x="1492" y="2391"/>
                  </a:lnTo>
                  <a:lnTo>
                    <a:pt x="1479" y="2420"/>
                  </a:lnTo>
                  <a:lnTo>
                    <a:pt x="1460" y="2446"/>
                  </a:lnTo>
                  <a:lnTo>
                    <a:pt x="1438" y="2468"/>
                  </a:lnTo>
                  <a:lnTo>
                    <a:pt x="1413" y="2487"/>
                  </a:lnTo>
                  <a:lnTo>
                    <a:pt x="1384" y="2500"/>
                  </a:lnTo>
                  <a:lnTo>
                    <a:pt x="1352" y="2509"/>
                  </a:lnTo>
                  <a:lnTo>
                    <a:pt x="1319" y="2511"/>
                  </a:lnTo>
                  <a:lnTo>
                    <a:pt x="1193" y="2511"/>
                  </a:lnTo>
                  <a:lnTo>
                    <a:pt x="1160" y="2509"/>
                  </a:lnTo>
                  <a:lnTo>
                    <a:pt x="1129" y="2500"/>
                  </a:lnTo>
                  <a:lnTo>
                    <a:pt x="1099" y="2487"/>
                  </a:lnTo>
                  <a:lnTo>
                    <a:pt x="1074" y="2468"/>
                  </a:lnTo>
                  <a:lnTo>
                    <a:pt x="1052" y="2446"/>
                  </a:lnTo>
                  <a:lnTo>
                    <a:pt x="1033" y="2420"/>
                  </a:lnTo>
                  <a:lnTo>
                    <a:pt x="1020" y="2391"/>
                  </a:lnTo>
                  <a:lnTo>
                    <a:pt x="1011" y="2360"/>
                  </a:lnTo>
                  <a:lnTo>
                    <a:pt x="1008" y="2327"/>
                  </a:lnTo>
                  <a:lnTo>
                    <a:pt x="1008" y="2229"/>
                  </a:lnTo>
                  <a:lnTo>
                    <a:pt x="939" y="2209"/>
                  </a:lnTo>
                  <a:lnTo>
                    <a:pt x="872" y="2184"/>
                  </a:lnTo>
                  <a:lnTo>
                    <a:pt x="807" y="2154"/>
                  </a:lnTo>
                  <a:lnTo>
                    <a:pt x="744" y="2120"/>
                  </a:lnTo>
                  <a:lnTo>
                    <a:pt x="674" y="2188"/>
                  </a:lnTo>
                  <a:lnTo>
                    <a:pt x="649" y="2210"/>
                  </a:lnTo>
                  <a:lnTo>
                    <a:pt x="620" y="2226"/>
                  </a:lnTo>
                  <a:lnTo>
                    <a:pt x="590" y="2237"/>
                  </a:lnTo>
                  <a:lnTo>
                    <a:pt x="560" y="2242"/>
                  </a:lnTo>
                  <a:lnTo>
                    <a:pt x="528" y="2242"/>
                  </a:lnTo>
                  <a:lnTo>
                    <a:pt x="497" y="2237"/>
                  </a:lnTo>
                  <a:lnTo>
                    <a:pt x="466" y="2226"/>
                  </a:lnTo>
                  <a:lnTo>
                    <a:pt x="438" y="2210"/>
                  </a:lnTo>
                  <a:lnTo>
                    <a:pt x="413" y="2188"/>
                  </a:lnTo>
                  <a:lnTo>
                    <a:pt x="323" y="2100"/>
                  </a:lnTo>
                  <a:lnTo>
                    <a:pt x="302" y="2074"/>
                  </a:lnTo>
                  <a:lnTo>
                    <a:pt x="286" y="2046"/>
                  </a:lnTo>
                  <a:lnTo>
                    <a:pt x="275" y="2016"/>
                  </a:lnTo>
                  <a:lnTo>
                    <a:pt x="270" y="1984"/>
                  </a:lnTo>
                  <a:lnTo>
                    <a:pt x="270" y="1953"/>
                  </a:lnTo>
                  <a:lnTo>
                    <a:pt x="275" y="1922"/>
                  </a:lnTo>
                  <a:lnTo>
                    <a:pt x="286" y="1891"/>
                  </a:lnTo>
                  <a:lnTo>
                    <a:pt x="302" y="1864"/>
                  </a:lnTo>
                  <a:lnTo>
                    <a:pt x="323" y="1838"/>
                  </a:lnTo>
                  <a:lnTo>
                    <a:pt x="393" y="1769"/>
                  </a:lnTo>
                  <a:lnTo>
                    <a:pt x="358" y="1705"/>
                  </a:lnTo>
                  <a:lnTo>
                    <a:pt x="328" y="1640"/>
                  </a:lnTo>
                  <a:lnTo>
                    <a:pt x="304" y="1572"/>
                  </a:lnTo>
                  <a:lnTo>
                    <a:pt x="283" y="1504"/>
                  </a:lnTo>
                  <a:lnTo>
                    <a:pt x="185" y="1504"/>
                  </a:lnTo>
                  <a:lnTo>
                    <a:pt x="152" y="1501"/>
                  </a:lnTo>
                  <a:lnTo>
                    <a:pt x="120" y="1493"/>
                  </a:lnTo>
                  <a:lnTo>
                    <a:pt x="92" y="1478"/>
                  </a:lnTo>
                  <a:lnTo>
                    <a:pt x="66" y="1461"/>
                  </a:lnTo>
                  <a:lnTo>
                    <a:pt x="43" y="1438"/>
                  </a:lnTo>
                  <a:lnTo>
                    <a:pt x="25" y="1412"/>
                  </a:lnTo>
                  <a:lnTo>
                    <a:pt x="12" y="1384"/>
                  </a:lnTo>
                  <a:lnTo>
                    <a:pt x="3" y="1353"/>
                  </a:lnTo>
                  <a:lnTo>
                    <a:pt x="0" y="1318"/>
                  </a:lnTo>
                  <a:lnTo>
                    <a:pt x="0" y="1193"/>
                  </a:lnTo>
                  <a:lnTo>
                    <a:pt x="3" y="1160"/>
                  </a:lnTo>
                  <a:lnTo>
                    <a:pt x="12" y="1129"/>
                  </a:lnTo>
                  <a:lnTo>
                    <a:pt x="25" y="1100"/>
                  </a:lnTo>
                  <a:lnTo>
                    <a:pt x="43" y="1073"/>
                  </a:lnTo>
                  <a:lnTo>
                    <a:pt x="66" y="1051"/>
                  </a:lnTo>
                  <a:lnTo>
                    <a:pt x="92" y="1034"/>
                  </a:lnTo>
                  <a:lnTo>
                    <a:pt x="120" y="1019"/>
                  </a:lnTo>
                  <a:lnTo>
                    <a:pt x="152" y="1011"/>
                  </a:lnTo>
                  <a:lnTo>
                    <a:pt x="185" y="1008"/>
                  </a:lnTo>
                  <a:lnTo>
                    <a:pt x="283" y="1008"/>
                  </a:lnTo>
                  <a:lnTo>
                    <a:pt x="304" y="939"/>
                  </a:lnTo>
                  <a:lnTo>
                    <a:pt x="328" y="873"/>
                  </a:lnTo>
                  <a:lnTo>
                    <a:pt x="358" y="806"/>
                  </a:lnTo>
                  <a:lnTo>
                    <a:pt x="393" y="743"/>
                  </a:lnTo>
                  <a:lnTo>
                    <a:pt x="323" y="674"/>
                  </a:lnTo>
                  <a:lnTo>
                    <a:pt x="302" y="649"/>
                  </a:lnTo>
                  <a:lnTo>
                    <a:pt x="286" y="620"/>
                  </a:lnTo>
                  <a:lnTo>
                    <a:pt x="275" y="590"/>
                  </a:lnTo>
                  <a:lnTo>
                    <a:pt x="270" y="559"/>
                  </a:lnTo>
                  <a:lnTo>
                    <a:pt x="270" y="527"/>
                  </a:lnTo>
                  <a:lnTo>
                    <a:pt x="275" y="496"/>
                  </a:lnTo>
                  <a:lnTo>
                    <a:pt x="286" y="466"/>
                  </a:lnTo>
                  <a:lnTo>
                    <a:pt x="302" y="438"/>
                  </a:lnTo>
                  <a:lnTo>
                    <a:pt x="323" y="412"/>
                  </a:lnTo>
                  <a:lnTo>
                    <a:pt x="413" y="323"/>
                  </a:lnTo>
                  <a:lnTo>
                    <a:pt x="435" y="304"/>
                  </a:lnTo>
                  <a:lnTo>
                    <a:pt x="459" y="289"/>
                  </a:lnTo>
                  <a:lnTo>
                    <a:pt x="486" y="278"/>
                  </a:lnTo>
                  <a:lnTo>
                    <a:pt x="514" y="271"/>
                  </a:lnTo>
                  <a:lnTo>
                    <a:pt x="543" y="269"/>
                  </a:lnTo>
                  <a:lnTo>
                    <a:pt x="573" y="271"/>
                  </a:lnTo>
                  <a:lnTo>
                    <a:pt x="600" y="278"/>
                  </a:lnTo>
                  <a:lnTo>
                    <a:pt x="627" y="289"/>
                  </a:lnTo>
                  <a:lnTo>
                    <a:pt x="652" y="304"/>
                  </a:lnTo>
                  <a:lnTo>
                    <a:pt x="674" y="323"/>
                  </a:lnTo>
                  <a:lnTo>
                    <a:pt x="744" y="393"/>
                  </a:lnTo>
                  <a:lnTo>
                    <a:pt x="807" y="358"/>
                  </a:lnTo>
                  <a:lnTo>
                    <a:pt x="872" y="328"/>
                  </a:lnTo>
                  <a:lnTo>
                    <a:pt x="939" y="303"/>
                  </a:lnTo>
                  <a:lnTo>
                    <a:pt x="1008" y="283"/>
                  </a:lnTo>
                  <a:lnTo>
                    <a:pt x="1008" y="185"/>
                  </a:lnTo>
                  <a:lnTo>
                    <a:pt x="1011" y="152"/>
                  </a:lnTo>
                  <a:lnTo>
                    <a:pt x="1020" y="121"/>
                  </a:lnTo>
                  <a:lnTo>
                    <a:pt x="1033" y="91"/>
                  </a:lnTo>
                  <a:lnTo>
                    <a:pt x="1052" y="66"/>
                  </a:lnTo>
                  <a:lnTo>
                    <a:pt x="1074" y="44"/>
                  </a:lnTo>
                  <a:lnTo>
                    <a:pt x="1099" y="25"/>
                  </a:lnTo>
                  <a:lnTo>
                    <a:pt x="1129" y="12"/>
                  </a:lnTo>
                  <a:lnTo>
                    <a:pt x="1160" y="3"/>
                  </a:lnTo>
                  <a:lnTo>
                    <a:pt x="11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1838" y="2090"/>
              <a:ext cx="41" cy="28"/>
            </a:xfrm>
            <a:custGeom>
              <a:avLst/>
              <a:gdLst>
                <a:gd name="T0" fmla="*/ 60 w 245"/>
                <a:gd name="T1" fmla="*/ 0 h 168"/>
                <a:gd name="T2" fmla="*/ 76 w 245"/>
                <a:gd name="T3" fmla="*/ 3 h 168"/>
                <a:gd name="T4" fmla="*/ 123 w 245"/>
                <a:gd name="T5" fmla="*/ 17 h 168"/>
                <a:gd name="T6" fmla="*/ 169 w 245"/>
                <a:gd name="T7" fmla="*/ 35 h 168"/>
                <a:gd name="T8" fmla="*/ 213 w 245"/>
                <a:gd name="T9" fmla="*/ 56 h 168"/>
                <a:gd name="T10" fmla="*/ 226 w 245"/>
                <a:gd name="T11" fmla="*/ 66 h 168"/>
                <a:gd name="T12" fmla="*/ 236 w 245"/>
                <a:gd name="T13" fmla="*/ 77 h 168"/>
                <a:gd name="T14" fmla="*/ 242 w 245"/>
                <a:gd name="T15" fmla="*/ 91 h 168"/>
                <a:gd name="T16" fmla="*/ 245 w 245"/>
                <a:gd name="T17" fmla="*/ 105 h 168"/>
                <a:gd name="T18" fmla="*/ 244 w 245"/>
                <a:gd name="T19" fmla="*/ 121 h 168"/>
                <a:gd name="T20" fmla="*/ 238 w 245"/>
                <a:gd name="T21" fmla="*/ 135 h 168"/>
                <a:gd name="T22" fmla="*/ 229 w 245"/>
                <a:gd name="T23" fmla="*/ 149 h 168"/>
                <a:gd name="T24" fmla="*/ 216 w 245"/>
                <a:gd name="T25" fmla="*/ 159 h 168"/>
                <a:gd name="T26" fmla="*/ 202 w 245"/>
                <a:gd name="T27" fmla="*/ 166 h 168"/>
                <a:gd name="T28" fmla="*/ 185 w 245"/>
                <a:gd name="T29" fmla="*/ 168 h 168"/>
                <a:gd name="T30" fmla="*/ 172 w 245"/>
                <a:gd name="T31" fmla="*/ 166 h 168"/>
                <a:gd name="T32" fmla="*/ 159 w 245"/>
                <a:gd name="T33" fmla="*/ 162 h 168"/>
                <a:gd name="T34" fmla="*/ 103 w 245"/>
                <a:gd name="T35" fmla="*/ 136 h 168"/>
                <a:gd name="T36" fmla="*/ 43 w 245"/>
                <a:gd name="T37" fmla="*/ 116 h 168"/>
                <a:gd name="T38" fmla="*/ 29 w 245"/>
                <a:gd name="T39" fmla="*/ 110 h 168"/>
                <a:gd name="T40" fmla="*/ 17 w 245"/>
                <a:gd name="T41" fmla="*/ 100 h 168"/>
                <a:gd name="T42" fmla="*/ 8 w 245"/>
                <a:gd name="T43" fmla="*/ 88 h 168"/>
                <a:gd name="T44" fmla="*/ 2 w 245"/>
                <a:gd name="T45" fmla="*/ 73 h 168"/>
                <a:gd name="T46" fmla="*/ 0 w 245"/>
                <a:gd name="T47" fmla="*/ 59 h 168"/>
                <a:gd name="T48" fmla="*/ 3 w 245"/>
                <a:gd name="T49" fmla="*/ 43 h 168"/>
                <a:gd name="T50" fmla="*/ 9 w 245"/>
                <a:gd name="T51" fmla="*/ 28 h 168"/>
                <a:gd name="T52" fmla="*/ 19 w 245"/>
                <a:gd name="T53" fmla="*/ 17 h 168"/>
                <a:gd name="T54" fmla="*/ 31 w 245"/>
                <a:gd name="T55" fmla="*/ 7 h 168"/>
                <a:gd name="T56" fmla="*/ 45 w 245"/>
                <a:gd name="T57" fmla="*/ 2 h 168"/>
                <a:gd name="T58" fmla="*/ 60 w 245"/>
                <a:gd name="T5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5" h="168">
                  <a:moveTo>
                    <a:pt x="60" y="0"/>
                  </a:moveTo>
                  <a:lnTo>
                    <a:pt x="76" y="3"/>
                  </a:lnTo>
                  <a:lnTo>
                    <a:pt x="123" y="17"/>
                  </a:lnTo>
                  <a:lnTo>
                    <a:pt x="169" y="35"/>
                  </a:lnTo>
                  <a:lnTo>
                    <a:pt x="213" y="56"/>
                  </a:lnTo>
                  <a:lnTo>
                    <a:pt x="226" y="66"/>
                  </a:lnTo>
                  <a:lnTo>
                    <a:pt x="236" y="77"/>
                  </a:lnTo>
                  <a:lnTo>
                    <a:pt x="242" y="91"/>
                  </a:lnTo>
                  <a:lnTo>
                    <a:pt x="245" y="105"/>
                  </a:lnTo>
                  <a:lnTo>
                    <a:pt x="244" y="121"/>
                  </a:lnTo>
                  <a:lnTo>
                    <a:pt x="238" y="135"/>
                  </a:lnTo>
                  <a:lnTo>
                    <a:pt x="229" y="149"/>
                  </a:lnTo>
                  <a:lnTo>
                    <a:pt x="216" y="159"/>
                  </a:lnTo>
                  <a:lnTo>
                    <a:pt x="202" y="166"/>
                  </a:lnTo>
                  <a:lnTo>
                    <a:pt x="185" y="168"/>
                  </a:lnTo>
                  <a:lnTo>
                    <a:pt x="172" y="166"/>
                  </a:lnTo>
                  <a:lnTo>
                    <a:pt x="159" y="162"/>
                  </a:lnTo>
                  <a:lnTo>
                    <a:pt x="103" y="136"/>
                  </a:lnTo>
                  <a:lnTo>
                    <a:pt x="43" y="116"/>
                  </a:lnTo>
                  <a:lnTo>
                    <a:pt x="29" y="110"/>
                  </a:lnTo>
                  <a:lnTo>
                    <a:pt x="17" y="100"/>
                  </a:lnTo>
                  <a:lnTo>
                    <a:pt x="8" y="88"/>
                  </a:lnTo>
                  <a:lnTo>
                    <a:pt x="2" y="73"/>
                  </a:lnTo>
                  <a:lnTo>
                    <a:pt x="0" y="59"/>
                  </a:lnTo>
                  <a:lnTo>
                    <a:pt x="3" y="43"/>
                  </a:lnTo>
                  <a:lnTo>
                    <a:pt x="9" y="28"/>
                  </a:lnTo>
                  <a:lnTo>
                    <a:pt x="19" y="17"/>
                  </a:lnTo>
                  <a:lnTo>
                    <a:pt x="31" y="7"/>
                  </a:lnTo>
                  <a:lnTo>
                    <a:pt x="45" y="2"/>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p:nvSpPr>
          <p:spPr bwMode="auto">
            <a:xfrm>
              <a:off x="1693" y="2152"/>
              <a:ext cx="28" cy="47"/>
            </a:xfrm>
            <a:custGeom>
              <a:avLst/>
              <a:gdLst>
                <a:gd name="T0" fmla="*/ 105 w 169"/>
                <a:gd name="T1" fmla="*/ 0 h 281"/>
                <a:gd name="T2" fmla="*/ 121 w 169"/>
                <a:gd name="T3" fmla="*/ 1 h 281"/>
                <a:gd name="T4" fmla="*/ 136 w 169"/>
                <a:gd name="T5" fmla="*/ 5 h 281"/>
                <a:gd name="T6" fmla="*/ 149 w 169"/>
                <a:gd name="T7" fmla="*/ 14 h 281"/>
                <a:gd name="T8" fmla="*/ 159 w 169"/>
                <a:gd name="T9" fmla="*/ 25 h 281"/>
                <a:gd name="T10" fmla="*/ 166 w 169"/>
                <a:gd name="T11" fmla="*/ 39 h 281"/>
                <a:gd name="T12" fmla="*/ 169 w 169"/>
                <a:gd name="T13" fmla="*/ 53 h 281"/>
                <a:gd name="T14" fmla="*/ 169 w 169"/>
                <a:gd name="T15" fmla="*/ 68 h 281"/>
                <a:gd name="T16" fmla="*/ 165 w 169"/>
                <a:gd name="T17" fmla="*/ 84 h 281"/>
                <a:gd name="T18" fmla="*/ 145 w 169"/>
                <a:gd name="T19" fmla="*/ 132 h 281"/>
                <a:gd name="T20" fmla="*/ 130 w 169"/>
                <a:gd name="T21" fmla="*/ 182 h 281"/>
                <a:gd name="T22" fmla="*/ 117 w 169"/>
                <a:gd name="T23" fmla="*/ 233 h 281"/>
                <a:gd name="T24" fmla="*/ 112 w 169"/>
                <a:gd name="T25" fmla="*/ 248 h 281"/>
                <a:gd name="T26" fmla="*/ 103 w 169"/>
                <a:gd name="T27" fmla="*/ 263 h 281"/>
                <a:gd name="T28" fmla="*/ 91 w 169"/>
                <a:gd name="T29" fmla="*/ 272 h 281"/>
                <a:gd name="T30" fmla="*/ 75 w 169"/>
                <a:gd name="T31" fmla="*/ 279 h 281"/>
                <a:gd name="T32" fmla="*/ 60 w 169"/>
                <a:gd name="T33" fmla="*/ 281 h 281"/>
                <a:gd name="T34" fmla="*/ 54 w 169"/>
                <a:gd name="T35" fmla="*/ 281 h 281"/>
                <a:gd name="T36" fmla="*/ 49 w 169"/>
                <a:gd name="T37" fmla="*/ 280 h 281"/>
                <a:gd name="T38" fmla="*/ 31 w 169"/>
                <a:gd name="T39" fmla="*/ 274 h 281"/>
                <a:gd name="T40" fmla="*/ 17 w 169"/>
                <a:gd name="T41" fmla="*/ 263 h 281"/>
                <a:gd name="T42" fmla="*/ 6 w 169"/>
                <a:gd name="T43" fmla="*/ 248 h 281"/>
                <a:gd name="T44" fmla="*/ 0 w 169"/>
                <a:gd name="T45" fmla="*/ 231 h 281"/>
                <a:gd name="T46" fmla="*/ 2 w 169"/>
                <a:gd name="T47" fmla="*/ 212 h 281"/>
                <a:gd name="T48" fmla="*/ 15 w 169"/>
                <a:gd name="T49" fmla="*/ 151 h 281"/>
                <a:gd name="T50" fmla="*/ 34 w 169"/>
                <a:gd name="T51" fmla="*/ 91 h 281"/>
                <a:gd name="T52" fmla="*/ 58 w 169"/>
                <a:gd name="T53" fmla="*/ 34 h 281"/>
                <a:gd name="T54" fmla="*/ 66 w 169"/>
                <a:gd name="T55" fmla="*/ 21 h 281"/>
                <a:gd name="T56" fmla="*/ 78 w 169"/>
                <a:gd name="T57" fmla="*/ 11 h 281"/>
                <a:gd name="T58" fmla="*/ 91 w 169"/>
                <a:gd name="T59" fmla="*/ 3 h 281"/>
                <a:gd name="T60" fmla="*/ 105 w 169"/>
                <a:gd name="T61"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281">
                  <a:moveTo>
                    <a:pt x="105" y="0"/>
                  </a:moveTo>
                  <a:lnTo>
                    <a:pt x="121" y="1"/>
                  </a:lnTo>
                  <a:lnTo>
                    <a:pt x="136" y="5"/>
                  </a:lnTo>
                  <a:lnTo>
                    <a:pt x="149" y="14"/>
                  </a:lnTo>
                  <a:lnTo>
                    <a:pt x="159" y="25"/>
                  </a:lnTo>
                  <a:lnTo>
                    <a:pt x="166" y="39"/>
                  </a:lnTo>
                  <a:lnTo>
                    <a:pt x="169" y="53"/>
                  </a:lnTo>
                  <a:lnTo>
                    <a:pt x="169" y="68"/>
                  </a:lnTo>
                  <a:lnTo>
                    <a:pt x="165" y="84"/>
                  </a:lnTo>
                  <a:lnTo>
                    <a:pt x="145" y="132"/>
                  </a:lnTo>
                  <a:lnTo>
                    <a:pt x="130" y="182"/>
                  </a:lnTo>
                  <a:lnTo>
                    <a:pt x="117" y="233"/>
                  </a:lnTo>
                  <a:lnTo>
                    <a:pt x="112" y="248"/>
                  </a:lnTo>
                  <a:lnTo>
                    <a:pt x="103" y="263"/>
                  </a:lnTo>
                  <a:lnTo>
                    <a:pt x="91" y="272"/>
                  </a:lnTo>
                  <a:lnTo>
                    <a:pt x="75" y="279"/>
                  </a:lnTo>
                  <a:lnTo>
                    <a:pt x="60" y="281"/>
                  </a:lnTo>
                  <a:lnTo>
                    <a:pt x="54" y="281"/>
                  </a:lnTo>
                  <a:lnTo>
                    <a:pt x="49" y="280"/>
                  </a:lnTo>
                  <a:lnTo>
                    <a:pt x="31" y="274"/>
                  </a:lnTo>
                  <a:lnTo>
                    <a:pt x="17" y="263"/>
                  </a:lnTo>
                  <a:lnTo>
                    <a:pt x="6" y="248"/>
                  </a:lnTo>
                  <a:lnTo>
                    <a:pt x="0" y="231"/>
                  </a:lnTo>
                  <a:lnTo>
                    <a:pt x="2" y="212"/>
                  </a:lnTo>
                  <a:lnTo>
                    <a:pt x="15" y="151"/>
                  </a:lnTo>
                  <a:lnTo>
                    <a:pt x="34" y="91"/>
                  </a:lnTo>
                  <a:lnTo>
                    <a:pt x="58" y="34"/>
                  </a:lnTo>
                  <a:lnTo>
                    <a:pt x="66" y="21"/>
                  </a:lnTo>
                  <a:lnTo>
                    <a:pt x="78" y="11"/>
                  </a:lnTo>
                  <a:lnTo>
                    <a:pt x="91" y="3"/>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1693" y="2222"/>
              <a:ext cx="112" cy="112"/>
            </a:xfrm>
            <a:custGeom>
              <a:avLst/>
              <a:gdLst>
                <a:gd name="T0" fmla="*/ 66 w 672"/>
                <a:gd name="T1" fmla="*/ 0 h 672"/>
                <a:gd name="T2" fmla="*/ 83 w 672"/>
                <a:gd name="T3" fmla="*/ 4 h 672"/>
                <a:gd name="T4" fmla="*/ 98 w 672"/>
                <a:gd name="T5" fmla="*/ 15 h 672"/>
                <a:gd name="T6" fmla="*/ 109 w 672"/>
                <a:gd name="T7" fmla="*/ 30 h 672"/>
                <a:gd name="T8" fmla="*/ 115 w 672"/>
                <a:gd name="T9" fmla="*/ 47 h 672"/>
                <a:gd name="T10" fmla="*/ 131 w 672"/>
                <a:gd name="T11" fmla="*/ 110 h 672"/>
                <a:gd name="T12" fmla="*/ 152 w 672"/>
                <a:gd name="T13" fmla="*/ 171 h 672"/>
                <a:gd name="T14" fmla="*/ 178 w 672"/>
                <a:gd name="T15" fmla="*/ 228 h 672"/>
                <a:gd name="T16" fmla="*/ 211 w 672"/>
                <a:gd name="T17" fmla="*/ 282 h 672"/>
                <a:gd name="T18" fmla="*/ 249 w 672"/>
                <a:gd name="T19" fmla="*/ 333 h 672"/>
                <a:gd name="T20" fmla="*/ 291 w 672"/>
                <a:gd name="T21" fmla="*/ 380 h 672"/>
                <a:gd name="T22" fmla="*/ 337 w 672"/>
                <a:gd name="T23" fmla="*/ 423 h 672"/>
                <a:gd name="T24" fmla="*/ 388 w 672"/>
                <a:gd name="T25" fmla="*/ 460 h 672"/>
                <a:gd name="T26" fmla="*/ 442 w 672"/>
                <a:gd name="T27" fmla="*/ 492 h 672"/>
                <a:gd name="T28" fmla="*/ 501 w 672"/>
                <a:gd name="T29" fmla="*/ 520 h 672"/>
                <a:gd name="T30" fmla="*/ 560 w 672"/>
                <a:gd name="T31" fmla="*/ 541 h 672"/>
                <a:gd name="T32" fmla="*/ 624 w 672"/>
                <a:gd name="T33" fmla="*/ 555 h 672"/>
                <a:gd name="T34" fmla="*/ 642 w 672"/>
                <a:gd name="T35" fmla="*/ 562 h 672"/>
                <a:gd name="T36" fmla="*/ 656 w 672"/>
                <a:gd name="T37" fmla="*/ 573 h 672"/>
                <a:gd name="T38" fmla="*/ 666 w 672"/>
                <a:gd name="T39" fmla="*/ 588 h 672"/>
                <a:gd name="T40" fmla="*/ 672 w 672"/>
                <a:gd name="T41" fmla="*/ 605 h 672"/>
                <a:gd name="T42" fmla="*/ 672 w 672"/>
                <a:gd name="T43" fmla="*/ 625 h 672"/>
                <a:gd name="T44" fmla="*/ 666 w 672"/>
                <a:gd name="T45" fmla="*/ 640 h 672"/>
                <a:gd name="T46" fmla="*/ 656 w 672"/>
                <a:gd name="T47" fmla="*/ 653 h 672"/>
                <a:gd name="T48" fmla="*/ 644 w 672"/>
                <a:gd name="T49" fmla="*/ 663 h 672"/>
                <a:gd name="T50" fmla="*/ 630 w 672"/>
                <a:gd name="T51" fmla="*/ 670 h 672"/>
                <a:gd name="T52" fmla="*/ 613 w 672"/>
                <a:gd name="T53" fmla="*/ 672 h 672"/>
                <a:gd name="T54" fmla="*/ 602 w 672"/>
                <a:gd name="T55" fmla="*/ 672 h 672"/>
                <a:gd name="T56" fmla="*/ 538 w 672"/>
                <a:gd name="T57" fmla="*/ 657 h 672"/>
                <a:gd name="T58" fmla="*/ 476 w 672"/>
                <a:gd name="T59" fmla="*/ 637 h 672"/>
                <a:gd name="T60" fmla="*/ 417 w 672"/>
                <a:gd name="T61" fmla="*/ 611 h 672"/>
                <a:gd name="T62" fmla="*/ 359 w 672"/>
                <a:gd name="T63" fmla="*/ 580 h 672"/>
                <a:gd name="T64" fmla="*/ 305 w 672"/>
                <a:gd name="T65" fmla="*/ 546 h 672"/>
                <a:gd name="T66" fmla="*/ 254 w 672"/>
                <a:gd name="T67" fmla="*/ 507 h 672"/>
                <a:gd name="T68" fmla="*/ 208 w 672"/>
                <a:gd name="T69" fmla="*/ 463 h 672"/>
                <a:gd name="T70" fmla="*/ 164 w 672"/>
                <a:gd name="T71" fmla="*/ 416 h 672"/>
                <a:gd name="T72" fmla="*/ 125 w 672"/>
                <a:gd name="T73" fmla="*/ 365 h 672"/>
                <a:gd name="T74" fmla="*/ 90 w 672"/>
                <a:gd name="T75" fmla="*/ 311 h 672"/>
                <a:gd name="T76" fmla="*/ 60 w 672"/>
                <a:gd name="T77" fmla="*/ 255 h 672"/>
                <a:gd name="T78" fmla="*/ 35 w 672"/>
                <a:gd name="T79" fmla="*/ 195 h 672"/>
                <a:gd name="T80" fmla="*/ 14 w 672"/>
                <a:gd name="T81" fmla="*/ 132 h 672"/>
                <a:gd name="T82" fmla="*/ 0 w 672"/>
                <a:gd name="T83" fmla="*/ 68 h 672"/>
                <a:gd name="T84" fmla="*/ 0 w 672"/>
                <a:gd name="T85" fmla="*/ 50 h 672"/>
                <a:gd name="T86" fmla="*/ 4 w 672"/>
                <a:gd name="T87" fmla="*/ 32 h 672"/>
                <a:gd name="T88" fmla="*/ 15 w 672"/>
                <a:gd name="T89" fmla="*/ 18 h 672"/>
                <a:gd name="T90" fmla="*/ 29 w 672"/>
                <a:gd name="T91" fmla="*/ 7 h 672"/>
                <a:gd name="T92" fmla="*/ 47 w 672"/>
                <a:gd name="T93" fmla="*/ 0 h 672"/>
                <a:gd name="T94" fmla="*/ 66 w 672"/>
                <a:gd name="T95"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2" h="672">
                  <a:moveTo>
                    <a:pt x="66" y="0"/>
                  </a:moveTo>
                  <a:lnTo>
                    <a:pt x="83" y="4"/>
                  </a:lnTo>
                  <a:lnTo>
                    <a:pt x="98" y="15"/>
                  </a:lnTo>
                  <a:lnTo>
                    <a:pt x="109" y="30"/>
                  </a:lnTo>
                  <a:lnTo>
                    <a:pt x="115" y="47"/>
                  </a:lnTo>
                  <a:lnTo>
                    <a:pt x="131" y="110"/>
                  </a:lnTo>
                  <a:lnTo>
                    <a:pt x="152" y="171"/>
                  </a:lnTo>
                  <a:lnTo>
                    <a:pt x="178" y="228"/>
                  </a:lnTo>
                  <a:lnTo>
                    <a:pt x="211" y="282"/>
                  </a:lnTo>
                  <a:lnTo>
                    <a:pt x="249" y="333"/>
                  </a:lnTo>
                  <a:lnTo>
                    <a:pt x="291" y="380"/>
                  </a:lnTo>
                  <a:lnTo>
                    <a:pt x="337" y="423"/>
                  </a:lnTo>
                  <a:lnTo>
                    <a:pt x="388" y="460"/>
                  </a:lnTo>
                  <a:lnTo>
                    <a:pt x="442" y="492"/>
                  </a:lnTo>
                  <a:lnTo>
                    <a:pt x="501" y="520"/>
                  </a:lnTo>
                  <a:lnTo>
                    <a:pt x="560" y="541"/>
                  </a:lnTo>
                  <a:lnTo>
                    <a:pt x="624" y="555"/>
                  </a:lnTo>
                  <a:lnTo>
                    <a:pt x="642" y="562"/>
                  </a:lnTo>
                  <a:lnTo>
                    <a:pt x="656" y="573"/>
                  </a:lnTo>
                  <a:lnTo>
                    <a:pt x="666" y="588"/>
                  </a:lnTo>
                  <a:lnTo>
                    <a:pt x="672" y="605"/>
                  </a:lnTo>
                  <a:lnTo>
                    <a:pt x="672" y="625"/>
                  </a:lnTo>
                  <a:lnTo>
                    <a:pt x="666" y="640"/>
                  </a:lnTo>
                  <a:lnTo>
                    <a:pt x="656" y="653"/>
                  </a:lnTo>
                  <a:lnTo>
                    <a:pt x="644" y="663"/>
                  </a:lnTo>
                  <a:lnTo>
                    <a:pt x="630" y="670"/>
                  </a:lnTo>
                  <a:lnTo>
                    <a:pt x="613" y="672"/>
                  </a:lnTo>
                  <a:lnTo>
                    <a:pt x="602" y="672"/>
                  </a:lnTo>
                  <a:lnTo>
                    <a:pt x="538" y="657"/>
                  </a:lnTo>
                  <a:lnTo>
                    <a:pt x="476" y="637"/>
                  </a:lnTo>
                  <a:lnTo>
                    <a:pt x="417" y="611"/>
                  </a:lnTo>
                  <a:lnTo>
                    <a:pt x="359" y="580"/>
                  </a:lnTo>
                  <a:lnTo>
                    <a:pt x="305" y="546"/>
                  </a:lnTo>
                  <a:lnTo>
                    <a:pt x="254" y="507"/>
                  </a:lnTo>
                  <a:lnTo>
                    <a:pt x="208" y="463"/>
                  </a:lnTo>
                  <a:lnTo>
                    <a:pt x="164" y="416"/>
                  </a:lnTo>
                  <a:lnTo>
                    <a:pt x="125" y="365"/>
                  </a:lnTo>
                  <a:lnTo>
                    <a:pt x="90" y="311"/>
                  </a:lnTo>
                  <a:lnTo>
                    <a:pt x="60" y="255"/>
                  </a:lnTo>
                  <a:lnTo>
                    <a:pt x="35" y="195"/>
                  </a:lnTo>
                  <a:lnTo>
                    <a:pt x="14" y="132"/>
                  </a:lnTo>
                  <a:lnTo>
                    <a:pt x="0" y="68"/>
                  </a:lnTo>
                  <a:lnTo>
                    <a:pt x="0" y="50"/>
                  </a:lnTo>
                  <a:lnTo>
                    <a:pt x="4" y="32"/>
                  </a:lnTo>
                  <a:lnTo>
                    <a:pt x="15" y="18"/>
                  </a:lnTo>
                  <a:lnTo>
                    <a:pt x="29" y="7"/>
                  </a:lnTo>
                  <a:lnTo>
                    <a:pt x="47" y="0"/>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1890" y="2121"/>
              <a:ext cx="52" cy="131"/>
            </a:xfrm>
            <a:custGeom>
              <a:avLst/>
              <a:gdLst>
                <a:gd name="T0" fmla="*/ 60 w 307"/>
                <a:gd name="T1" fmla="*/ 0 h 783"/>
                <a:gd name="T2" fmla="*/ 76 w 307"/>
                <a:gd name="T3" fmla="*/ 3 h 783"/>
                <a:gd name="T4" fmla="*/ 89 w 307"/>
                <a:gd name="T5" fmla="*/ 9 h 783"/>
                <a:gd name="T6" fmla="*/ 101 w 307"/>
                <a:gd name="T7" fmla="*/ 19 h 783"/>
                <a:gd name="T8" fmla="*/ 143 w 307"/>
                <a:gd name="T9" fmla="*/ 67 h 783"/>
                <a:gd name="T10" fmla="*/ 181 w 307"/>
                <a:gd name="T11" fmla="*/ 118 h 783"/>
                <a:gd name="T12" fmla="*/ 214 w 307"/>
                <a:gd name="T13" fmla="*/ 171 h 783"/>
                <a:gd name="T14" fmla="*/ 241 w 307"/>
                <a:gd name="T15" fmla="*/ 228 h 783"/>
                <a:gd name="T16" fmla="*/ 265 w 307"/>
                <a:gd name="T17" fmla="*/ 286 h 783"/>
                <a:gd name="T18" fmla="*/ 283 w 307"/>
                <a:gd name="T19" fmla="*/ 347 h 783"/>
                <a:gd name="T20" fmla="*/ 297 w 307"/>
                <a:gd name="T21" fmla="*/ 409 h 783"/>
                <a:gd name="T22" fmla="*/ 304 w 307"/>
                <a:gd name="T23" fmla="*/ 472 h 783"/>
                <a:gd name="T24" fmla="*/ 307 w 307"/>
                <a:gd name="T25" fmla="*/ 535 h 783"/>
                <a:gd name="T26" fmla="*/ 304 w 307"/>
                <a:gd name="T27" fmla="*/ 604 h 783"/>
                <a:gd name="T28" fmla="*/ 294 w 307"/>
                <a:gd name="T29" fmla="*/ 672 h 783"/>
                <a:gd name="T30" fmla="*/ 279 w 307"/>
                <a:gd name="T31" fmla="*/ 740 h 783"/>
                <a:gd name="T32" fmla="*/ 272 w 307"/>
                <a:gd name="T33" fmla="*/ 754 h 783"/>
                <a:gd name="T34" fmla="*/ 263 w 307"/>
                <a:gd name="T35" fmla="*/ 766 h 783"/>
                <a:gd name="T36" fmla="*/ 251 w 307"/>
                <a:gd name="T37" fmla="*/ 775 h 783"/>
                <a:gd name="T38" fmla="*/ 237 w 307"/>
                <a:gd name="T39" fmla="*/ 781 h 783"/>
                <a:gd name="T40" fmla="*/ 222 w 307"/>
                <a:gd name="T41" fmla="*/ 783 h 783"/>
                <a:gd name="T42" fmla="*/ 214 w 307"/>
                <a:gd name="T43" fmla="*/ 783 h 783"/>
                <a:gd name="T44" fmla="*/ 206 w 307"/>
                <a:gd name="T45" fmla="*/ 781 h 783"/>
                <a:gd name="T46" fmla="*/ 192 w 307"/>
                <a:gd name="T47" fmla="*/ 774 h 783"/>
                <a:gd name="T48" fmla="*/ 180 w 307"/>
                <a:gd name="T49" fmla="*/ 765 h 783"/>
                <a:gd name="T50" fmla="*/ 171 w 307"/>
                <a:gd name="T51" fmla="*/ 753 h 783"/>
                <a:gd name="T52" fmla="*/ 165 w 307"/>
                <a:gd name="T53" fmla="*/ 739 h 783"/>
                <a:gd name="T54" fmla="*/ 163 w 307"/>
                <a:gd name="T55" fmla="*/ 723 h 783"/>
                <a:gd name="T56" fmla="*/ 165 w 307"/>
                <a:gd name="T57" fmla="*/ 708 h 783"/>
                <a:gd name="T58" fmla="*/ 178 w 307"/>
                <a:gd name="T59" fmla="*/ 652 h 783"/>
                <a:gd name="T60" fmla="*/ 186 w 307"/>
                <a:gd name="T61" fmla="*/ 593 h 783"/>
                <a:gd name="T62" fmla="*/ 188 w 307"/>
                <a:gd name="T63" fmla="*/ 535 h 783"/>
                <a:gd name="T64" fmla="*/ 186 w 307"/>
                <a:gd name="T65" fmla="*/ 475 h 783"/>
                <a:gd name="T66" fmla="*/ 177 w 307"/>
                <a:gd name="T67" fmla="*/ 415 h 783"/>
                <a:gd name="T68" fmla="*/ 163 w 307"/>
                <a:gd name="T69" fmla="*/ 357 h 783"/>
                <a:gd name="T70" fmla="*/ 144 w 307"/>
                <a:gd name="T71" fmla="*/ 301 h 783"/>
                <a:gd name="T72" fmla="*/ 119 w 307"/>
                <a:gd name="T73" fmla="*/ 246 h 783"/>
                <a:gd name="T74" fmla="*/ 90 w 307"/>
                <a:gd name="T75" fmla="*/ 195 h 783"/>
                <a:gd name="T76" fmla="*/ 55 w 307"/>
                <a:gd name="T77" fmla="*/ 146 h 783"/>
                <a:gd name="T78" fmla="*/ 16 w 307"/>
                <a:gd name="T79" fmla="*/ 100 h 783"/>
                <a:gd name="T80" fmla="*/ 6 w 307"/>
                <a:gd name="T81" fmla="*/ 86 h 783"/>
                <a:gd name="T82" fmla="*/ 1 w 307"/>
                <a:gd name="T83" fmla="*/ 72 h 783"/>
                <a:gd name="T84" fmla="*/ 0 w 307"/>
                <a:gd name="T85" fmla="*/ 58 h 783"/>
                <a:gd name="T86" fmla="*/ 2 w 307"/>
                <a:gd name="T87" fmla="*/ 42 h 783"/>
                <a:gd name="T88" fmla="*/ 9 w 307"/>
                <a:gd name="T89" fmla="*/ 29 h 783"/>
                <a:gd name="T90" fmla="*/ 18 w 307"/>
                <a:gd name="T91" fmla="*/ 16 h 783"/>
                <a:gd name="T92" fmla="*/ 31 w 307"/>
                <a:gd name="T93" fmla="*/ 7 h 783"/>
                <a:gd name="T94" fmla="*/ 45 w 307"/>
                <a:gd name="T95" fmla="*/ 1 h 783"/>
                <a:gd name="T96" fmla="*/ 60 w 307"/>
                <a:gd name="T9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7" h="783">
                  <a:moveTo>
                    <a:pt x="60" y="0"/>
                  </a:moveTo>
                  <a:lnTo>
                    <a:pt x="76" y="3"/>
                  </a:lnTo>
                  <a:lnTo>
                    <a:pt x="89" y="9"/>
                  </a:lnTo>
                  <a:lnTo>
                    <a:pt x="101" y="19"/>
                  </a:lnTo>
                  <a:lnTo>
                    <a:pt x="143" y="67"/>
                  </a:lnTo>
                  <a:lnTo>
                    <a:pt x="181" y="118"/>
                  </a:lnTo>
                  <a:lnTo>
                    <a:pt x="214" y="171"/>
                  </a:lnTo>
                  <a:lnTo>
                    <a:pt x="241" y="228"/>
                  </a:lnTo>
                  <a:lnTo>
                    <a:pt x="265" y="286"/>
                  </a:lnTo>
                  <a:lnTo>
                    <a:pt x="283" y="347"/>
                  </a:lnTo>
                  <a:lnTo>
                    <a:pt x="297" y="409"/>
                  </a:lnTo>
                  <a:lnTo>
                    <a:pt x="304" y="472"/>
                  </a:lnTo>
                  <a:lnTo>
                    <a:pt x="307" y="535"/>
                  </a:lnTo>
                  <a:lnTo>
                    <a:pt x="304" y="604"/>
                  </a:lnTo>
                  <a:lnTo>
                    <a:pt x="294" y="672"/>
                  </a:lnTo>
                  <a:lnTo>
                    <a:pt x="279" y="740"/>
                  </a:lnTo>
                  <a:lnTo>
                    <a:pt x="272" y="754"/>
                  </a:lnTo>
                  <a:lnTo>
                    <a:pt x="263" y="766"/>
                  </a:lnTo>
                  <a:lnTo>
                    <a:pt x="251" y="775"/>
                  </a:lnTo>
                  <a:lnTo>
                    <a:pt x="237" y="781"/>
                  </a:lnTo>
                  <a:lnTo>
                    <a:pt x="222" y="783"/>
                  </a:lnTo>
                  <a:lnTo>
                    <a:pt x="214" y="783"/>
                  </a:lnTo>
                  <a:lnTo>
                    <a:pt x="206" y="781"/>
                  </a:lnTo>
                  <a:lnTo>
                    <a:pt x="192" y="774"/>
                  </a:lnTo>
                  <a:lnTo>
                    <a:pt x="180" y="765"/>
                  </a:lnTo>
                  <a:lnTo>
                    <a:pt x="171" y="753"/>
                  </a:lnTo>
                  <a:lnTo>
                    <a:pt x="165" y="739"/>
                  </a:lnTo>
                  <a:lnTo>
                    <a:pt x="163" y="723"/>
                  </a:lnTo>
                  <a:lnTo>
                    <a:pt x="165" y="708"/>
                  </a:lnTo>
                  <a:lnTo>
                    <a:pt x="178" y="652"/>
                  </a:lnTo>
                  <a:lnTo>
                    <a:pt x="186" y="593"/>
                  </a:lnTo>
                  <a:lnTo>
                    <a:pt x="188" y="535"/>
                  </a:lnTo>
                  <a:lnTo>
                    <a:pt x="186" y="475"/>
                  </a:lnTo>
                  <a:lnTo>
                    <a:pt x="177" y="415"/>
                  </a:lnTo>
                  <a:lnTo>
                    <a:pt x="163" y="357"/>
                  </a:lnTo>
                  <a:lnTo>
                    <a:pt x="144" y="301"/>
                  </a:lnTo>
                  <a:lnTo>
                    <a:pt x="119" y="246"/>
                  </a:lnTo>
                  <a:lnTo>
                    <a:pt x="90" y="195"/>
                  </a:lnTo>
                  <a:lnTo>
                    <a:pt x="55" y="146"/>
                  </a:lnTo>
                  <a:lnTo>
                    <a:pt x="16" y="100"/>
                  </a:lnTo>
                  <a:lnTo>
                    <a:pt x="6" y="86"/>
                  </a:lnTo>
                  <a:lnTo>
                    <a:pt x="1" y="72"/>
                  </a:lnTo>
                  <a:lnTo>
                    <a:pt x="0" y="58"/>
                  </a:lnTo>
                  <a:lnTo>
                    <a:pt x="2" y="42"/>
                  </a:lnTo>
                  <a:lnTo>
                    <a:pt x="9" y="29"/>
                  </a:lnTo>
                  <a:lnTo>
                    <a:pt x="18" y="16"/>
                  </a:lnTo>
                  <a:lnTo>
                    <a:pt x="31" y="7"/>
                  </a:lnTo>
                  <a:lnTo>
                    <a:pt x="45" y="1"/>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p:nvSpPr>
          <p:spPr bwMode="auto">
            <a:xfrm>
              <a:off x="1987" y="2222"/>
              <a:ext cx="226" cy="250"/>
            </a:xfrm>
            <a:custGeom>
              <a:avLst/>
              <a:gdLst>
                <a:gd name="T0" fmla="*/ 612 w 1352"/>
                <a:gd name="T1" fmla="*/ 168 h 1504"/>
                <a:gd name="T2" fmla="*/ 580 w 1352"/>
                <a:gd name="T3" fmla="*/ 315 h 1504"/>
                <a:gd name="T4" fmla="*/ 359 w 1352"/>
                <a:gd name="T5" fmla="*/ 440 h 1504"/>
                <a:gd name="T6" fmla="*/ 219 w 1352"/>
                <a:gd name="T7" fmla="*/ 410 h 1504"/>
                <a:gd name="T8" fmla="*/ 127 w 1352"/>
                <a:gd name="T9" fmla="*/ 435 h 1504"/>
                <a:gd name="T10" fmla="*/ 151 w 1352"/>
                <a:gd name="T11" fmla="*/ 526 h 1504"/>
                <a:gd name="T12" fmla="*/ 247 w 1352"/>
                <a:gd name="T13" fmla="*/ 633 h 1504"/>
                <a:gd name="T14" fmla="*/ 247 w 1352"/>
                <a:gd name="T15" fmla="*/ 871 h 1504"/>
                <a:gd name="T16" fmla="*/ 151 w 1352"/>
                <a:gd name="T17" fmla="*/ 978 h 1504"/>
                <a:gd name="T18" fmla="*/ 127 w 1352"/>
                <a:gd name="T19" fmla="*/ 1069 h 1504"/>
                <a:gd name="T20" fmla="*/ 219 w 1352"/>
                <a:gd name="T21" fmla="*/ 1094 h 1504"/>
                <a:gd name="T22" fmla="*/ 359 w 1352"/>
                <a:gd name="T23" fmla="*/ 1064 h 1504"/>
                <a:gd name="T24" fmla="*/ 580 w 1352"/>
                <a:gd name="T25" fmla="*/ 1188 h 1504"/>
                <a:gd name="T26" fmla="*/ 612 w 1352"/>
                <a:gd name="T27" fmla="*/ 1336 h 1504"/>
                <a:gd name="T28" fmla="*/ 693 w 1352"/>
                <a:gd name="T29" fmla="*/ 1384 h 1504"/>
                <a:gd name="T30" fmla="*/ 743 w 1352"/>
                <a:gd name="T31" fmla="*/ 1239 h 1504"/>
                <a:gd name="T32" fmla="*/ 833 w 1352"/>
                <a:gd name="T33" fmla="*/ 1167 h 1504"/>
                <a:gd name="T34" fmla="*/ 1020 w 1352"/>
                <a:gd name="T35" fmla="*/ 1048 h 1504"/>
                <a:gd name="T36" fmla="*/ 1167 w 1352"/>
                <a:gd name="T37" fmla="*/ 1102 h 1504"/>
                <a:gd name="T38" fmla="*/ 1234 w 1352"/>
                <a:gd name="T39" fmla="*/ 1035 h 1504"/>
                <a:gd name="T40" fmla="*/ 1119 w 1352"/>
                <a:gd name="T41" fmla="*/ 928 h 1504"/>
                <a:gd name="T42" fmla="*/ 1119 w 1352"/>
                <a:gd name="T43" fmla="*/ 791 h 1504"/>
                <a:gd name="T44" fmla="*/ 1104 w 1352"/>
                <a:gd name="T45" fmla="*/ 602 h 1504"/>
                <a:gd name="T46" fmla="*/ 1225 w 1352"/>
                <a:gd name="T47" fmla="*/ 502 h 1504"/>
                <a:gd name="T48" fmla="*/ 1200 w 1352"/>
                <a:gd name="T49" fmla="*/ 410 h 1504"/>
                <a:gd name="T50" fmla="*/ 1050 w 1352"/>
                <a:gd name="T51" fmla="*/ 456 h 1504"/>
                <a:gd name="T52" fmla="*/ 918 w 1352"/>
                <a:gd name="T53" fmla="*/ 379 h 1504"/>
                <a:gd name="T54" fmla="*/ 751 w 1352"/>
                <a:gd name="T55" fmla="*/ 295 h 1504"/>
                <a:gd name="T56" fmla="*/ 723 w 1352"/>
                <a:gd name="T57" fmla="*/ 138 h 1504"/>
                <a:gd name="T58" fmla="*/ 741 w 1352"/>
                <a:gd name="T59" fmla="*/ 12 h 1504"/>
                <a:gd name="T60" fmla="*/ 858 w 1352"/>
                <a:gd name="T61" fmla="*/ 152 h 1504"/>
                <a:gd name="T62" fmla="*/ 1044 w 1352"/>
                <a:gd name="T63" fmla="*/ 325 h 1504"/>
                <a:gd name="T64" fmla="*/ 1215 w 1352"/>
                <a:gd name="T65" fmla="*/ 290 h 1504"/>
                <a:gd name="T66" fmla="*/ 1340 w 1352"/>
                <a:gd name="T67" fmla="*/ 403 h 1504"/>
                <a:gd name="T68" fmla="*/ 1322 w 1352"/>
                <a:gd name="T69" fmla="*/ 568 h 1504"/>
                <a:gd name="T70" fmla="*/ 1238 w 1352"/>
                <a:gd name="T71" fmla="*/ 751 h 1504"/>
                <a:gd name="T72" fmla="*/ 1322 w 1352"/>
                <a:gd name="T73" fmla="*/ 936 h 1504"/>
                <a:gd name="T74" fmla="*/ 1340 w 1352"/>
                <a:gd name="T75" fmla="*/ 1101 h 1504"/>
                <a:gd name="T76" fmla="*/ 1215 w 1352"/>
                <a:gd name="T77" fmla="*/ 1214 h 1504"/>
                <a:gd name="T78" fmla="*/ 1044 w 1352"/>
                <a:gd name="T79" fmla="*/ 1177 h 1504"/>
                <a:gd name="T80" fmla="*/ 858 w 1352"/>
                <a:gd name="T81" fmla="*/ 1352 h 1504"/>
                <a:gd name="T82" fmla="*/ 741 w 1352"/>
                <a:gd name="T83" fmla="*/ 1492 h 1504"/>
                <a:gd name="T84" fmla="*/ 556 w 1352"/>
                <a:gd name="T85" fmla="*/ 1460 h 1504"/>
                <a:gd name="T86" fmla="*/ 491 w 1352"/>
                <a:gd name="T87" fmla="*/ 1283 h 1504"/>
                <a:gd name="T88" fmla="*/ 251 w 1352"/>
                <a:gd name="T89" fmla="*/ 1208 h 1504"/>
                <a:gd name="T90" fmla="*/ 85 w 1352"/>
                <a:gd name="T91" fmla="*/ 1191 h 1504"/>
                <a:gd name="T92" fmla="*/ 0 w 1352"/>
                <a:gd name="T93" fmla="*/ 1044 h 1504"/>
                <a:gd name="T94" fmla="*/ 68 w 1352"/>
                <a:gd name="T95" fmla="*/ 893 h 1504"/>
                <a:gd name="T96" fmla="*/ 123 w 1352"/>
                <a:gd name="T97" fmla="*/ 647 h 1504"/>
                <a:gd name="T98" fmla="*/ 6 w 1352"/>
                <a:gd name="T99" fmla="*/ 516 h 1504"/>
                <a:gd name="T100" fmla="*/ 41 w 1352"/>
                <a:gd name="T101" fmla="*/ 352 h 1504"/>
                <a:gd name="T102" fmla="*/ 194 w 1352"/>
                <a:gd name="T103" fmla="*/ 283 h 1504"/>
                <a:gd name="T104" fmla="*/ 394 w 1352"/>
                <a:gd name="T105" fmla="*/ 265 h 1504"/>
                <a:gd name="T106" fmla="*/ 517 w 1352"/>
                <a:gd name="T107" fmla="*/ 91 h 1504"/>
                <a:gd name="T108" fmla="*/ 676 w 1352"/>
                <a:gd name="T109" fmla="*/ 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52" h="1504">
                  <a:moveTo>
                    <a:pt x="676" y="118"/>
                  </a:moveTo>
                  <a:lnTo>
                    <a:pt x="658" y="120"/>
                  </a:lnTo>
                  <a:lnTo>
                    <a:pt x="643" y="127"/>
                  </a:lnTo>
                  <a:lnTo>
                    <a:pt x="628" y="138"/>
                  </a:lnTo>
                  <a:lnTo>
                    <a:pt x="618" y="151"/>
                  </a:lnTo>
                  <a:lnTo>
                    <a:pt x="612" y="168"/>
                  </a:lnTo>
                  <a:lnTo>
                    <a:pt x="609" y="185"/>
                  </a:lnTo>
                  <a:lnTo>
                    <a:pt x="609" y="265"/>
                  </a:lnTo>
                  <a:lnTo>
                    <a:pt x="607" y="280"/>
                  </a:lnTo>
                  <a:lnTo>
                    <a:pt x="601" y="295"/>
                  </a:lnTo>
                  <a:lnTo>
                    <a:pt x="592" y="307"/>
                  </a:lnTo>
                  <a:lnTo>
                    <a:pt x="580" y="315"/>
                  </a:lnTo>
                  <a:lnTo>
                    <a:pt x="564" y="322"/>
                  </a:lnTo>
                  <a:lnTo>
                    <a:pt x="519" y="336"/>
                  </a:lnTo>
                  <a:lnTo>
                    <a:pt x="475" y="355"/>
                  </a:lnTo>
                  <a:lnTo>
                    <a:pt x="433" y="379"/>
                  </a:lnTo>
                  <a:lnTo>
                    <a:pt x="394" y="408"/>
                  </a:lnTo>
                  <a:lnTo>
                    <a:pt x="359" y="440"/>
                  </a:lnTo>
                  <a:lnTo>
                    <a:pt x="346" y="450"/>
                  </a:lnTo>
                  <a:lnTo>
                    <a:pt x="332" y="456"/>
                  </a:lnTo>
                  <a:lnTo>
                    <a:pt x="317" y="458"/>
                  </a:lnTo>
                  <a:lnTo>
                    <a:pt x="302" y="456"/>
                  </a:lnTo>
                  <a:lnTo>
                    <a:pt x="287" y="450"/>
                  </a:lnTo>
                  <a:lnTo>
                    <a:pt x="219" y="410"/>
                  </a:lnTo>
                  <a:lnTo>
                    <a:pt x="202" y="404"/>
                  </a:lnTo>
                  <a:lnTo>
                    <a:pt x="185" y="402"/>
                  </a:lnTo>
                  <a:lnTo>
                    <a:pt x="168" y="404"/>
                  </a:lnTo>
                  <a:lnTo>
                    <a:pt x="151" y="410"/>
                  </a:lnTo>
                  <a:lnTo>
                    <a:pt x="137" y="421"/>
                  </a:lnTo>
                  <a:lnTo>
                    <a:pt x="127" y="435"/>
                  </a:lnTo>
                  <a:lnTo>
                    <a:pt x="121" y="451"/>
                  </a:lnTo>
                  <a:lnTo>
                    <a:pt x="118" y="469"/>
                  </a:lnTo>
                  <a:lnTo>
                    <a:pt x="121" y="485"/>
                  </a:lnTo>
                  <a:lnTo>
                    <a:pt x="127" y="502"/>
                  </a:lnTo>
                  <a:lnTo>
                    <a:pt x="137" y="515"/>
                  </a:lnTo>
                  <a:lnTo>
                    <a:pt x="151" y="526"/>
                  </a:lnTo>
                  <a:lnTo>
                    <a:pt x="220" y="566"/>
                  </a:lnTo>
                  <a:lnTo>
                    <a:pt x="233" y="576"/>
                  </a:lnTo>
                  <a:lnTo>
                    <a:pt x="242" y="588"/>
                  </a:lnTo>
                  <a:lnTo>
                    <a:pt x="247" y="602"/>
                  </a:lnTo>
                  <a:lnTo>
                    <a:pt x="250" y="618"/>
                  </a:lnTo>
                  <a:lnTo>
                    <a:pt x="247" y="633"/>
                  </a:lnTo>
                  <a:lnTo>
                    <a:pt x="239" y="673"/>
                  </a:lnTo>
                  <a:lnTo>
                    <a:pt x="233" y="713"/>
                  </a:lnTo>
                  <a:lnTo>
                    <a:pt x="231" y="751"/>
                  </a:lnTo>
                  <a:lnTo>
                    <a:pt x="233" y="791"/>
                  </a:lnTo>
                  <a:lnTo>
                    <a:pt x="239" y="831"/>
                  </a:lnTo>
                  <a:lnTo>
                    <a:pt x="247" y="871"/>
                  </a:lnTo>
                  <a:lnTo>
                    <a:pt x="250" y="886"/>
                  </a:lnTo>
                  <a:lnTo>
                    <a:pt x="247" y="901"/>
                  </a:lnTo>
                  <a:lnTo>
                    <a:pt x="242" y="916"/>
                  </a:lnTo>
                  <a:lnTo>
                    <a:pt x="233" y="928"/>
                  </a:lnTo>
                  <a:lnTo>
                    <a:pt x="220" y="938"/>
                  </a:lnTo>
                  <a:lnTo>
                    <a:pt x="151" y="978"/>
                  </a:lnTo>
                  <a:lnTo>
                    <a:pt x="137" y="989"/>
                  </a:lnTo>
                  <a:lnTo>
                    <a:pt x="127" y="1002"/>
                  </a:lnTo>
                  <a:lnTo>
                    <a:pt x="121" y="1018"/>
                  </a:lnTo>
                  <a:lnTo>
                    <a:pt x="118" y="1035"/>
                  </a:lnTo>
                  <a:lnTo>
                    <a:pt x="121" y="1053"/>
                  </a:lnTo>
                  <a:lnTo>
                    <a:pt x="127" y="1069"/>
                  </a:lnTo>
                  <a:lnTo>
                    <a:pt x="138" y="1082"/>
                  </a:lnTo>
                  <a:lnTo>
                    <a:pt x="151" y="1094"/>
                  </a:lnTo>
                  <a:lnTo>
                    <a:pt x="168" y="1100"/>
                  </a:lnTo>
                  <a:lnTo>
                    <a:pt x="185" y="1102"/>
                  </a:lnTo>
                  <a:lnTo>
                    <a:pt x="202" y="1100"/>
                  </a:lnTo>
                  <a:lnTo>
                    <a:pt x="219" y="1094"/>
                  </a:lnTo>
                  <a:lnTo>
                    <a:pt x="287" y="1054"/>
                  </a:lnTo>
                  <a:lnTo>
                    <a:pt x="302" y="1048"/>
                  </a:lnTo>
                  <a:lnTo>
                    <a:pt x="317" y="1046"/>
                  </a:lnTo>
                  <a:lnTo>
                    <a:pt x="331" y="1048"/>
                  </a:lnTo>
                  <a:lnTo>
                    <a:pt x="346" y="1054"/>
                  </a:lnTo>
                  <a:lnTo>
                    <a:pt x="359" y="1064"/>
                  </a:lnTo>
                  <a:lnTo>
                    <a:pt x="394" y="1096"/>
                  </a:lnTo>
                  <a:lnTo>
                    <a:pt x="433" y="1124"/>
                  </a:lnTo>
                  <a:lnTo>
                    <a:pt x="475" y="1149"/>
                  </a:lnTo>
                  <a:lnTo>
                    <a:pt x="519" y="1167"/>
                  </a:lnTo>
                  <a:lnTo>
                    <a:pt x="564" y="1182"/>
                  </a:lnTo>
                  <a:lnTo>
                    <a:pt x="580" y="1188"/>
                  </a:lnTo>
                  <a:lnTo>
                    <a:pt x="592" y="1197"/>
                  </a:lnTo>
                  <a:lnTo>
                    <a:pt x="601" y="1209"/>
                  </a:lnTo>
                  <a:lnTo>
                    <a:pt x="607" y="1224"/>
                  </a:lnTo>
                  <a:lnTo>
                    <a:pt x="609" y="1239"/>
                  </a:lnTo>
                  <a:lnTo>
                    <a:pt x="609" y="1319"/>
                  </a:lnTo>
                  <a:lnTo>
                    <a:pt x="612" y="1336"/>
                  </a:lnTo>
                  <a:lnTo>
                    <a:pt x="618" y="1353"/>
                  </a:lnTo>
                  <a:lnTo>
                    <a:pt x="628" y="1366"/>
                  </a:lnTo>
                  <a:lnTo>
                    <a:pt x="643" y="1377"/>
                  </a:lnTo>
                  <a:lnTo>
                    <a:pt x="658" y="1384"/>
                  </a:lnTo>
                  <a:lnTo>
                    <a:pt x="676" y="1386"/>
                  </a:lnTo>
                  <a:lnTo>
                    <a:pt x="693" y="1384"/>
                  </a:lnTo>
                  <a:lnTo>
                    <a:pt x="710" y="1377"/>
                  </a:lnTo>
                  <a:lnTo>
                    <a:pt x="723" y="1366"/>
                  </a:lnTo>
                  <a:lnTo>
                    <a:pt x="734" y="1353"/>
                  </a:lnTo>
                  <a:lnTo>
                    <a:pt x="741" y="1336"/>
                  </a:lnTo>
                  <a:lnTo>
                    <a:pt x="743" y="1319"/>
                  </a:lnTo>
                  <a:lnTo>
                    <a:pt x="743" y="1239"/>
                  </a:lnTo>
                  <a:lnTo>
                    <a:pt x="745" y="1224"/>
                  </a:lnTo>
                  <a:lnTo>
                    <a:pt x="751" y="1209"/>
                  </a:lnTo>
                  <a:lnTo>
                    <a:pt x="761" y="1197"/>
                  </a:lnTo>
                  <a:lnTo>
                    <a:pt x="773" y="1188"/>
                  </a:lnTo>
                  <a:lnTo>
                    <a:pt x="787" y="1182"/>
                  </a:lnTo>
                  <a:lnTo>
                    <a:pt x="833" y="1167"/>
                  </a:lnTo>
                  <a:lnTo>
                    <a:pt x="878" y="1149"/>
                  </a:lnTo>
                  <a:lnTo>
                    <a:pt x="918" y="1124"/>
                  </a:lnTo>
                  <a:lnTo>
                    <a:pt x="958" y="1096"/>
                  </a:lnTo>
                  <a:lnTo>
                    <a:pt x="993" y="1064"/>
                  </a:lnTo>
                  <a:lnTo>
                    <a:pt x="1006" y="1054"/>
                  </a:lnTo>
                  <a:lnTo>
                    <a:pt x="1020" y="1048"/>
                  </a:lnTo>
                  <a:lnTo>
                    <a:pt x="1035" y="1046"/>
                  </a:lnTo>
                  <a:lnTo>
                    <a:pt x="1050" y="1048"/>
                  </a:lnTo>
                  <a:lnTo>
                    <a:pt x="1065" y="1054"/>
                  </a:lnTo>
                  <a:lnTo>
                    <a:pt x="1134" y="1094"/>
                  </a:lnTo>
                  <a:lnTo>
                    <a:pt x="1150" y="1100"/>
                  </a:lnTo>
                  <a:lnTo>
                    <a:pt x="1167" y="1102"/>
                  </a:lnTo>
                  <a:lnTo>
                    <a:pt x="1184" y="1100"/>
                  </a:lnTo>
                  <a:lnTo>
                    <a:pt x="1200" y="1094"/>
                  </a:lnTo>
                  <a:lnTo>
                    <a:pt x="1214" y="1082"/>
                  </a:lnTo>
                  <a:lnTo>
                    <a:pt x="1225" y="1069"/>
                  </a:lnTo>
                  <a:lnTo>
                    <a:pt x="1232" y="1053"/>
                  </a:lnTo>
                  <a:lnTo>
                    <a:pt x="1234" y="1035"/>
                  </a:lnTo>
                  <a:lnTo>
                    <a:pt x="1232" y="1018"/>
                  </a:lnTo>
                  <a:lnTo>
                    <a:pt x="1225" y="1002"/>
                  </a:lnTo>
                  <a:lnTo>
                    <a:pt x="1214" y="989"/>
                  </a:lnTo>
                  <a:lnTo>
                    <a:pt x="1200" y="978"/>
                  </a:lnTo>
                  <a:lnTo>
                    <a:pt x="1131" y="938"/>
                  </a:lnTo>
                  <a:lnTo>
                    <a:pt x="1119" y="928"/>
                  </a:lnTo>
                  <a:lnTo>
                    <a:pt x="1109" y="916"/>
                  </a:lnTo>
                  <a:lnTo>
                    <a:pt x="1104" y="901"/>
                  </a:lnTo>
                  <a:lnTo>
                    <a:pt x="1102" y="886"/>
                  </a:lnTo>
                  <a:lnTo>
                    <a:pt x="1104" y="871"/>
                  </a:lnTo>
                  <a:lnTo>
                    <a:pt x="1114" y="831"/>
                  </a:lnTo>
                  <a:lnTo>
                    <a:pt x="1119" y="791"/>
                  </a:lnTo>
                  <a:lnTo>
                    <a:pt x="1120" y="751"/>
                  </a:lnTo>
                  <a:lnTo>
                    <a:pt x="1119" y="713"/>
                  </a:lnTo>
                  <a:lnTo>
                    <a:pt x="1114" y="673"/>
                  </a:lnTo>
                  <a:lnTo>
                    <a:pt x="1104" y="633"/>
                  </a:lnTo>
                  <a:lnTo>
                    <a:pt x="1102" y="618"/>
                  </a:lnTo>
                  <a:lnTo>
                    <a:pt x="1104" y="602"/>
                  </a:lnTo>
                  <a:lnTo>
                    <a:pt x="1109" y="588"/>
                  </a:lnTo>
                  <a:lnTo>
                    <a:pt x="1119" y="576"/>
                  </a:lnTo>
                  <a:lnTo>
                    <a:pt x="1131" y="566"/>
                  </a:lnTo>
                  <a:lnTo>
                    <a:pt x="1200" y="526"/>
                  </a:lnTo>
                  <a:lnTo>
                    <a:pt x="1214" y="515"/>
                  </a:lnTo>
                  <a:lnTo>
                    <a:pt x="1225" y="502"/>
                  </a:lnTo>
                  <a:lnTo>
                    <a:pt x="1232" y="485"/>
                  </a:lnTo>
                  <a:lnTo>
                    <a:pt x="1234" y="469"/>
                  </a:lnTo>
                  <a:lnTo>
                    <a:pt x="1232" y="451"/>
                  </a:lnTo>
                  <a:lnTo>
                    <a:pt x="1225" y="435"/>
                  </a:lnTo>
                  <a:lnTo>
                    <a:pt x="1214" y="420"/>
                  </a:lnTo>
                  <a:lnTo>
                    <a:pt x="1200" y="410"/>
                  </a:lnTo>
                  <a:lnTo>
                    <a:pt x="1184" y="404"/>
                  </a:lnTo>
                  <a:lnTo>
                    <a:pt x="1167" y="402"/>
                  </a:lnTo>
                  <a:lnTo>
                    <a:pt x="1150" y="404"/>
                  </a:lnTo>
                  <a:lnTo>
                    <a:pt x="1134" y="410"/>
                  </a:lnTo>
                  <a:lnTo>
                    <a:pt x="1065" y="450"/>
                  </a:lnTo>
                  <a:lnTo>
                    <a:pt x="1050" y="456"/>
                  </a:lnTo>
                  <a:lnTo>
                    <a:pt x="1035" y="458"/>
                  </a:lnTo>
                  <a:lnTo>
                    <a:pt x="1020" y="456"/>
                  </a:lnTo>
                  <a:lnTo>
                    <a:pt x="1006" y="450"/>
                  </a:lnTo>
                  <a:lnTo>
                    <a:pt x="993" y="440"/>
                  </a:lnTo>
                  <a:lnTo>
                    <a:pt x="958" y="408"/>
                  </a:lnTo>
                  <a:lnTo>
                    <a:pt x="918" y="379"/>
                  </a:lnTo>
                  <a:lnTo>
                    <a:pt x="878" y="355"/>
                  </a:lnTo>
                  <a:lnTo>
                    <a:pt x="833" y="336"/>
                  </a:lnTo>
                  <a:lnTo>
                    <a:pt x="787" y="322"/>
                  </a:lnTo>
                  <a:lnTo>
                    <a:pt x="773" y="315"/>
                  </a:lnTo>
                  <a:lnTo>
                    <a:pt x="761" y="307"/>
                  </a:lnTo>
                  <a:lnTo>
                    <a:pt x="751" y="295"/>
                  </a:lnTo>
                  <a:lnTo>
                    <a:pt x="745" y="280"/>
                  </a:lnTo>
                  <a:lnTo>
                    <a:pt x="743" y="265"/>
                  </a:lnTo>
                  <a:lnTo>
                    <a:pt x="743" y="185"/>
                  </a:lnTo>
                  <a:lnTo>
                    <a:pt x="741" y="168"/>
                  </a:lnTo>
                  <a:lnTo>
                    <a:pt x="734" y="151"/>
                  </a:lnTo>
                  <a:lnTo>
                    <a:pt x="723" y="138"/>
                  </a:lnTo>
                  <a:lnTo>
                    <a:pt x="710" y="127"/>
                  </a:lnTo>
                  <a:lnTo>
                    <a:pt x="693" y="120"/>
                  </a:lnTo>
                  <a:lnTo>
                    <a:pt x="676" y="118"/>
                  </a:lnTo>
                  <a:close/>
                  <a:moveTo>
                    <a:pt x="676" y="0"/>
                  </a:moveTo>
                  <a:lnTo>
                    <a:pt x="709" y="3"/>
                  </a:lnTo>
                  <a:lnTo>
                    <a:pt x="741" y="12"/>
                  </a:lnTo>
                  <a:lnTo>
                    <a:pt x="769" y="25"/>
                  </a:lnTo>
                  <a:lnTo>
                    <a:pt x="795" y="44"/>
                  </a:lnTo>
                  <a:lnTo>
                    <a:pt x="817" y="66"/>
                  </a:lnTo>
                  <a:lnTo>
                    <a:pt x="836" y="91"/>
                  </a:lnTo>
                  <a:lnTo>
                    <a:pt x="849" y="120"/>
                  </a:lnTo>
                  <a:lnTo>
                    <a:pt x="858" y="152"/>
                  </a:lnTo>
                  <a:lnTo>
                    <a:pt x="861" y="185"/>
                  </a:lnTo>
                  <a:lnTo>
                    <a:pt x="861" y="221"/>
                  </a:lnTo>
                  <a:lnTo>
                    <a:pt x="911" y="240"/>
                  </a:lnTo>
                  <a:lnTo>
                    <a:pt x="957" y="265"/>
                  </a:lnTo>
                  <a:lnTo>
                    <a:pt x="1002" y="293"/>
                  </a:lnTo>
                  <a:lnTo>
                    <a:pt x="1044" y="325"/>
                  </a:lnTo>
                  <a:lnTo>
                    <a:pt x="1074" y="308"/>
                  </a:lnTo>
                  <a:lnTo>
                    <a:pt x="1102" y="296"/>
                  </a:lnTo>
                  <a:lnTo>
                    <a:pt x="1129" y="287"/>
                  </a:lnTo>
                  <a:lnTo>
                    <a:pt x="1158" y="283"/>
                  </a:lnTo>
                  <a:lnTo>
                    <a:pt x="1187" y="285"/>
                  </a:lnTo>
                  <a:lnTo>
                    <a:pt x="1215" y="290"/>
                  </a:lnTo>
                  <a:lnTo>
                    <a:pt x="1242" y="299"/>
                  </a:lnTo>
                  <a:lnTo>
                    <a:pt x="1267" y="312"/>
                  </a:lnTo>
                  <a:lnTo>
                    <a:pt x="1289" y="330"/>
                  </a:lnTo>
                  <a:lnTo>
                    <a:pt x="1310" y="351"/>
                  </a:lnTo>
                  <a:lnTo>
                    <a:pt x="1327" y="376"/>
                  </a:lnTo>
                  <a:lnTo>
                    <a:pt x="1340" y="403"/>
                  </a:lnTo>
                  <a:lnTo>
                    <a:pt x="1348" y="431"/>
                  </a:lnTo>
                  <a:lnTo>
                    <a:pt x="1352" y="460"/>
                  </a:lnTo>
                  <a:lnTo>
                    <a:pt x="1351" y="489"/>
                  </a:lnTo>
                  <a:lnTo>
                    <a:pt x="1346" y="516"/>
                  </a:lnTo>
                  <a:lnTo>
                    <a:pt x="1336" y="543"/>
                  </a:lnTo>
                  <a:lnTo>
                    <a:pt x="1322" y="568"/>
                  </a:lnTo>
                  <a:lnTo>
                    <a:pt x="1306" y="591"/>
                  </a:lnTo>
                  <a:lnTo>
                    <a:pt x="1284" y="611"/>
                  </a:lnTo>
                  <a:lnTo>
                    <a:pt x="1259" y="629"/>
                  </a:lnTo>
                  <a:lnTo>
                    <a:pt x="1229" y="647"/>
                  </a:lnTo>
                  <a:lnTo>
                    <a:pt x="1236" y="700"/>
                  </a:lnTo>
                  <a:lnTo>
                    <a:pt x="1238" y="751"/>
                  </a:lnTo>
                  <a:lnTo>
                    <a:pt x="1236" y="804"/>
                  </a:lnTo>
                  <a:lnTo>
                    <a:pt x="1229" y="857"/>
                  </a:lnTo>
                  <a:lnTo>
                    <a:pt x="1259" y="875"/>
                  </a:lnTo>
                  <a:lnTo>
                    <a:pt x="1284" y="893"/>
                  </a:lnTo>
                  <a:lnTo>
                    <a:pt x="1306" y="913"/>
                  </a:lnTo>
                  <a:lnTo>
                    <a:pt x="1322" y="936"/>
                  </a:lnTo>
                  <a:lnTo>
                    <a:pt x="1336" y="961"/>
                  </a:lnTo>
                  <a:lnTo>
                    <a:pt x="1346" y="988"/>
                  </a:lnTo>
                  <a:lnTo>
                    <a:pt x="1351" y="1015"/>
                  </a:lnTo>
                  <a:lnTo>
                    <a:pt x="1352" y="1044"/>
                  </a:lnTo>
                  <a:lnTo>
                    <a:pt x="1348" y="1073"/>
                  </a:lnTo>
                  <a:lnTo>
                    <a:pt x="1340" y="1101"/>
                  </a:lnTo>
                  <a:lnTo>
                    <a:pt x="1327" y="1128"/>
                  </a:lnTo>
                  <a:lnTo>
                    <a:pt x="1310" y="1153"/>
                  </a:lnTo>
                  <a:lnTo>
                    <a:pt x="1289" y="1174"/>
                  </a:lnTo>
                  <a:lnTo>
                    <a:pt x="1267" y="1191"/>
                  </a:lnTo>
                  <a:lnTo>
                    <a:pt x="1242" y="1205"/>
                  </a:lnTo>
                  <a:lnTo>
                    <a:pt x="1215" y="1214"/>
                  </a:lnTo>
                  <a:lnTo>
                    <a:pt x="1187" y="1219"/>
                  </a:lnTo>
                  <a:lnTo>
                    <a:pt x="1158" y="1220"/>
                  </a:lnTo>
                  <a:lnTo>
                    <a:pt x="1129" y="1217"/>
                  </a:lnTo>
                  <a:lnTo>
                    <a:pt x="1102" y="1208"/>
                  </a:lnTo>
                  <a:lnTo>
                    <a:pt x="1074" y="1196"/>
                  </a:lnTo>
                  <a:lnTo>
                    <a:pt x="1044" y="1177"/>
                  </a:lnTo>
                  <a:lnTo>
                    <a:pt x="1002" y="1211"/>
                  </a:lnTo>
                  <a:lnTo>
                    <a:pt x="957" y="1239"/>
                  </a:lnTo>
                  <a:lnTo>
                    <a:pt x="911" y="1263"/>
                  </a:lnTo>
                  <a:lnTo>
                    <a:pt x="861" y="1283"/>
                  </a:lnTo>
                  <a:lnTo>
                    <a:pt x="861" y="1319"/>
                  </a:lnTo>
                  <a:lnTo>
                    <a:pt x="858" y="1352"/>
                  </a:lnTo>
                  <a:lnTo>
                    <a:pt x="849" y="1384"/>
                  </a:lnTo>
                  <a:lnTo>
                    <a:pt x="836" y="1412"/>
                  </a:lnTo>
                  <a:lnTo>
                    <a:pt x="817" y="1438"/>
                  </a:lnTo>
                  <a:lnTo>
                    <a:pt x="795" y="1460"/>
                  </a:lnTo>
                  <a:lnTo>
                    <a:pt x="769" y="1479"/>
                  </a:lnTo>
                  <a:lnTo>
                    <a:pt x="741" y="1492"/>
                  </a:lnTo>
                  <a:lnTo>
                    <a:pt x="709" y="1501"/>
                  </a:lnTo>
                  <a:lnTo>
                    <a:pt x="676" y="1504"/>
                  </a:lnTo>
                  <a:lnTo>
                    <a:pt x="643" y="1501"/>
                  </a:lnTo>
                  <a:lnTo>
                    <a:pt x="612" y="1492"/>
                  </a:lnTo>
                  <a:lnTo>
                    <a:pt x="583" y="1479"/>
                  </a:lnTo>
                  <a:lnTo>
                    <a:pt x="556" y="1460"/>
                  </a:lnTo>
                  <a:lnTo>
                    <a:pt x="534" y="1438"/>
                  </a:lnTo>
                  <a:lnTo>
                    <a:pt x="517" y="1412"/>
                  </a:lnTo>
                  <a:lnTo>
                    <a:pt x="502" y="1384"/>
                  </a:lnTo>
                  <a:lnTo>
                    <a:pt x="494" y="1352"/>
                  </a:lnTo>
                  <a:lnTo>
                    <a:pt x="491" y="1319"/>
                  </a:lnTo>
                  <a:lnTo>
                    <a:pt x="491" y="1283"/>
                  </a:lnTo>
                  <a:lnTo>
                    <a:pt x="442" y="1263"/>
                  </a:lnTo>
                  <a:lnTo>
                    <a:pt x="394" y="1239"/>
                  </a:lnTo>
                  <a:lnTo>
                    <a:pt x="350" y="1211"/>
                  </a:lnTo>
                  <a:lnTo>
                    <a:pt x="308" y="1177"/>
                  </a:lnTo>
                  <a:lnTo>
                    <a:pt x="277" y="1196"/>
                  </a:lnTo>
                  <a:lnTo>
                    <a:pt x="251" y="1208"/>
                  </a:lnTo>
                  <a:lnTo>
                    <a:pt x="222" y="1217"/>
                  </a:lnTo>
                  <a:lnTo>
                    <a:pt x="193" y="1220"/>
                  </a:lnTo>
                  <a:lnTo>
                    <a:pt x="165" y="1219"/>
                  </a:lnTo>
                  <a:lnTo>
                    <a:pt x="137" y="1214"/>
                  </a:lnTo>
                  <a:lnTo>
                    <a:pt x="111" y="1205"/>
                  </a:lnTo>
                  <a:lnTo>
                    <a:pt x="85" y="1191"/>
                  </a:lnTo>
                  <a:lnTo>
                    <a:pt x="62" y="1174"/>
                  </a:lnTo>
                  <a:lnTo>
                    <a:pt x="42" y="1153"/>
                  </a:lnTo>
                  <a:lnTo>
                    <a:pt x="24" y="1128"/>
                  </a:lnTo>
                  <a:lnTo>
                    <a:pt x="11" y="1101"/>
                  </a:lnTo>
                  <a:lnTo>
                    <a:pt x="4" y="1073"/>
                  </a:lnTo>
                  <a:lnTo>
                    <a:pt x="0" y="1044"/>
                  </a:lnTo>
                  <a:lnTo>
                    <a:pt x="1" y="1015"/>
                  </a:lnTo>
                  <a:lnTo>
                    <a:pt x="6" y="988"/>
                  </a:lnTo>
                  <a:lnTo>
                    <a:pt x="16" y="961"/>
                  </a:lnTo>
                  <a:lnTo>
                    <a:pt x="29" y="936"/>
                  </a:lnTo>
                  <a:lnTo>
                    <a:pt x="47" y="913"/>
                  </a:lnTo>
                  <a:lnTo>
                    <a:pt x="68" y="893"/>
                  </a:lnTo>
                  <a:lnTo>
                    <a:pt x="93" y="875"/>
                  </a:lnTo>
                  <a:lnTo>
                    <a:pt x="123" y="857"/>
                  </a:lnTo>
                  <a:lnTo>
                    <a:pt x="115" y="804"/>
                  </a:lnTo>
                  <a:lnTo>
                    <a:pt x="113" y="751"/>
                  </a:lnTo>
                  <a:lnTo>
                    <a:pt x="115" y="700"/>
                  </a:lnTo>
                  <a:lnTo>
                    <a:pt x="123" y="647"/>
                  </a:lnTo>
                  <a:lnTo>
                    <a:pt x="93" y="629"/>
                  </a:lnTo>
                  <a:lnTo>
                    <a:pt x="68" y="611"/>
                  </a:lnTo>
                  <a:lnTo>
                    <a:pt x="47" y="591"/>
                  </a:lnTo>
                  <a:lnTo>
                    <a:pt x="29" y="568"/>
                  </a:lnTo>
                  <a:lnTo>
                    <a:pt x="16" y="543"/>
                  </a:lnTo>
                  <a:lnTo>
                    <a:pt x="6" y="516"/>
                  </a:lnTo>
                  <a:lnTo>
                    <a:pt x="1" y="489"/>
                  </a:lnTo>
                  <a:lnTo>
                    <a:pt x="0" y="460"/>
                  </a:lnTo>
                  <a:lnTo>
                    <a:pt x="4" y="431"/>
                  </a:lnTo>
                  <a:lnTo>
                    <a:pt x="11" y="403"/>
                  </a:lnTo>
                  <a:lnTo>
                    <a:pt x="24" y="376"/>
                  </a:lnTo>
                  <a:lnTo>
                    <a:pt x="41" y="352"/>
                  </a:lnTo>
                  <a:lnTo>
                    <a:pt x="61" y="331"/>
                  </a:lnTo>
                  <a:lnTo>
                    <a:pt x="84" y="313"/>
                  </a:lnTo>
                  <a:lnTo>
                    <a:pt x="109" y="299"/>
                  </a:lnTo>
                  <a:lnTo>
                    <a:pt x="137" y="290"/>
                  </a:lnTo>
                  <a:lnTo>
                    <a:pt x="166" y="285"/>
                  </a:lnTo>
                  <a:lnTo>
                    <a:pt x="194" y="283"/>
                  </a:lnTo>
                  <a:lnTo>
                    <a:pt x="223" y="287"/>
                  </a:lnTo>
                  <a:lnTo>
                    <a:pt x="251" y="296"/>
                  </a:lnTo>
                  <a:lnTo>
                    <a:pt x="277" y="308"/>
                  </a:lnTo>
                  <a:lnTo>
                    <a:pt x="308" y="325"/>
                  </a:lnTo>
                  <a:lnTo>
                    <a:pt x="350" y="293"/>
                  </a:lnTo>
                  <a:lnTo>
                    <a:pt x="394" y="265"/>
                  </a:lnTo>
                  <a:lnTo>
                    <a:pt x="442" y="240"/>
                  </a:lnTo>
                  <a:lnTo>
                    <a:pt x="491" y="221"/>
                  </a:lnTo>
                  <a:lnTo>
                    <a:pt x="491" y="185"/>
                  </a:lnTo>
                  <a:lnTo>
                    <a:pt x="494" y="152"/>
                  </a:lnTo>
                  <a:lnTo>
                    <a:pt x="502" y="120"/>
                  </a:lnTo>
                  <a:lnTo>
                    <a:pt x="517" y="91"/>
                  </a:lnTo>
                  <a:lnTo>
                    <a:pt x="534" y="66"/>
                  </a:lnTo>
                  <a:lnTo>
                    <a:pt x="556" y="44"/>
                  </a:lnTo>
                  <a:lnTo>
                    <a:pt x="583" y="25"/>
                  </a:lnTo>
                  <a:lnTo>
                    <a:pt x="612" y="12"/>
                  </a:lnTo>
                  <a:lnTo>
                    <a:pt x="643" y="3"/>
                  </a:lnTo>
                  <a:lnTo>
                    <a:pt x="6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noEditPoints="1"/>
            </p:cNvSpPr>
            <p:nvPr/>
          </p:nvSpPr>
          <p:spPr bwMode="auto">
            <a:xfrm>
              <a:off x="2058" y="2306"/>
              <a:ext cx="83" cy="82"/>
            </a:xfrm>
            <a:custGeom>
              <a:avLst/>
              <a:gdLst>
                <a:gd name="T0" fmla="*/ 219 w 497"/>
                <a:gd name="T1" fmla="*/ 122 h 496"/>
                <a:gd name="T2" fmla="*/ 168 w 497"/>
                <a:gd name="T3" fmla="*/ 147 h 496"/>
                <a:gd name="T4" fmla="*/ 132 w 497"/>
                <a:gd name="T5" fmla="*/ 191 h 496"/>
                <a:gd name="T6" fmla="*/ 120 w 497"/>
                <a:gd name="T7" fmla="*/ 247 h 496"/>
                <a:gd name="T8" fmla="*/ 132 w 497"/>
                <a:gd name="T9" fmla="*/ 305 h 496"/>
                <a:gd name="T10" fmla="*/ 168 w 497"/>
                <a:gd name="T11" fmla="*/ 349 h 496"/>
                <a:gd name="T12" fmla="*/ 219 w 497"/>
                <a:gd name="T13" fmla="*/ 374 h 496"/>
                <a:gd name="T14" fmla="*/ 278 w 497"/>
                <a:gd name="T15" fmla="*/ 374 h 496"/>
                <a:gd name="T16" fmla="*/ 330 w 497"/>
                <a:gd name="T17" fmla="*/ 349 h 496"/>
                <a:gd name="T18" fmla="*/ 366 w 497"/>
                <a:gd name="T19" fmla="*/ 305 h 496"/>
                <a:gd name="T20" fmla="*/ 379 w 497"/>
                <a:gd name="T21" fmla="*/ 247 h 496"/>
                <a:gd name="T22" fmla="*/ 366 w 497"/>
                <a:gd name="T23" fmla="*/ 191 h 496"/>
                <a:gd name="T24" fmla="*/ 330 w 497"/>
                <a:gd name="T25" fmla="*/ 147 h 496"/>
                <a:gd name="T26" fmla="*/ 278 w 497"/>
                <a:gd name="T27" fmla="*/ 122 h 496"/>
                <a:gd name="T28" fmla="*/ 249 w 497"/>
                <a:gd name="T29" fmla="*/ 0 h 496"/>
                <a:gd name="T30" fmla="*/ 327 w 497"/>
                <a:gd name="T31" fmla="*/ 12 h 496"/>
                <a:gd name="T32" fmla="*/ 395 w 497"/>
                <a:gd name="T33" fmla="*/ 48 h 496"/>
                <a:gd name="T34" fmla="*/ 450 w 497"/>
                <a:gd name="T35" fmla="*/ 102 h 496"/>
                <a:gd name="T36" fmla="*/ 485 w 497"/>
                <a:gd name="T37" fmla="*/ 169 h 496"/>
                <a:gd name="T38" fmla="*/ 497 w 497"/>
                <a:gd name="T39" fmla="*/ 247 h 496"/>
                <a:gd name="T40" fmla="*/ 485 w 497"/>
                <a:gd name="T41" fmla="*/ 326 h 496"/>
                <a:gd name="T42" fmla="*/ 450 w 497"/>
                <a:gd name="T43" fmla="*/ 394 h 496"/>
                <a:gd name="T44" fmla="*/ 395 w 497"/>
                <a:gd name="T45" fmla="*/ 448 h 496"/>
                <a:gd name="T46" fmla="*/ 327 w 497"/>
                <a:gd name="T47" fmla="*/ 484 h 496"/>
                <a:gd name="T48" fmla="*/ 249 w 497"/>
                <a:gd name="T49" fmla="*/ 496 h 496"/>
                <a:gd name="T50" fmla="*/ 170 w 497"/>
                <a:gd name="T51" fmla="*/ 484 h 496"/>
                <a:gd name="T52" fmla="*/ 103 w 497"/>
                <a:gd name="T53" fmla="*/ 448 h 496"/>
                <a:gd name="T54" fmla="*/ 49 w 497"/>
                <a:gd name="T55" fmla="*/ 394 h 496"/>
                <a:gd name="T56" fmla="*/ 14 w 497"/>
                <a:gd name="T57" fmla="*/ 326 h 496"/>
                <a:gd name="T58" fmla="*/ 0 w 497"/>
                <a:gd name="T59" fmla="*/ 247 h 496"/>
                <a:gd name="T60" fmla="*/ 14 w 497"/>
                <a:gd name="T61" fmla="*/ 169 h 496"/>
                <a:gd name="T62" fmla="*/ 49 w 497"/>
                <a:gd name="T63" fmla="*/ 102 h 496"/>
                <a:gd name="T64" fmla="*/ 103 w 497"/>
                <a:gd name="T65" fmla="*/ 48 h 496"/>
                <a:gd name="T66" fmla="*/ 170 w 497"/>
                <a:gd name="T67" fmla="*/ 12 h 496"/>
                <a:gd name="T68" fmla="*/ 249 w 497"/>
                <a:gd name="T6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7" h="496">
                  <a:moveTo>
                    <a:pt x="249" y="118"/>
                  </a:moveTo>
                  <a:lnTo>
                    <a:pt x="219" y="122"/>
                  </a:lnTo>
                  <a:lnTo>
                    <a:pt x="192" y="132"/>
                  </a:lnTo>
                  <a:lnTo>
                    <a:pt x="168" y="147"/>
                  </a:lnTo>
                  <a:lnTo>
                    <a:pt x="147" y="167"/>
                  </a:lnTo>
                  <a:lnTo>
                    <a:pt x="132" y="191"/>
                  </a:lnTo>
                  <a:lnTo>
                    <a:pt x="123" y="219"/>
                  </a:lnTo>
                  <a:lnTo>
                    <a:pt x="120" y="247"/>
                  </a:lnTo>
                  <a:lnTo>
                    <a:pt x="123" y="277"/>
                  </a:lnTo>
                  <a:lnTo>
                    <a:pt x="132" y="305"/>
                  </a:lnTo>
                  <a:lnTo>
                    <a:pt x="147" y="329"/>
                  </a:lnTo>
                  <a:lnTo>
                    <a:pt x="168" y="349"/>
                  </a:lnTo>
                  <a:lnTo>
                    <a:pt x="192" y="364"/>
                  </a:lnTo>
                  <a:lnTo>
                    <a:pt x="219" y="374"/>
                  </a:lnTo>
                  <a:lnTo>
                    <a:pt x="249" y="378"/>
                  </a:lnTo>
                  <a:lnTo>
                    <a:pt x="278" y="374"/>
                  </a:lnTo>
                  <a:lnTo>
                    <a:pt x="306" y="364"/>
                  </a:lnTo>
                  <a:lnTo>
                    <a:pt x="330" y="349"/>
                  </a:lnTo>
                  <a:lnTo>
                    <a:pt x="350" y="329"/>
                  </a:lnTo>
                  <a:lnTo>
                    <a:pt x="366" y="305"/>
                  </a:lnTo>
                  <a:lnTo>
                    <a:pt x="376" y="277"/>
                  </a:lnTo>
                  <a:lnTo>
                    <a:pt x="379" y="247"/>
                  </a:lnTo>
                  <a:lnTo>
                    <a:pt x="376" y="219"/>
                  </a:lnTo>
                  <a:lnTo>
                    <a:pt x="366" y="191"/>
                  </a:lnTo>
                  <a:lnTo>
                    <a:pt x="350" y="167"/>
                  </a:lnTo>
                  <a:lnTo>
                    <a:pt x="330" y="147"/>
                  </a:lnTo>
                  <a:lnTo>
                    <a:pt x="306" y="132"/>
                  </a:lnTo>
                  <a:lnTo>
                    <a:pt x="278" y="122"/>
                  </a:lnTo>
                  <a:lnTo>
                    <a:pt x="249" y="118"/>
                  </a:lnTo>
                  <a:close/>
                  <a:moveTo>
                    <a:pt x="249" y="0"/>
                  </a:moveTo>
                  <a:lnTo>
                    <a:pt x="289" y="4"/>
                  </a:lnTo>
                  <a:lnTo>
                    <a:pt x="327" y="12"/>
                  </a:lnTo>
                  <a:lnTo>
                    <a:pt x="362" y="28"/>
                  </a:lnTo>
                  <a:lnTo>
                    <a:pt x="395" y="48"/>
                  </a:lnTo>
                  <a:lnTo>
                    <a:pt x="424" y="73"/>
                  </a:lnTo>
                  <a:lnTo>
                    <a:pt x="450" y="102"/>
                  </a:lnTo>
                  <a:lnTo>
                    <a:pt x="469" y="134"/>
                  </a:lnTo>
                  <a:lnTo>
                    <a:pt x="485" y="169"/>
                  </a:lnTo>
                  <a:lnTo>
                    <a:pt x="494" y="208"/>
                  </a:lnTo>
                  <a:lnTo>
                    <a:pt x="497" y="247"/>
                  </a:lnTo>
                  <a:lnTo>
                    <a:pt x="494" y="288"/>
                  </a:lnTo>
                  <a:lnTo>
                    <a:pt x="485" y="326"/>
                  </a:lnTo>
                  <a:lnTo>
                    <a:pt x="469" y="362"/>
                  </a:lnTo>
                  <a:lnTo>
                    <a:pt x="450" y="394"/>
                  </a:lnTo>
                  <a:lnTo>
                    <a:pt x="424" y="423"/>
                  </a:lnTo>
                  <a:lnTo>
                    <a:pt x="395" y="448"/>
                  </a:lnTo>
                  <a:lnTo>
                    <a:pt x="362" y="468"/>
                  </a:lnTo>
                  <a:lnTo>
                    <a:pt x="327" y="484"/>
                  </a:lnTo>
                  <a:lnTo>
                    <a:pt x="289" y="492"/>
                  </a:lnTo>
                  <a:lnTo>
                    <a:pt x="249" y="496"/>
                  </a:lnTo>
                  <a:lnTo>
                    <a:pt x="209" y="492"/>
                  </a:lnTo>
                  <a:lnTo>
                    <a:pt x="170" y="484"/>
                  </a:lnTo>
                  <a:lnTo>
                    <a:pt x="135" y="468"/>
                  </a:lnTo>
                  <a:lnTo>
                    <a:pt x="103" y="448"/>
                  </a:lnTo>
                  <a:lnTo>
                    <a:pt x="73" y="423"/>
                  </a:lnTo>
                  <a:lnTo>
                    <a:pt x="49" y="394"/>
                  </a:lnTo>
                  <a:lnTo>
                    <a:pt x="29" y="362"/>
                  </a:lnTo>
                  <a:lnTo>
                    <a:pt x="14" y="326"/>
                  </a:lnTo>
                  <a:lnTo>
                    <a:pt x="4" y="288"/>
                  </a:lnTo>
                  <a:lnTo>
                    <a:pt x="0" y="247"/>
                  </a:lnTo>
                  <a:lnTo>
                    <a:pt x="4" y="208"/>
                  </a:lnTo>
                  <a:lnTo>
                    <a:pt x="14" y="169"/>
                  </a:lnTo>
                  <a:lnTo>
                    <a:pt x="29" y="134"/>
                  </a:lnTo>
                  <a:lnTo>
                    <a:pt x="49" y="102"/>
                  </a:lnTo>
                  <a:lnTo>
                    <a:pt x="73" y="73"/>
                  </a:lnTo>
                  <a:lnTo>
                    <a:pt x="103" y="48"/>
                  </a:lnTo>
                  <a:lnTo>
                    <a:pt x="135" y="28"/>
                  </a:lnTo>
                  <a:lnTo>
                    <a:pt x="170" y="12"/>
                  </a:lnTo>
                  <a:lnTo>
                    <a:pt x="209" y="4"/>
                  </a:lnTo>
                  <a:lnTo>
                    <a:pt x="2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noEditPoints="1"/>
            </p:cNvSpPr>
            <p:nvPr/>
          </p:nvSpPr>
          <p:spPr bwMode="auto">
            <a:xfrm>
              <a:off x="1733" y="2127"/>
              <a:ext cx="167" cy="167"/>
            </a:xfrm>
            <a:custGeom>
              <a:avLst/>
              <a:gdLst>
                <a:gd name="T0" fmla="*/ 448 w 1000"/>
                <a:gd name="T1" fmla="*/ 122 h 999"/>
                <a:gd name="T2" fmla="*/ 351 w 1000"/>
                <a:gd name="T3" fmla="*/ 149 h 999"/>
                <a:gd name="T4" fmla="*/ 267 w 1000"/>
                <a:gd name="T5" fmla="*/ 198 h 999"/>
                <a:gd name="T6" fmla="*/ 198 w 1000"/>
                <a:gd name="T7" fmla="*/ 267 h 999"/>
                <a:gd name="T8" fmla="*/ 148 w 1000"/>
                <a:gd name="T9" fmla="*/ 352 h 999"/>
                <a:gd name="T10" fmla="*/ 121 w 1000"/>
                <a:gd name="T11" fmla="*/ 449 h 999"/>
                <a:gd name="T12" fmla="*/ 121 w 1000"/>
                <a:gd name="T13" fmla="*/ 551 h 999"/>
                <a:gd name="T14" fmla="*/ 148 w 1000"/>
                <a:gd name="T15" fmla="*/ 649 h 999"/>
                <a:gd name="T16" fmla="*/ 198 w 1000"/>
                <a:gd name="T17" fmla="*/ 733 h 999"/>
                <a:gd name="T18" fmla="*/ 267 w 1000"/>
                <a:gd name="T19" fmla="*/ 802 h 999"/>
                <a:gd name="T20" fmla="*/ 351 w 1000"/>
                <a:gd name="T21" fmla="*/ 852 h 999"/>
                <a:gd name="T22" fmla="*/ 448 w 1000"/>
                <a:gd name="T23" fmla="*/ 878 h 999"/>
                <a:gd name="T24" fmla="*/ 552 w 1000"/>
                <a:gd name="T25" fmla="*/ 878 h 999"/>
                <a:gd name="T26" fmla="*/ 649 w 1000"/>
                <a:gd name="T27" fmla="*/ 852 h 999"/>
                <a:gd name="T28" fmla="*/ 733 w 1000"/>
                <a:gd name="T29" fmla="*/ 802 h 999"/>
                <a:gd name="T30" fmla="*/ 802 w 1000"/>
                <a:gd name="T31" fmla="*/ 733 h 999"/>
                <a:gd name="T32" fmla="*/ 852 w 1000"/>
                <a:gd name="T33" fmla="*/ 649 h 999"/>
                <a:gd name="T34" fmla="*/ 878 w 1000"/>
                <a:gd name="T35" fmla="*/ 551 h 999"/>
                <a:gd name="T36" fmla="*/ 878 w 1000"/>
                <a:gd name="T37" fmla="*/ 449 h 999"/>
                <a:gd name="T38" fmla="*/ 852 w 1000"/>
                <a:gd name="T39" fmla="*/ 352 h 999"/>
                <a:gd name="T40" fmla="*/ 802 w 1000"/>
                <a:gd name="T41" fmla="*/ 267 h 999"/>
                <a:gd name="T42" fmla="*/ 733 w 1000"/>
                <a:gd name="T43" fmla="*/ 198 h 999"/>
                <a:gd name="T44" fmla="*/ 649 w 1000"/>
                <a:gd name="T45" fmla="*/ 149 h 999"/>
                <a:gd name="T46" fmla="*/ 552 w 1000"/>
                <a:gd name="T47" fmla="*/ 122 h 999"/>
                <a:gd name="T48" fmla="*/ 500 w 1000"/>
                <a:gd name="T49" fmla="*/ 0 h 999"/>
                <a:gd name="T50" fmla="*/ 615 w 1000"/>
                <a:gd name="T51" fmla="*/ 13 h 999"/>
                <a:gd name="T52" fmla="*/ 720 w 1000"/>
                <a:gd name="T53" fmla="*/ 50 h 999"/>
                <a:gd name="T54" fmla="*/ 812 w 1000"/>
                <a:gd name="T55" fmla="*/ 110 h 999"/>
                <a:gd name="T56" fmla="*/ 890 w 1000"/>
                <a:gd name="T57" fmla="*/ 187 h 999"/>
                <a:gd name="T58" fmla="*/ 949 w 1000"/>
                <a:gd name="T59" fmla="*/ 280 h 999"/>
                <a:gd name="T60" fmla="*/ 987 w 1000"/>
                <a:gd name="T61" fmla="*/ 386 h 999"/>
                <a:gd name="T62" fmla="*/ 1000 w 1000"/>
                <a:gd name="T63" fmla="*/ 500 h 999"/>
                <a:gd name="T64" fmla="*/ 987 w 1000"/>
                <a:gd name="T65" fmla="*/ 614 h 999"/>
                <a:gd name="T66" fmla="*/ 949 w 1000"/>
                <a:gd name="T67" fmla="*/ 719 h 999"/>
                <a:gd name="T68" fmla="*/ 890 w 1000"/>
                <a:gd name="T69" fmla="*/ 813 h 999"/>
                <a:gd name="T70" fmla="*/ 812 w 1000"/>
                <a:gd name="T71" fmla="*/ 890 h 999"/>
                <a:gd name="T72" fmla="*/ 720 w 1000"/>
                <a:gd name="T73" fmla="*/ 949 h 999"/>
                <a:gd name="T74" fmla="*/ 615 w 1000"/>
                <a:gd name="T75" fmla="*/ 986 h 999"/>
                <a:gd name="T76" fmla="*/ 500 w 1000"/>
                <a:gd name="T77" fmla="*/ 999 h 999"/>
                <a:gd name="T78" fmla="*/ 385 w 1000"/>
                <a:gd name="T79" fmla="*/ 986 h 999"/>
                <a:gd name="T80" fmla="*/ 280 w 1000"/>
                <a:gd name="T81" fmla="*/ 949 h 999"/>
                <a:gd name="T82" fmla="*/ 188 w 1000"/>
                <a:gd name="T83" fmla="*/ 890 h 999"/>
                <a:gd name="T84" fmla="*/ 110 w 1000"/>
                <a:gd name="T85" fmla="*/ 813 h 999"/>
                <a:gd name="T86" fmla="*/ 51 w 1000"/>
                <a:gd name="T87" fmla="*/ 719 h 999"/>
                <a:gd name="T88" fmla="*/ 13 w 1000"/>
                <a:gd name="T89" fmla="*/ 614 h 999"/>
                <a:gd name="T90" fmla="*/ 0 w 1000"/>
                <a:gd name="T91" fmla="*/ 500 h 999"/>
                <a:gd name="T92" fmla="*/ 13 w 1000"/>
                <a:gd name="T93" fmla="*/ 386 h 999"/>
                <a:gd name="T94" fmla="*/ 51 w 1000"/>
                <a:gd name="T95" fmla="*/ 280 h 999"/>
                <a:gd name="T96" fmla="*/ 110 w 1000"/>
                <a:gd name="T97" fmla="*/ 187 h 999"/>
                <a:gd name="T98" fmla="*/ 188 w 1000"/>
                <a:gd name="T99" fmla="*/ 110 h 999"/>
                <a:gd name="T100" fmla="*/ 280 w 1000"/>
                <a:gd name="T101" fmla="*/ 50 h 999"/>
                <a:gd name="T102" fmla="*/ 385 w 1000"/>
                <a:gd name="T103" fmla="*/ 13 h 999"/>
                <a:gd name="T104" fmla="*/ 500 w 1000"/>
                <a:gd name="T10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0" h="999">
                  <a:moveTo>
                    <a:pt x="500" y="118"/>
                  </a:moveTo>
                  <a:lnTo>
                    <a:pt x="448" y="122"/>
                  </a:lnTo>
                  <a:lnTo>
                    <a:pt x="398" y="132"/>
                  </a:lnTo>
                  <a:lnTo>
                    <a:pt x="351" y="149"/>
                  </a:lnTo>
                  <a:lnTo>
                    <a:pt x="308" y="171"/>
                  </a:lnTo>
                  <a:lnTo>
                    <a:pt x="267" y="198"/>
                  </a:lnTo>
                  <a:lnTo>
                    <a:pt x="230" y="230"/>
                  </a:lnTo>
                  <a:lnTo>
                    <a:pt x="198" y="267"/>
                  </a:lnTo>
                  <a:lnTo>
                    <a:pt x="170" y="308"/>
                  </a:lnTo>
                  <a:lnTo>
                    <a:pt x="148" y="352"/>
                  </a:lnTo>
                  <a:lnTo>
                    <a:pt x="131" y="399"/>
                  </a:lnTo>
                  <a:lnTo>
                    <a:pt x="121" y="449"/>
                  </a:lnTo>
                  <a:lnTo>
                    <a:pt x="118" y="500"/>
                  </a:lnTo>
                  <a:lnTo>
                    <a:pt x="121" y="551"/>
                  </a:lnTo>
                  <a:lnTo>
                    <a:pt x="131" y="601"/>
                  </a:lnTo>
                  <a:lnTo>
                    <a:pt x="148" y="649"/>
                  </a:lnTo>
                  <a:lnTo>
                    <a:pt x="170" y="693"/>
                  </a:lnTo>
                  <a:lnTo>
                    <a:pt x="198" y="733"/>
                  </a:lnTo>
                  <a:lnTo>
                    <a:pt x="230" y="770"/>
                  </a:lnTo>
                  <a:lnTo>
                    <a:pt x="267" y="802"/>
                  </a:lnTo>
                  <a:lnTo>
                    <a:pt x="308" y="830"/>
                  </a:lnTo>
                  <a:lnTo>
                    <a:pt x="351" y="852"/>
                  </a:lnTo>
                  <a:lnTo>
                    <a:pt x="398" y="868"/>
                  </a:lnTo>
                  <a:lnTo>
                    <a:pt x="448" y="878"/>
                  </a:lnTo>
                  <a:lnTo>
                    <a:pt x="500" y="881"/>
                  </a:lnTo>
                  <a:lnTo>
                    <a:pt x="552" y="878"/>
                  </a:lnTo>
                  <a:lnTo>
                    <a:pt x="601" y="868"/>
                  </a:lnTo>
                  <a:lnTo>
                    <a:pt x="649" y="852"/>
                  </a:lnTo>
                  <a:lnTo>
                    <a:pt x="693" y="830"/>
                  </a:lnTo>
                  <a:lnTo>
                    <a:pt x="733" y="802"/>
                  </a:lnTo>
                  <a:lnTo>
                    <a:pt x="770" y="770"/>
                  </a:lnTo>
                  <a:lnTo>
                    <a:pt x="802" y="733"/>
                  </a:lnTo>
                  <a:lnTo>
                    <a:pt x="830" y="693"/>
                  </a:lnTo>
                  <a:lnTo>
                    <a:pt x="852" y="649"/>
                  </a:lnTo>
                  <a:lnTo>
                    <a:pt x="869" y="601"/>
                  </a:lnTo>
                  <a:lnTo>
                    <a:pt x="878" y="551"/>
                  </a:lnTo>
                  <a:lnTo>
                    <a:pt x="882" y="500"/>
                  </a:lnTo>
                  <a:lnTo>
                    <a:pt x="878" y="449"/>
                  </a:lnTo>
                  <a:lnTo>
                    <a:pt x="869" y="399"/>
                  </a:lnTo>
                  <a:lnTo>
                    <a:pt x="852" y="352"/>
                  </a:lnTo>
                  <a:lnTo>
                    <a:pt x="830" y="308"/>
                  </a:lnTo>
                  <a:lnTo>
                    <a:pt x="802" y="267"/>
                  </a:lnTo>
                  <a:lnTo>
                    <a:pt x="770" y="230"/>
                  </a:lnTo>
                  <a:lnTo>
                    <a:pt x="733" y="198"/>
                  </a:lnTo>
                  <a:lnTo>
                    <a:pt x="693" y="171"/>
                  </a:lnTo>
                  <a:lnTo>
                    <a:pt x="649" y="149"/>
                  </a:lnTo>
                  <a:lnTo>
                    <a:pt x="601" y="132"/>
                  </a:lnTo>
                  <a:lnTo>
                    <a:pt x="552" y="122"/>
                  </a:lnTo>
                  <a:lnTo>
                    <a:pt x="500" y="118"/>
                  </a:lnTo>
                  <a:close/>
                  <a:moveTo>
                    <a:pt x="500" y="0"/>
                  </a:moveTo>
                  <a:lnTo>
                    <a:pt x="558" y="3"/>
                  </a:lnTo>
                  <a:lnTo>
                    <a:pt x="615" y="13"/>
                  </a:lnTo>
                  <a:lnTo>
                    <a:pt x="669" y="29"/>
                  </a:lnTo>
                  <a:lnTo>
                    <a:pt x="720" y="50"/>
                  </a:lnTo>
                  <a:lnTo>
                    <a:pt x="768" y="78"/>
                  </a:lnTo>
                  <a:lnTo>
                    <a:pt x="812" y="110"/>
                  </a:lnTo>
                  <a:lnTo>
                    <a:pt x="853" y="146"/>
                  </a:lnTo>
                  <a:lnTo>
                    <a:pt x="890" y="187"/>
                  </a:lnTo>
                  <a:lnTo>
                    <a:pt x="922" y="232"/>
                  </a:lnTo>
                  <a:lnTo>
                    <a:pt x="949" y="280"/>
                  </a:lnTo>
                  <a:lnTo>
                    <a:pt x="971" y="332"/>
                  </a:lnTo>
                  <a:lnTo>
                    <a:pt x="987" y="386"/>
                  </a:lnTo>
                  <a:lnTo>
                    <a:pt x="997" y="442"/>
                  </a:lnTo>
                  <a:lnTo>
                    <a:pt x="1000" y="500"/>
                  </a:lnTo>
                  <a:lnTo>
                    <a:pt x="997" y="558"/>
                  </a:lnTo>
                  <a:lnTo>
                    <a:pt x="987" y="614"/>
                  </a:lnTo>
                  <a:lnTo>
                    <a:pt x="971" y="668"/>
                  </a:lnTo>
                  <a:lnTo>
                    <a:pt x="949" y="719"/>
                  </a:lnTo>
                  <a:lnTo>
                    <a:pt x="922" y="768"/>
                  </a:lnTo>
                  <a:lnTo>
                    <a:pt x="890" y="813"/>
                  </a:lnTo>
                  <a:lnTo>
                    <a:pt x="853" y="854"/>
                  </a:lnTo>
                  <a:lnTo>
                    <a:pt x="812" y="890"/>
                  </a:lnTo>
                  <a:lnTo>
                    <a:pt x="768" y="922"/>
                  </a:lnTo>
                  <a:lnTo>
                    <a:pt x="720" y="949"/>
                  </a:lnTo>
                  <a:lnTo>
                    <a:pt x="669" y="971"/>
                  </a:lnTo>
                  <a:lnTo>
                    <a:pt x="615" y="986"/>
                  </a:lnTo>
                  <a:lnTo>
                    <a:pt x="558" y="996"/>
                  </a:lnTo>
                  <a:lnTo>
                    <a:pt x="500" y="999"/>
                  </a:lnTo>
                  <a:lnTo>
                    <a:pt x="441" y="996"/>
                  </a:lnTo>
                  <a:lnTo>
                    <a:pt x="385" y="986"/>
                  </a:lnTo>
                  <a:lnTo>
                    <a:pt x="331" y="971"/>
                  </a:lnTo>
                  <a:lnTo>
                    <a:pt x="280" y="949"/>
                  </a:lnTo>
                  <a:lnTo>
                    <a:pt x="232" y="922"/>
                  </a:lnTo>
                  <a:lnTo>
                    <a:pt x="188" y="890"/>
                  </a:lnTo>
                  <a:lnTo>
                    <a:pt x="147" y="854"/>
                  </a:lnTo>
                  <a:lnTo>
                    <a:pt x="110" y="813"/>
                  </a:lnTo>
                  <a:lnTo>
                    <a:pt x="78" y="768"/>
                  </a:lnTo>
                  <a:lnTo>
                    <a:pt x="51" y="719"/>
                  </a:lnTo>
                  <a:lnTo>
                    <a:pt x="29" y="668"/>
                  </a:lnTo>
                  <a:lnTo>
                    <a:pt x="13" y="614"/>
                  </a:lnTo>
                  <a:lnTo>
                    <a:pt x="3" y="558"/>
                  </a:lnTo>
                  <a:lnTo>
                    <a:pt x="0" y="500"/>
                  </a:lnTo>
                  <a:lnTo>
                    <a:pt x="3" y="442"/>
                  </a:lnTo>
                  <a:lnTo>
                    <a:pt x="13" y="386"/>
                  </a:lnTo>
                  <a:lnTo>
                    <a:pt x="29" y="332"/>
                  </a:lnTo>
                  <a:lnTo>
                    <a:pt x="51" y="280"/>
                  </a:lnTo>
                  <a:lnTo>
                    <a:pt x="78" y="232"/>
                  </a:lnTo>
                  <a:lnTo>
                    <a:pt x="110" y="187"/>
                  </a:lnTo>
                  <a:lnTo>
                    <a:pt x="147" y="146"/>
                  </a:lnTo>
                  <a:lnTo>
                    <a:pt x="188" y="110"/>
                  </a:lnTo>
                  <a:lnTo>
                    <a:pt x="232" y="78"/>
                  </a:lnTo>
                  <a:lnTo>
                    <a:pt x="280" y="50"/>
                  </a:lnTo>
                  <a:lnTo>
                    <a:pt x="331" y="29"/>
                  </a:lnTo>
                  <a:lnTo>
                    <a:pt x="385" y="13"/>
                  </a:lnTo>
                  <a:lnTo>
                    <a:pt x="441" y="3"/>
                  </a:lnTo>
                  <a:lnTo>
                    <a:pt x="5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16"/>
          <p:cNvGrpSpPr>
            <a:grpSpLocks noChangeAspect="1"/>
          </p:cNvGrpSpPr>
          <p:nvPr/>
        </p:nvGrpSpPr>
        <p:grpSpPr bwMode="auto">
          <a:xfrm>
            <a:off x="5865355" y="1402437"/>
            <a:ext cx="429539" cy="429105"/>
            <a:chOff x="364" y="579"/>
            <a:chExt cx="2966" cy="2963"/>
          </a:xfrm>
          <a:solidFill>
            <a:schemeClr val="bg1"/>
          </a:solidFill>
        </p:grpSpPr>
        <p:sp>
          <p:nvSpPr>
            <p:cNvPr id="29" name="Freeform 18"/>
            <p:cNvSpPr>
              <a:spLocks noEditPoints="1"/>
            </p:cNvSpPr>
            <p:nvPr/>
          </p:nvSpPr>
          <p:spPr bwMode="auto">
            <a:xfrm>
              <a:off x="364" y="579"/>
              <a:ext cx="2966" cy="2963"/>
            </a:xfrm>
            <a:custGeom>
              <a:avLst/>
              <a:gdLst>
                <a:gd name="T0" fmla="*/ 208 w 5931"/>
                <a:gd name="T1" fmla="*/ 5324 h 5927"/>
                <a:gd name="T2" fmla="*/ 228 w 5931"/>
                <a:gd name="T3" fmla="*/ 5564 h 5927"/>
                <a:gd name="T4" fmla="*/ 410 w 5931"/>
                <a:gd name="T5" fmla="*/ 5719 h 5927"/>
                <a:gd name="T6" fmla="*/ 650 w 5931"/>
                <a:gd name="T7" fmla="*/ 5701 h 5927"/>
                <a:gd name="T8" fmla="*/ 1737 w 5931"/>
                <a:gd name="T9" fmla="*/ 3880 h 5927"/>
                <a:gd name="T10" fmla="*/ 1533 w 5931"/>
                <a:gd name="T11" fmla="*/ 3955 h 5927"/>
                <a:gd name="T12" fmla="*/ 2051 w 5931"/>
                <a:gd name="T13" fmla="*/ 4193 h 5927"/>
                <a:gd name="T14" fmla="*/ 1959 w 5931"/>
                <a:gd name="T15" fmla="*/ 3972 h 5927"/>
                <a:gd name="T16" fmla="*/ 1737 w 5931"/>
                <a:gd name="T17" fmla="*/ 3880 h 5927"/>
                <a:gd name="T18" fmla="*/ 2123 w 5931"/>
                <a:gd name="T19" fmla="*/ 3867 h 5927"/>
                <a:gd name="T20" fmla="*/ 3888 w 5931"/>
                <a:gd name="T21" fmla="*/ 193 h 5927"/>
                <a:gd name="T22" fmla="*/ 3200 w 5931"/>
                <a:gd name="T23" fmla="*/ 325 h 5927"/>
                <a:gd name="T24" fmla="*/ 2630 w 5931"/>
                <a:gd name="T25" fmla="*/ 687 h 5927"/>
                <a:gd name="T26" fmla="*/ 2226 w 5931"/>
                <a:gd name="T27" fmla="*/ 1230 h 5927"/>
                <a:gd name="T28" fmla="*/ 2043 w 5931"/>
                <a:gd name="T29" fmla="*/ 1897 h 5927"/>
                <a:gd name="T30" fmla="*/ 2123 w 5931"/>
                <a:gd name="T31" fmla="*/ 2599 h 5927"/>
                <a:gd name="T32" fmla="*/ 2444 w 5931"/>
                <a:gd name="T33" fmla="*/ 3198 h 5927"/>
                <a:gd name="T34" fmla="*/ 2955 w 5931"/>
                <a:gd name="T35" fmla="*/ 3640 h 5927"/>
                <a:gd name="T36" fmla="*/ 3603 w 5931"/>
                <a:gd name="T37" fmla="*/ 3871 h 5927"/>
                <a:gd name="T38" fmla="*/ 4312 w 5931"/>
                <a:gd name="T39" fmla="*/ 3844 h 5927"/>
                <a:gd name="T40" fmla="*/ 4937 w 5931"/>
                <a:gd name="T41" fmla="*/ 3566 h 5927"/>
                <a:gd name="T42" fmla="*/ 5413 w 5931"/>
                <a:gd name="T43" fmla="*/ 3090 h 5927"/>
                <a:gd name="T44" fmla="*/ 5691 w 5931"/>
                <a:gd name="T45" fmla="*/ 2466 h 5927"/>
                <a:gd name="T46" fmla="*/ 5718 w 5931"/>
                <a:gd name="T47" fmla="*/ 1757 h 5927"/>
                <a:gd name="T48" fmla="*/ 5487 w 5931"/>
                <a:gd name="T49" fmla="*/ 1109 h 5927"/>
                <a:gd name="T50" fmla="*/ 5045 w 5931"/>
                <a:gd name="T51" fmla="*/ 599 h 5927"/>
                <a:gd name="T52" fmla="*/ 4448 w 5931"/>
                <a:gd name="T53" fmla="*/ 278 h 5927"/>
                <a:gd name="T54" fmla="*/ 3888 w 5931"/>
                <a:gd name="T55" fmla="*/ 0 h 5927"/>
                <a:gd name="T56" fmla="*/ 4615 w 5931"/>
                <a:gd name="T57" fmla="*/ 133 h 5927"/>
                <a:gd name="T58" fmla="*/ 5229 w 5931"/>
                <a:gd name="T59" fmla="*/ 501 h 5927"/>
                <a:gd name="T60" fmla="*/ 5677 w 5931"/>
                <a:gd name="T61" fmla="*/ 1053 h 5927"/>
                <a:gd name="T62" fmla="*/ 5910 w 5931"/>
                <a:gd name="T63" fmla="*/ 1741 h 5927"/>
                <a:gd name="T64" fmla="*/ 5882 w 5931"/>
                <a:gd name="T65" fmla="*/ 2489 h 5927"/>
                <a:gd name="T66" fmla="*/ 5603 w 5931"/>
                <a:gd name="T67" fmla="*/ 3153 h 5927"/>
                <a:gd name="T68" fmla="*/ 5117 w 5931"/>
                <a:gd name="T69" fmla="*/ 3672 h 5927"/>
                <a:gd name="T70" fmla="*/ 4478 w 5931"/>
                <a:gd name="T71" fmla="*/ 3997 h 5927"/>
                <a:gd name="T72" fmla="*/ 3735 w 5931"/>
                <a:gd name="T73" fmla="*/ 4078 h 5927"/>
                <a:gd name="T74" fmla="*/ 3023 w 5931"/>
                <a:gd name="T75" fmla="*/ 3892 h 5927"/>
                <a:gd name="T76" fmla="*/ 2231 w 5931"/>
                <a:gd name="T77" fmla="*/ 4089 h 5927"/>
                <a:gd name="T78" fmla="*/ 2204 w 5931"/>
                <a:gd name="T79" fmla="*/ 4386 h 5927"/>
                <a:gd name="T80" fmla="*/ 814 w 5931"/>
                <a:gd name="T81" fmla="*/ 5822 h 5927"/>
                <a:gd name="T82" fmla="*/ 507 w 5931"/>
                <a:gd name="T83" fmla="*/ 5927 h 5927"/>
                <a:gd name="T84" fmla="*/ 199 w 5931"/>
                <a:gd name="T85" fmla="*/ 5822 h 5927"/>
                <a:gd name="T86" fmla="*/ 18 w 5931"/>
                <a:gd name="T87" fmla="*/ 5553 h 5927"/>
                <a:gd name="T88" fmla="*/ 40 w 5931"/>
                <a:gd name="T89" fmla="*/ 5227 h 5927"/>
                <a:gd name="T90" fmla="*/ 1430 w 5931"/>
                <a:gd name="T91" fmla="*/ 3791 h 5927"/>
                <a:gd name="T92" fmla="*/ 1737 w 5931"/>
                <a:gd name="T93" fmla="*/ 3687 h 5927"/>
                <a:gd name="T94" fmla="*/ 2179 w 5931"/>
                <a:gd name="T95" fmla="*/ 3158 h 5927"/>
                <a:gd name="T96" fmla="*/ 1895 w 5931"/>
                <a:gd name="T97" fmla="*/ 2491 h 5927"/>
                <a:gd name="T98" fmla="*/ 1868 w 5931"/>
                <a:gd name="T99" fmla="*/ 1741 h 5927"/>
                <a:gd name="T100" fmla="*/ 2101 w 5931"/>
                <a:gd name="T101" fmla="*/ 1053 h 5927"/>
                <a:gd name="T102" fmla="*/ 2549 w 5931"/>
                <a:gd name="T103" fmla="*/ 501 h 5927"/>
                <a:gd name="T104" fmla="*/ 3161 w 5931"/>
                <a:gd name="T105" fmla="*/ 133 h 5927"/>
                <a:gd name="T106" fmla="*/ 3888 w 5931"/>
                <a:gd name="T107" fmla="*/ 0 h 5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31" h="5927">
                  <a:moveTo>
                    <a:pt x="1395" y="4091"/>
                  </a:moveTo>
                  <a:lnTo>
                    <a:pt x="285" y="5200"/>
                  </a:lnTo>
                  <a:lnTo>
                    <a:pt x="253" y="5238"/>
                  </a:lnTo>
                  <a:lnTo>
                    <a:pt x="228" y="5279"/>
                  </a:lnTo>
                  <a:lnTo>
                    <a:pt x="208" y="5324"/>
                  </a:lnTo>
                  <a:lnTo>
                    <a:pt x="197" y="5371"/>
                  </a:lnTo>
                  <a:lnTo>
                    <a:pt x="193" y="5422"/>
                  </a:lnTo>
                  <a:lnTo>
                    <a:pt x="197" y="5470"/>
                  </a:lnTo>
                  <a:lnTo>
                    <a:pt x="208" y="5519"/>
                  </a:lnTo>
                  <a:lnTo>
                    <a:pt x="228" y="5564"/>
                  </a:lnTo>
                  <a:lnTo>
                    <a:pt x="253" y="5606"/>
                  </a:lnTo>
                  <a:lnTo>
                    <a:pt x="285" y="5644"/>
                  </a:lnTo>
                  <a:lnTo>
                    <a:pt x="323" y="5676"/>
                  </a:lnTo>
                  <a:lnTo>
                    <a:pt x="365" y="5701"/>
                  </a:lnTo>
                  <a:lnTo>
                    <a:pt x="410" y="5719"/>
                  </a:lnTo>
                  <a:lnTo>
                    <a:pt x="457" y="5732"/>
                  </a:lnTo>
                  <a:lnTo>
                    <a:pt x="507" y="5736"/>
                  </a:lnTo>
                  <a:lnTo>
                    <a:pt x="556" y="5732"/>
                  </a:lnTo>
                  <a:lnTo>
                    <a:pt x="605" y="5719"/>
                  </a:lnTo>
                  <a:lnTo>
                    <a:pt x="650" y="5701"/>
                  </a:lnTo>
                  <a:lnTo>
                    <a:pt x="691" y="5676"/>
                  </a:lnTo>
                  <a:lnTo>
                    <a:pt x="729" y="5644"/>
                  </a:lnTo>
                  <a:lnTo>
                    <a:pt x="1839" y="4533"/>
                  </a:lnTo>
                  <a:lnTo>
                    <a:pt x="1395" y="4091"/>
                  </a:lnTo>
                  <a:close/>
                  <a:moveTo>
                    <a:pt x="1737" y="3880"/>
                  </a:moveTo>
                  <a:lnTo>
                    <a:pt x="1693" y="3881"/>
                  </a:lnTo>
                  <a:lnTo>
                    <a:pt x="1650" y="3890"/>
                  </a:lnTo>
                  <a:lnTo>
                    <a:pt x="1608" y="3907"/>
                  </a:lnTo>
                  <a:lnTo>
                    <a:pt x="1569" y="3928"/>
                  </a:lnTo>
                  <a:lnTo>
                    <a:pt x="1533" y="3955"/>
                  </a:lnTo>
                  <a:lnTo>
                    <a:pt x="1975" y="4397"/>
                  </a:lnTo>
                  <a:lnTo>
                    <a:pt x="2007" y="4352"/>
                  </a:lnTo>
                  <a:lnTo>
                    <a:pt x="2031" y="4302"/>
                  </a:lnTo>
                  <a:lnTo>
                    <a:pt x="2045" y="4249"/>
                  </a:lnTo>
                  <a:lnTo>
                    <a:pt x="2051" y="4193"/>
                  </a:lnTo>
                  <a:lnTo>
                    <a:pt x="2047" y="4143"/>
                  </a:lnTo>
                  <a:lnTo>
                    <a:pt x="2034" y="4096"/>
                  </a:lnTo>
                  <a:lnTo>
                    <a:pt x="2016" y="4051"/>
                  </a:lnTo>
                  <a:lnTo>
                    <a:pt x="1991" y="4010"/>
                  </a:lnTo>
                  <a:lnTo>
                    <a:pt x="1959" y="3972"/>
                  </a:lnTo>
                  <a:lnTo>
                    <a:pt x="1919" y="3937"/>
                  </a:lnTo>
                  <a:lnTo>
                    <a:pt x="1877" y="3912"/>
                  </a:lnTo>
                  <a:lnTo>
                    <a:pt x="1832" y="3894"/>
                  </a:lnTo>
                  <a:lnTo>
                    <a:pt x="1785" y="3883"/>
                  </a:lnTo>
                  <a:lnTo>
                    <a:pt x="1737" y="3880"/>
                  </a:lnTo>
                  <a:close/>
                  <a:moveTo>
                    <a:pt x="2386" y="3423"/>
                  </a:moveTo>
                  <a:lnTo>
                    <a:pt x="2029" y="3780"/>
                  </a:lnTo>
                  <a:lnTo>
                    <a:pt x="2063" y="3806"/>
                  </a:lnTo>
                  <a:lnTo>
                    <a:pt x="2094" y="3835"/>
                  </a:lnTo>
                  <a:lnTo>
                    <a:pt x="2123" y="3867"/>
                  </a:lnTo>
                  <a:lnTo>
                    <a:pt x="2150" y="3899"/>
                  </a:lnTo>
                  <a:lnTo>
                    <a:pt x="2505" y="3544"/>
                  </a:lnTo>
                  <a:lnTo>
                    <a:pt x="2444" y="3485"/>
                  </a:lnTo>
                  <a:lnTo>
                    <a:pt x="2386" y="3423"/>
                  </a:lnTo>
                  <a:close/>
                  <a:moveTo>
                    <a:pt x="3888" y="193"/>
                  </a:moveTo>
                  <a:lnTo>
                    <a:pt x="3744" y="198"/>
                  </a:lnTo>
                  <a:lnTo>
                    <a:pt x="3603" y="215"/>
                  </a:lnTo>
                  <a:lnTo>
                    <a:pt x="3464" y="242"/>
                  </a:lnTo>
                  <a:lnTo>
                    <a:pt x="3330" y="278"/>
                  </a:lnTo>
                  <a:lnTo>
                    <a:pt x="3200" y="325"/>
                  </a:lnTo>
                  <a:lnTo>
                    <a:pt x="3076" y="381"/>
                  </a:lnTo>
                  <a:lnTo>
                    <a:pt x="2955" y="446"/>
                  </a:lnTo>
                  <a:lnTo>
                    <a:pt x="2841" y="518"/>
                  </a:lnTo>
                  <a:lnTo>
                    <a:pt x="2731" y="599"/>
                  </a:lnTo>
                  <a:lnTo>
                    <a:pt x="2630" y="687"/>
                  </a:lnTo>
                  <a:lnTo>
                    <a:pt x="2533" y="783"/>
                  </a:lnTo>
                  <a:lnTo>
                    <a:pt x="2444" y="886"/>
                  </a:lnTo>
                  <a:lnTo>
                    <a:pt x="2365" y="996"/>
                  </a:lnTo>
                  <a:lnTo>
                    <a:pt x="2291" y="1109"/>
                  </a:lnTo>
                  <a:lnTo>
                    <a:pt x="2226" y="1230"/>
                  </a:lnTo>
                  <a:lnTo>
                    <a:pt x="2170" y="1355"/>
                  </a:lnTo>
                  <a:lnTo>
                    <a:pt x="2123" y="1484"/>
                  </a:lnTo>
                  <a:lnTo>
                    <a:pt x="2087" y="1618"/>
                  </a:lnTo>
                  <a:lnTo>
                    <a:pt x="2060" y="1757"/>
                  </a:lnTo>
                  <a:lnTo>
                    <a:pt x="2043" y="1897"/>
                  </a:lnTo>
                  <a:lnTo>
                    <a:pt x="2038" y="2042"/>
                  </a:lnTo>
                  <a:lnTo>
                    <a:pt x="2043" y="2186"/>
                  </a:lnTo>
                  <a:lnTo>
                    <a:pt x="2060" y="2329"/>
                  </a:lnTo>
                  <a:lnTo>
                    <a:pt x="2087" y="2466"/>
                  </a:lnTo>
                  <a:lnTo>
                    <a:pt x="2123" y="2599"/>
                  </a:lnTo>
                  <a:lnTo>
                    <a:pt x="2170" y="2729"/>
                  </a:lnTo>
                  <a:lnTo>
                    <a:pt x="2226" y="2855"/>
                  </a:lnTo>
                  <a:lnTo>
                    <a:pt x="2291" y="2974"/>
                  </a:lnTo>
                  <a:lnTo>
                    <a:pt x="2365" y="3090"/>
                  </a:lnTo>
                  <a:lnTo>
                    <a:pt x="2444" y="3198"/>
                  </a:lnTo>
                  <a:lnTo>
                    <a:pt x="2533" y="3301"/>
                  </a:lnTo>
                  <a:lnTo>
                    <a:pt x="2630" y="3396"/>
                  </a:lnTo>
                  <a:lnTo>
                    <a:pt x="2731" y="3485"/>
                  </a:lnTo>
                  <a:lnTo>
                    <a:pt x="2841" y="3566"/>
                  </a:lnTo>
                  <a:lnTo>
                    <a:pt x="2955" y="3640"/>
                  </a:lnTo>
                  <a:lnTo>
                    <a:pt x="3076" y="3703"/>
                  </a:lnTo>
                  <a:lnTo>
                    <a:pt x="3200" y="3759"/>
                  </a:lnTo>
                  <a:lnTo>
                    <a:pt x="3330" y="3806"/>
                  </a:lnTo>
                  <a:lnTo>
                    <a:pt x="3464" y="3844"/>
                  </a:lnTo>
                  <a:lnTo>
                    <a:pt x="3603" y="3871"/>
                  </a:lnTo>
                  <a:lnTo>
                    <a:pt x="3744" y="3887"/>
                  </a:lnTo>
                  <a:lnTo>
                    <a:pt x="3888" y="3892"/>
                  </a:lnTo>
                  <a:lnTo>
                    <a:pt x="4032" y="3887"/>
                  </a:lnTo>
                  <a:lnTo>
                    <a:pt x="4175" y="3871"/>
                  </a:lnTo>
                  <a:lnTo>
                    <a:pt x="4312" y="3844"/>
                  </a:lnTo>
                  <a:lnTo>
                    <a:pt x="4448" y="3806"/>
                  </a:lnTo>
                  <a:lnTo>
                    <a:pt x="4576" y="3759"/>
                  </a:lnTo>
                  <a:lnTo>
                    <a:pt x="4702" y="3703"/>
                  </a:lnTo>
                  <a:lnTo>
                    <a:pt x="4821" y="3640"/>
                  </a:lnTo>
                  <a:lnTo>
                    <a:pt x="4937" y="3566"/>
                  </a:lnTo>
                  <a:lnTo>
                    <a:pt x="5045" y="3485"/>
                  </a:lnTo>
                  <a:lnTo>
                    <a:pt x="5148" y="3396"/>
                  </a:lnTo>
                  <a:lnTo>
                    <a:pt x="5243" y="3301"/>
                  </a:lnTo>
                  <a:lnTo>
                    <a:pt x="5332" y="3198"/>
                  </a:lnTo>
                  <a:lnTo>
                    <a:pt x="5413" y="3090"/>
                  </a:lnTo>
                  <a:lnTo>
                    <a:pt x="5487" y="2974"/>
                  </a:lnTo>
                  <a:lnTo>
                    <a:pt x="5550" y="2855"/>
                  </a:lnTo>
                  <a:lnTo>
                    <a:pt x="5606" y="2729"/>
                  </a:lnTo>
                  <a:lnTo>
                    <a:pt x="5653" y="2599"/>
                  </a:lnTo>
                  <a:lnTo>
                    <a:pt x="5691" y="2466"/>
                  </a:lnTo>
                  <a:lnTo>
                    <a:pt x="5718" y="2329"/>
                  </a:lnTo>
                  <a:lnTo>
                    <a:pt x="5734" y="2186"/>
                  </a:lnTo>
                  <a:lnTo>
                    <a:pt x="5740" y="2042"/>
                  </a:lnTo>
                  <a:lnTo>
                    <a:pt x="5734" y="1897"/>
                  </a:lnTo>
                  <a:lnTo>
                    <a:pt x="5718" y="1757"/>
                  </a:lnTo>
                  <a:lnTo>
                    <a:pt x="5691" y="1618"/>
                  </a:lnTo>
                  <a:lnTo>
                    <a:pt x="5653" y="1484"/>
                  </a:lnTo>
                  <a:lnTo>
                    <a:pt x="5606" y="1355"/>
                  </a:lnTo>
                  <a:lnTo>
                    <a:pt x="5550" y="1230"/>
                  </a:lnTo>
                  <a:lnTo>
                    <a:pt x="5487" y="1109"/>
                  </a:lnTo>
                  <a:lnTo>
                    <a:pt x="5413" y="996"/>
                  </a:lnTo>
                  <a:lnTo>
                    <a:pt x="5332" y="886"/>
                  </a:lnTo>
                  <a:lnTo>
                    <a:pt x="5243" y="783"/>
                  </a:lnTo>
                  <a:lnTo>
                    <a:pt x="5148" y="687"/>
                  </a:lnTo>
                  <a:lnTo>
                    <a:pt x="5045" y="599"/>
                  </a:lnTo>
                  <a:lnTo>
                    <a:pt x="4937" y="518"/>
                  </a:lnTo>
                  <a:lnTo>
                    <a:pt x="4821" y="446"/>
                  </a:lnTo>
                  <a:lnTo>
                    <a:pt x="4702" y="381"/>
                  </a:lnTo>
                  <a:lnTo>
                    <a:pt x="4576" y="325"/>
                  </a:lnTo>
                  <a:lnTo>
                    <a:pt x="4448" y="278"/>
                  </a:lnTo>
                  <a:lnTo>
                    <a:pt x="4312" y="242"/>
                  </a:lnTo>
                  <a:lnTo>
                    <a:pt x="4175" y="215"/>
                  </a:lnTo>
                  <a:lnTo>
                    <a:pt x="4032" y="198"/>
                  </a:lnTo>
                  <a:lnTo>
                    <a:pt x="3888" y="193"/>
                  </a:lnTo>
                  <a:close/>
                  <a:moveTo>
                    <a:pt x="3888" y="0"/>
                  </a:moveTo>
                  <a:lnTo>
                    <a:pt x="4041" y="5"/>
                  </a:lnTo>
                  <a:lnTo>
                    <a:pt x="4189" y="23"/>
                  </a:lnTo>
                  <a:lnTo>
                    <a:pt x="4336" y="51"/>
                  </a:lnTo>
                  <a:lnTo>
                    <a:pt x="4478" y="87"/>
                  </a:lnTo>
                  <a:lnTo>
                    <a:pt x="4615" y="133"/>
                  </a:lnTo>
                  <a:lnTo>
                    <a:pt x="4749" y="191"/>
                  </a:lnTo>
                  <a:lnTo>
                    <a:pt x="4877" y="256"/>
                  </a:lnTo>
                  <a:lnTo>
                    <a:pt x="5000" y="330"/>
                  </a:lnTo>
                  <a:lnTo>
                    <a:pt x="5117" y="411"/>
                  </a:lnTo>
                  <a:lnTo>
                    <a:pt x="5229" y="501"/>
                  </a:lnTo>
                  <a:lnTo>
                    <a:pt x="5332" y="599"/>
                  </a:lnTo>
                  <a:lnTo>
                    <a:pt x="5429" y="703"/>
                  </a:lnTo>
                  <a:lnTo>
                    <a:pt x="5520" y="813"/>
                  </a:lnTo>
                  <a:lnTo>
                    <a:pt x="5603" y="931"/>
                  </a:lnTo>
                  <a:lnTo>
                    <a:pt x="5677" y="1053"/>
                  </a:lnTo>
                  <a:lnTo>
                    <a:pt x="5742" y="1183"/>
                  </a:lnTo>
                  <a:lnTo>
                    <a:pt x="5798" y="1315"/>
                  </a:lnTo>
                  <a:lnTo>
                    <a:pt x="5845" y="1454"/>
                  </a:lnTo>
                  <a:lnTo>
                    <a:pt x="5882" y="1594"/>
                  </a:lnTo>
                  <a:lnTo>
                    <a:pt x="5910" y="1741"/>
                  </a:lnTo>
                  <a:lnTo>
                    <a:pt x="5926" y="1890"/>
                  </a:lnTo>
                  <a:lnTo>
                    <a:pt x="5931" y="2042"/>
                  </a:lnTo>
                  <a:lnTo>
                    <a:pt x="5926" y="2195"/>
                  </a:lnTo>
                  <a:lnTo>
                    <a:pt x="5910" y="2343"/>
                  </a:lnTo>
                  <a:lnTo>
                    <a:pt x="5882" y="2489"/>
                  </a:lnTo>
                  <a:lnTo>
                    <a:pt x="5845" y="2632"/>
                  </a:lnTo>
                  <a:lnTo>
                    <a:pt x="5798" y="2769"/>
                  </a:lnTo>
                  <a:lnTo>
                    <a:pt x="5742" y="2902"/>
                  </a:lnTo>
                  <a:lnTo>
                    <a:pt x="5677" y="3030"/>
                  </a:lnTo>
                  <a:lnTo>
                    <a:pt x="5603" y="3153"/>
                  </a:lnTo>
                  <a:lnTo>
                    <a:pt x="5520" y="3270"/>
                  </a:lnTo>
                  <a:lnTo>
                    <a:pt x="5429" y="3380"/>
                  </a:lnTo>
                  <a:lnTo>
                    <a:pt x="5332" y="3485"/>
                  </a:lnTo>
                  <a:lnTo>
                    <a:pt x="5229" y="3582"/>
                  </a:lnTo>
                  <a:lnTo>
                    <a:pt x="5117" y="3672"/>
                  </a:lnTo>
                  <a:lnTo>
                    <a:pt x="5000" y="3755"/>
                  </a:lnTo>
                  <a:lnTo>
                    <a:pt x="4877" y="3829"/>
                  </a:lnTo>
                  <a:lnTo>
                    <a:pt x="4749" y="3894"/>
                  </a:lnTo>
                  <a:lnTo>
                    <a:pt x="4615" y="3950"/>
                  </a:lnTo>
                  <a:lnTo>
                    <a:pt x="4478" y="3997"/>
                  </a:lnTo>
                  <a:lnTo>
                    <a:pt x="4336" y="4035"/>
                  </a:lnTo>
                  <a:lnTo>
                    <a:pt x="4189" y="4062"/>
                  </a:lnTo>
                  <a:lnTo>
                    <a:pt x="4041" y="4078"/>
                  </a:lnTo>
                  <a:lnTo>
                    <a:pt x="3888" y="4083"/>
                  </a:lnTo>
                  <a:lnTo>
                    <a:pt x="3735" y="4078"/>
                  </a:lnTo>
                  <a:lnTo>
                    <a:pt x="3585" y="4062"/>
                  </a:lnTo>
                  <a:lnTo>
                    <a:pt x="3439" y="4035"/>
                  </a:lnTo>
                  <a:lnTo>
                    <a:pt x="3296" y="3997"/>
                  </a:lnTo>
                  <a:lnTo>
                    <a:pt x="3157" y="3948"/>
                  </a:lnTo>
                  <a:lnTo>
                    <a:pt x="3023" y="3892"/>
                  </a:lnTo>
                  <a:lnTo>
                    <a:pt x="2895" y="3826"/>
                  </a:lnTo>
                  <a:lnTo>
                    <a:pt x="2771" y="3752"/>
                  </a:lnTo>
                  <a:lnTo>
                    <a:pt x="2653" y="3669"/>
                  </a:lnTo>
                  <a:lnTo>
                    <a:pt x="2240" y="4082"/>
                  </a:lnTo>
                  <a:lnTo>
                    <a:pt x="2231" y="4089"/>
                  </a:lnTo>
                  <a:lnTo>
                    <a:pt x="2240" y="4139"/>
                  </a:lnTo>
                  <a:lnTo>
                    <a:pt x="2242" y="4193"/>
                  </a:lnTo>
                  <a:lnTo>
                    <a:pt x="2238" y="4260"/>
                  </a:lnTo>
                  <a:lnTo>
                    <a:pt x="2226" y="4323"/>
                  </a:lnTo>
                  <a:lnTo>
                    <a:pt x="2204" y="4386"/>
                  </a:lnTo>
                  <a:lnTo>
                    <a:pt x="2175" y="4444"/>
                  </a:lnTo>
                  <a:lnTo>
                    <a:pt x="2139" y="4500"/>
                  </a:lnTo>
                  <a:lnTo>
                    <a:pt x="2094" y="4551"/>
                  </a:lnTo>
                  <a:lnTo>
                    <a:pt x="865" y="5779"/>
                  </a:lnTo>
                  <a:lnTo>
                    <a:pt x="814" y="5822"/>
                  </a:lnTo>
                  <a:lnTo>
                    <a:pt x="760" y="5860"/>
                  </a:lnTo>
                  <a:lnTo>
                    <a:pt x="701" y="5889"/>
                  </a:lnTo>
                  <a:lnTo>
                    <a:pt x="639" y="5911"/>
                  </a:lnTo>
                  <a:lnTo>
                    <a:pt x="574" y="5923"/>
                  </a:lnTo>
                  <a:lnTo>
                    <a:pt x="507" y="5927"/>
                  </a:lnTo>
                  <a:lnTo>
                    <a:pt x="441" y="5923"/>
                  </a:lnTo>
                  <a:lnTo>
                    <a:pt x="376" y="5911"/>
                  </a:lnTo>
                  <a:lnTo>
                    <a:pt x="312" y="5889"/>
                  </a:lnTo>
                  <a:lnTo>
                    <a:pt x="255" y="5860"/>
                  </a:lnTo>
                  <a:lnTo>
                    <a:pt x="199" y="5822"/>
                  </a:lnTo>
                  <a:lnTo>
                    <a:pt x="150" y="5779"/>
                  </a:lnTo>
                  <a:lnTo>
                    <a:pt x="105" y="5728"/>
                  </a:lnTo>
                  <a:lnTo>
                    <a:pt x="69" y="5674"/>
                  </a:lnTo>
                  <a:lnTo>
                    <a:pt x="40" y="5615"/>
                  </a:lnTo>
                  <a:lnTo>
                    <a:pt x="18" y="5553"/>
                  </a:lnTo>
                  <a:lnTo>
                    <a:pt x="6" y="5488"/>
                  </a:lnTo>
                  <a:lnTo>
                    <a:pt x="0" y="5422"/>
                  </a:lnTo>
                  <a:lnTo>
                    <a:pt x="6" y="5355"/>
                  </a:lnTo>
                  <a:lnTo>
                    <a:pt x="18" y="5290"/>
                  </a:lnTo>
                  <a:lnTo>
                    <a:pt x="40" y="5227"/>
                  </a:lnTo>
                  <a:lnTo>
                    <a:pt x="69" y="5169"/>
                  </a:lnTo>
                  <a:lnTo>
                    <a:pt x="105" y="5113"/>
                  </a:lnTo>
                  <a:lnTo>
                    <a:pt x="150" y="5065"/>
                  </a:lnTo>
                  <a:lnTo>
                    <a:pt x="1379" y="3835"/>
                  </a:lnTo>
                  <a:lnTo>
                    <a:pt x="1430" y="3791"/>
                  </a:lnTo>
                  <a:lnTo>
                    <a:pt x="1484" y="3753"/>
                  </a:lnTo>
                  <a:lnTo>
                    <a:pt x="1543" y="3725"/>
                  </a:lnTo>
                  <a:lnTo>
                    <a:pt x="1605" y="3705"/>
                  </a:lnTo>
                  <a:lnTo>
                    <a:pt x="1670" y="3692"/>
                  </a:lnTo>
                  <a:lnTo>
                    <a:pt x="1737" y="3687"/>
                  </a:lnTo>
                  <a:lnTo>
                    <a:pt x="1789" y="3690"/>
                  </a:lnTo>
                  <a:lnTo>
                    <a:pt x="1841" y="3697"/>
                  </a:lnTo>
                  <a:lnTo>
                    <a:pt x="1848" y="3690"/>
                  </a:lnTo>
                  <a:lnTo>
                    <a:pt x="2262" y="3275"/>
                  </a:lnTo>
                  <a:lnTo>
                    <a:pt x="2179" y="3158"/>
                  </a:lnTo>
                  <a:lnTo>
                    <a:pt x="2105" y="3036"/>
                  </a:lnTo>
                  <a:lnTo>
                    <a:pt x="2038" y="2907"/>
                  </a:lnTo>
                  <a:lnTo>
                    <a:pt x="1980" y="2772"/>
                  </a:lnTo>
                  <a:lnTo>
                    <a:pt x="1933" y="2635"/>
                  </a:lnTo>
                  <a:lnTo>
                    <a:pt x="1895" y="2491"/>
                  </a:lnTo>
                  <a:lnTo>
                    <a:pt x="1868" y="2345"/>
                  </a:lnTo>
                  <a:lnTo>
                    <a:pt x="1852" y="2195"/>
                  </a:lnTo>
                  <a:lnTo>
                    <a:pt x="1845" y="2042"/>
                  </a:lnTo>
                  <a:lnTo>
                    <a:pt x="1850" y="1890"/>
                  </a:lnTo>
                  <a:lnTo>
                    <a:pt x="1868" y="1741"/>
                  </a:lnTo>
                  <a:lnTo>
                    <a:pt x="1895" y="1594"/>
                  </a:lnTo>
                  <a:lnTo>
                    <a:pt x="1931" y="1454"/>
                  </a:lnTo>
                  <a:lnTo>
                    <a:pt x="1978" y="1315"/>
                  </a:lnTo>
                  <a:lnTo>
                    <a:pt x="2036" y="1183"/>
                  </a:lnTo>
                  <a:lnTo>
                    <a:pt x="2101" y="1053"/>
                  </a:lnTo>
                  <a:lnTo>
                    <a:pt x="2175" y="931"/>
                  </a:lnTo>
                  <a:lnTo>
                    <a:pt x="2258" y="813"/>
                  </a:lnTo>
                  <a:lnTo>
                    <a:pt x="2347" y="703"/>
                  </a:lnTo>
                  <a:lnTo>
                    <a:pt x="2444" y="599"/>
                  </a:lnTo>
                  <a:lnTo>
                    <a:pt x="2549" y="501"/>
                  </a:lnTo>
                  <a:lnTo>
                    <a:pt x="2661" y="411"/>
                  </a:lnTo>
                  <a:lnTo>
                    <a:pt x="2776" y="330"/>
                  </a:lnTo>
                  <a:lnTo>
                    <a:pt x="2899" y="256"/>
                  </a:lnTo>
                  <a:lnTo>
                    <a:pt x="3029" y="191"/>
                  </a:lnTo>
                  <a:lnTo>
                    <a:pt x="3161" y="133"/>
                  </a:lnTo>
                  <a:lnTo>
                    <a:pt x="3300" y="87"/>
                  </a:lnTo>
                  <a:lnTo>
                    <a:pt x="3440" y="51"/>
                  </a:lnTo>
                  <a:lnTo>
                    <a:pt x="3587" y="23"/>
                  </a:lnTo>
                  <a:lnTo>
                    <a:pt x="3736" y="5"/>
                  </a:lnTo>
                  <a:lnTo>
                    <a:pt x="38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9"/>
            <p:cNvSpPr>
              <a:spLocks noEditPoints="1"/>
            </p:cNvSpPr>
            <p:nvPr/>
          </p:nvSpPr>
          <p:spPr bwMode="auto">
            <a:xfrm>
              <a:off x="1491" y="783"/>
              <a:ext cx="1634" cy="1633"/>
            </a:xfrm>
            <a:custGeom>
              <a:avLst/>
              <a:gdLst>
                <a:gd name="T0" fmla="*/ 1388 w 3266"/>
                <a:gd name="T1" fmla="*/ 213 h 3265"/>
                <a:gd name="T2" fmla="*/ 1046 w 3266"/>
                <a:gd name="T3" fmla="*/ 318 h 3265"/>
                <a:gd name="T4" fmla="*/ 745 w 3266"/>
                <a:gd name="T5" fmla="*/ 500 h 3265"/>
                <a:gd name="T6" fmla="*/ 500 w 3266"/>
                <a:gd name="T7" fmla="*/ 745 h 3265"/>
                <a:gd name="T8" fmla="*/ 317 w 3266"/>
                <a:gd name="T9" fmla="*/ 1047 h 3265"/>
                <a:gd name="T10" fmla="*/ 214 w 3266"/>
                <a:gd name="T11" fmla="*/ 1387 h 3265"/>
                <a:gd name="T12" fmla="*/ 198 w 3266"/>
                <a:gd name="T13" fmla="*/ 1757 h 3265"/>
                <a:gd name="T14" fmla="*/ 274 w 3266"/>
                <a:gd name="T15" fmla="*/ 2111 h 3265"/>
                <a:gd name="T16" fmla="*/ 431 w 3266"/>
                <a:gd name="T17" fmla="*/ 2426 h 3265"/>
                <a:gd name="T18" fmla="*/ 657 w 3266"/>
                <a:gd name="T19" fmla="*/ 2691 h 3265"/>
                <a:gd name="T20" fmla="*/ 942 w 3266"/>
                <a:gd name="T21" fmla="*/ 2895 h 3265"/>
                <a:gd name="T22" fmla="*/ 1270 w 3266"/>
                <a:gd name="T23" fmla="*/ 3027 h 3265"/>
                <a:gd name="T24" fmla="*/ 1633 w 3266"/>
                <a:gd name="T25" fmla="*/ 3074 h 3265"/>
                <a:gd name="T26" fmla="*/ 1998 w 3266"/>
                <a:gd name="T27" fmla="*/ 3027 h 3265"/>
                <a:gd name="T28" fmla="*/ 2326 w 3266"/>
                <a:gd name="T29" fmla="*/ 2895 h 3265"/>
                <a:gd name="T30" fmla="*/ 2609 w 3266"/>
                <a:gd name="T31" fmla="*/ 2691 h 3265"/>
                <a:gd name="T32" fmla="*/ 2837 w 3266"/>
                <a:gd name="T33" fmla="*/ 2426 h 3265"/>
                <a:gd name="T34" fmla="*/ 2994 w 3266"/>
                <a:gd name="T35" fmla="*/ 2111 h 3265"/>
                <a:gd name="T36" fmla="*/ 3070 w 3266"/>
                <a:gd name="T37" fmla="*/ 1757 h 3265"/>
                <a:gd name="T38" fmla="*/ 3053 w 3266"/>
                <a:gd name="T39" fmla="*/ 1387 h 3265"/>
                <a:gd name="T40" fmla="*/ 2949 w 3266"/>
                <a:gd name="T41" fmla="*/ 1047 h 3265"/>
                <a:gd name="T42" fmla="*/ 2768 w 3266"/>
                <a:gd name="T43" fmla="*/ 745 h 3265"/>
                <a:gd name="T44" fmla="*/ 2521 w 3266"/>
                <a:gd name="T45" fmla="*/ 500 h 3265"/>
                <a:gd name="T46" fmla="*/ 2221 w 3266"/>
                <a:gd name="T47" fmla="*/ 318 h 3265"/>
                <a:gd name="T48" fmla="*/ 1878 w 3266"/>
                <a:gd name="T49" fmla="*/ 213 h 3265"/>
                <a:gd name="T50" fmla="*/ 1633 w 3266"/>
                <a:gd name="T51" fmla="*/ 0 h 3265"/>
                <a:gd name="T52" fmla="*/ 2025 w 3266"/>
                <a:gd name="T53" fmla="*/ 49 h 3265"/>
                <a:gd name="T54" fmla="*/ 2384 w 3266"/>
                <a:gd name="T55" fmla="*/ 184 h 3265"/>
                <a:gd name="T56" fmla="*/ 2696 w 3266"/>
                <a:gd name="T57" fmla="*/ 395 h 3265"/>
                <a:gd name="T58" fmla="*/ 2951 w 3266"/>
                <a:gd name="T59" fmla="*/ 670 h 3265"/>
                <a:gd name="T60" fmla="*/ 3138 w 3266"/>
                <a:gd name="T61" fmla="*/ 998 h 3265"/>
                <a:gd name="T62" fmla="*/ 3245 w 3266"/>
                <a:gd name="T63" fmla="*/ 1369 h 3265"/>
                <a:gd name="T64" fmla="*/ 3261 w 3266"/>
                <a:gd name="T65" fmla="*/ 1766 h 3265"/>
                <a:gd name="T66" fmla="*/ 3183 w 3266"/>
                <a:gd name="T67" fmla="*/ 2149 h 3265"/>
                <a:gd name="T68" fmla="*/ 3021 w 3266"/>
                <a:gd name="T69" fmla="*/ 2493 h 3265"/>
                <a:gd name="T70" fmla="*/ 2788 w 3266"/>
                <a:gd name="T71" fmla="*/ 2787 h 3265"/>
                <a:gd name="T72" fmla="*/ 2494 w 3266"/>
                <a:gd name="T73" fmla="*/ 3020 h 3265"/>
                <a:gd name="T74" fmla="*/ 2149 w 3266"/>
                <a:gd name="T75" fmla="*/ 3182 h 3265"/>
                <a:gd name="T76" fmla="*/ 1767 w 3266"/>
                <a:gd name="T77" fmla="*/ 3260 h 3265"/>
                <a:gd name="T78" fmla="*/ 1369 w 3266"/>
                <a:gd name="T79" fmla="*/ 3243 h 3265"/>
                <a:gd name="T80" fmla="*/ 998 w 3266"/>
                <a:gd name="T81" fmla="*/ 3137 h 3265"/>
                <a:gd name="T82" fmla="*/ 669 w 3266"/>
                <a:gd name="T83" fmla="*/ 2949 h 3265"/>
                <a:gd name="T84" fmla="*/ 395 w 3266"/>
                <a:gd name="T85" fmla="*/ 2695 h 3265"/>
                <a:gd name="T86" fmla="*/ 184 w 3266"/>
                <a:gd name="T87" fmla="*/ 2383 h 3265"/>
                <a:gd name="T88" fmla="*/ 48 w 3266"/>
                <a:gd name="T89" fmla="*/ 2024 h 3265"/>
                <a:gd name="T90" fmla="*/ 0 w 3266"/>
                <a:gd name="T91" fmla="*/ 1633 h 3265"/>
                <a:gd name="T92" fmla="*/ 48 w 3266"/>
                <a:gd name="T93" fmla="*/ 1241 h 3265"/>
                <a:gd name="T94" fmla="*/ 184 w 3266"/>
                <a:gd name="T95" fmla="*/ 884 h 3265"/>
                <a:gd name="T96" fmla="*/ 395 w 3266"/>
                <a:gd name="T97" fmla="*/ 572 h 3265"/>
                <a:gd name="T98" fmla="*/ 669 w 3266"/>
                <a:gd name="T99" fmla="*/ 316 h 3265"/>
                <a:gd name="T100" fmla="*/ 998 w 3266"/>
                <a:gd name="T101" fmla="*/ 130 h 3265"/>
                <a:gd name="T102" fmla="*/ 1369 w 3266"/>
                <a:gd name="T103" fmla="*/ 22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6" h="3265">
                  <a:moveTo>
                    <a:pt x="1633" y="193"/>
                  </a:moveTo>
                  <a:lnTo>
                    <a:pt x="1510" y="199"/>
                  </a:lnTo>
                  <a:lnTo>
                    <a:pt x="1388" y="213"/>
                  </a:lnTo>
                  <a:lnTo>
                    <a:pt x="1270" y="240"/>
                  </a:lnTo>
                  <a:lnTo>
                    <a:pt x="1156" y="275"/>
                  </a:lnTo>
                  <a:lnTo>
                    <a:pt x="1046" y="318"/>
                  </a:lnTo>
                  <a:lnTo>
                    <a:pt x="942" y="370"/>
                  </a:lnTo>
                  <a:lnTo>
                    <a:pt x="841" y="432"/>
                  </a:lnTo>
                  <a:lnTo>
                    <a:pt x="745" y="500"/>
                  </a:lnTo>
                  <a:lnTo>
                    <a:pt x="657" y="576"/>
                  </a:lnTo>
                  <a:lnTo>
                    <a:pt x="575" y="657"/>
                  </a:lnTo>
                  <a:lnTo>
                    <a:pt x="500" y="745"/>
                  </a:lnTo>
                  <a:lnTo>
                    <a:pt x="431" y="841"/>
                  </a:lnTo>
                  <a:lnTo>
                    <a:pt x="370" y="940"/>
                  </a:lnTo>
                  <a:lnTo>
                    <a:pt x="317" y="1047"/>
                  </a:lnTo>
                  <a:lnTo>
                    <a:pt x="274" y="1157"/>
                  </a:lnTo>
                  <a:lnTo>
                    <a:pt x="240" y="1270"/>
                  </a:lnTo>
                  <a:lnTo>
                    <a:pt x="214" y="1387"/>
                  </a:lnTo>
                  <a:lnTo>
                    <a:pt x="198" y="1508"/>
                  </a:lnTo>
                  <a:lnTo>
                    <a:pt x="193" y="1633"/>
                  </a:lnTo>
                  <a:lnTo>
                    <a:pt x="198" y="1757"/>
                  </a:lnTo>
                  <a:lnTo>
                    <a:pt x="214" y="1878"/>
                  </a:lnTo>
                  <a:lnTo>
                    <a:pt x="240" y="1997"/>
                  </a:lnTo>
                  <a:lnTo>
                    <a:pt x="274" y="2111"/>
                  </a:lnTo>
                  <a:lnTo>
                    <a:pt x="317" y="2221"/>
                  </a:lnTo>
                  <a:lnTo>
                    <a:pt x="370" y="2325"/>
                  </a:lnTo>
                  <a:lnTo>
                    <a:pt x="431" y="2426"/>
                  </a:lnTo>
                  <a:lnTo>
                    <a:pt x="500" y="2520"/>
                  </a:lnTo>
                  <a:lnTo>
                    <a:pt x="575" y="2609"/>
                  </a:lnTo>
                  <a:lnTo>
                    <a:pt x="657" y="2691"/>
                  </a:lnTo>
                  <a:lnTo>
                    <a:pt x="745" y="2767"/>
                  </a:lnTo>
                  <a:lnTo>
                    <a:pt x="841" y="2836"/>
                  </a:lnTo>
                  <a:lnTo>
                    <a:pt x="942" y="2895"/>
                  </a:lnTo>
                  <a:lnTo>
                    <a:pt x="1046" y="2948"/>
                  </a:lnTo>
                  <a:lnTo>
                    <a:pt x="1156" y="2993"/>
                  </a:lnTo>
                  <a:lnTo>
                    <a:pt x="1270" y="3027"/>
                  </a:lnTo>
                  <a:lnTo>
                    <a:pt x="1388" y="3052"/>
                  </a:lnTo>
                  <a:lnTo>
                    <a:pt x="1510" y="3068"/>
                  </a:lnTo>
                  <a:lnTo>
                    <a:pt x="1633" y="3074"/>
                  </a:lnTo>
                  <a:lnTo>
                    <a:pt x="1758" y="3068"/>
                  </a:lnTo>
                  <a:lnTo>
                    <a:pt x="1878" y="3052"/>
                  </a:lnTo>
                  <a:lnTo>
                    <a:pt x="1998" y="3027"/>
                  </a:lnTo>
                  <a:lnTo>
                    <a:pt x="2111" y="2993"/>
                  </a:lnTo>
                  <a:lnTo>
                    <a:pt x="2221" y="2948"/>
                  </a:lnTo>
                  <a:lnTo>
                    <a:pt x="2326" y="2895"/>
                  </a:lnTo>
                  <a:lnTo>
                    <a:pt x="2427" y="2836"/>
                  </a:lnTo>
                  <a:lnTo>
                    <a:pt x="2521" y="2767"/>
                  </a:lnTo>
                  <a:lnTo>
                    <a:pt x="2609" y="2691"/>
                  </a:lnTo>
                  <a:lnTo>
                    <a:pt x="2692" y="2609"/>
                  </a:lnTo>
                  <a:lnTo>
                    <a:pt x="2768" y="2520"/>
                  </a:lnTo>
                  <a:lnTo>
                    <a:pt x="2837" y="2426"/>
                  </a:lnTo>
                  <a:lnTo>
                    <a:pt x="2896" y="2325"/>
                  </a:lnTo>
                  <a:lnTo>
                    <a:pt x="2949" y="2221"/>
                  </a:lnTo>
                  <a:lnTo>
                    <a:pt x="2994" y="2111"/>
                  </a:lnTo>
                  <a:lnTo>
                    <a:pt x="3028" y="1997"/>
                  </a:lnTo>
                  <a:lnTo>
                    <a:pt x="3053" y="1878"/>
                  </a:lnTo>
                  <a:lnTo>
                    <a:pt x="3070" y="1757"/>
                  </a:lnTo>
                  <a:lnTo>
                    <a:pt x="3075" y="1633"/>
                  </a:lnTo>
                  <a:lnTo>
                    <a:pt x="3070" y="1508"/>
                  </a:lnTo>
                  <a:lnTo>
                    <a:pt x="3053" y="1387"/>
                  </a:lnTo>
                  <a:lnTo>
                    <a:pt x="3028" y="1270"/>
                  </a:lnTo>
                  <a:lnTo>
                    <a:pt x="2994" y="1157"/>
                  </a:lnTo>
                  <a:lnTo>
                    <a:pt x="2949" y="1047"/>
                  </a:lnTo>
                  <a:lnTo>
                    <a:pt x="2896" y="940"/>
                  </a:lnTo>
                  <a:lnTo>
                    <a:pt x="2837" y="841"/>
                  </a:lnTo>
                  <a:lnTo>
                    <a:pt x="2768" y="745"/>
                  </a:lnTo>
                  <a:lnTo>
                    <a:pt x="2692" y="657"/>
                  </a:lnTo>
                  <a:lnTo>
                    <a:pt x="2609" y="576"/>
                  </a:lnTo>
                  <a:lnTo>
                    <a:pt x="2521" y="500"/>
                  </a:lnTo>
                  <a:lnTo>
                    <a:pt x="2427" y="432"/>
                  </a:lnTo>
                  <a:lnTo>
                    <a:pt x="2326" y="370"/>
                  </a:lnTo>
                  <a:lnTo>
                    <a:pt x="2221" y="318"/>
                  </a:lnTo>
                  <a:lnTo>
                    <a:pt x="2111" y="275"/>
                  </a:lnTo>
                  <a:lnTo>
                    <a:pt x="1998" y="240"/>
                  </a:lnTo>
                  <a:lnTo>
                    <a:pt x="1878" y="213"/>
                  </a:lnTo>
                  <a:lnTo>
                    <a:pt x="1758" y="199"/>
                  </a:lnTo>
                  <a:lnTo>
                    <a:pt x="1633" y="193"/>
                  </a:lnTo>
                  <a:close/>
                  <a:moveTo>
                    <a:pt x="1633" y="0"/>
                  </a:moveTo>
                  <a:lnTo>
                    <a:pt x="1767" y="6"/>
                  </a:lnTo>
                  <a:lnTo>
                    <a:pt x="1898" y="22"/>
                  </a:lnTo>
                  <a:lnTo>
                    <a:pt x="2025" y="49"/>
                  </a:lnTo>
                  <a:lnTo>
                    <a:pt x="2149" y="85"/>
                  </a:lnTo>
                  <a:lnTo>
                    <a:pt x="2268" y="130"/>
                  </a:lnTo>
                  <a:lnTo>
                    <a:pt x="2384" y="184"/>
                  </a:lnTo>
                  <a:lnTo>
                    <a:pt x="2494" y="246"/>
                  </a:lnTo>
                  <a:lnTo>
                    <a:pt x="2597" y="316"/>
                  </a:lnTo>
                  <a:lnTo>
                    <a:pt x="2696" y="395"/>
                  </a:lnTo>
                  <a:lnTo>
                    <a:pt x="2788" y="480"/>
                  </a:lnTo>
                  <a:lnTo>
                    <a:pt x="2873" y="572"/>
                  </a:lnTo>
                  <a:lnTo>
                    <a:pt x="2951" y="670"/>
                  </a:lnTo>
                  <a:lnTo>
                    <a:pt x="3021" y="774"/>
                  </a:lnTo>
                  <a:lnTo>
                    <a:pt x="3084" y="884"/>
                  </a:lnTo>
                  <a:lnTo>
                    <a:pt x="3138" y="998"/>
                  </a:lnTo>
                  <a:lnTo>
                    <a:pt x="3183" y="1119"/>
                  </a:lnTo>
                  <a:lnTo>
                    <a:pt x="3220" y="1241"/>
                  </a:lnTo>
                  <a:lnTo>
                    <a:pt x="3245" y="1369"/>
                  </a:lnTo>
                  <a:lnTo>
                    <a:pt x="3261" y="1499"/>
                  </a:lnTo>
                  <a:lnTo>
                    <a:pt x="3266" y="1633"/>
                  </a:lnTo>
                  <a:lnTo>
                    <a:pt x="3261" y="1766"/>
                  </a:lnTo>
                  <a:lnTo>
                    <a:pt x="3245" y="1898"/>
                  </a:lnTo>
                  <a:lnTo>
                    <a:pt x="3220" y="2024"/>
                  </a:lnTo>
                  <a:lnTo>
                    <a:pt x="3183" y="2149"/>
                  </a:lnTo>
                  <a:lnTo>
                    <a:pt x="3138" y="2268"/>
                  </a:lnTo>
                  <a:lnTo>
                    <a:pt x="3084" y="2383"/>
                  </a:lnTo>
                  <a:lnTo>
                    <a:pt x="3021" y="2493"/>
                  </a:lnTo>
                  <a:lnTo>
                    <a:pt x="2951" y="2596"/>
                  </a:lnTo>
                  <a:lnTo>
                    <a:pt x="2873" y="2695"/>
                  </a:lnTo>
                  <a:lnTo>
                    <a:pt x="2788" y="2787"/>
                  </a:lnTo>
                  <a:lnTo>
                    <a:pt x="2696" y="2872"/>
                  </a:lnTo>
                  <a:lnTo>
                    <a:pt x="2597" y="2949"/>
                  </a:lnTo>
                  <a:lnTo>
                    <a:pt x="2494" y="3020"/>
                  </a:lnTo>
                  <a:lnTo>
                    <a:pt x="2384" y="3083"/>
                  </a:lnTo>
                  <a:lnTo>
                    <a:pt x="2268" y="3137"/>
                  </a:lnTo>
                  <a:lnTo>
                    <a:pt x="2149" y="3182"/>
                  </a:lnTo>
                  <a:lnTo>
                    <a:pt x="2025" y="3218"/>
                  </a:lnTo>
                  <a:lnTo>
                    <a:pt x="1898" y="3243"/>
                  </a:lnTo>
                  <a:lnTo>
                    <a:pt x="1767" y="3260"/>
                  </a:lnTo>
                  <a:lnTo>
                    <a:pt x="1633" y="3265"/>
                  </a:lnTo>
                  <a:lnTo>
                    <a:pt x="1499" y="3260"/>
                  </a:lnTo>
                  <a:lnTo>
                    <a:pt x="1369" y="3243"/>
                  </a:lnTo>
                  <a:lnTo>
                    <a:pt x="1241" y="3218"/>
                  </a:lnTo>
                  <a:lnTo>
                    <a:pt x="1119" y="3182"/>
                  </a:lnTo>
                  <a:lnTo>
                    <a:pt x="998" y="3137"/>
                  </a:lnTo>
                  <a:lnTo>
                    <a:pt x="884" y="3083"/>
                  </a:lnTo>
                  <a:lnTo>
                    <a:pt x="774" y="3020"/>
                  </a:lnTo>
                  <a:lnTo>
                    <a:pt x="669" y="2949"/>
                  </a:lnTo>
                  <a:lnTo>
                    <a:pt x="572" y="2872"/>
                  </a:lnTo>
                  <a:lnTo>
                    <a:pt x="480" y="2787"/>
                  </a:lnTo>
                  <a:lnTo>
                    <a:pt x="395" y="2695"/>
                  </a:lnTo>
                  <a:lnTo>
                    <a:pt x="315" y="2596"/>
                  </a:lnTo>
                  <a:lnTo>
                    <a:pt x="245" y="2493"/>
                  </a:lnTo>
                  <a:lnTo>
                    <a:pt x="184" y="2383"/>
                  </a:lnTo>
                  <a:lnTo>
                    <a:pt x="129" y="2268"/>
                  </a:lnTo>
                  <a:lnTo>
                    <a:pt x="84" y="2149"/>
                  </a:lnTo>
                  <a:lnTo>
                    <a:pt x="48" y="2024"/>
                  </a:lnTo>
                  <a:lnTo>
                    <a:pt x="21" y="1898"/>
                  </a:lnTo>
                  <a:lnTo>
                    <a:pt x="5" y="1766"/>
                  </a:lnTo>
                  <a:lnTo>
                    <a:pt x="0" y="1633"/>
                  </a:lnTo>
                  <a:lnTo>
                    <a:pt x="5" y="1499"/>
                  </a:lnTo>
                  <a:lnTo>
                    <a:pt x="21" y="1369"/>
                  </a:lnTo>
                  <a:lnTo>
                    <a:pt x="48" y="1241"/>
                  </a:lnTo>
                  <a:lnTo>
                    <a:pt x="84" y="1119"/>
                  </a:lnTo>
                  <a:lnTo>
                    <a:pt x="129" y="998"/>
                  </a:lnTo>
                  <a:lnTo>
                    <a:pt x="184" y="884"/>
                  </a:lnTo>
                  <a:lnTo>
                    <a:pt x="245" y="774"/>
                  </a:lnTo>
                  <a:lnTo>
                    <a:pt x="315" y="670"/>
                  </a:lnTo>
                  <a:lnTo>
                    <a:pt x="395" y="572"/>
                  </a:lnTo>
                  <a:lnTo>
                    <a:pt x="480" y="480"/>
                  </a:lnTo>
                  <a:lnTo>
                    <a:pt x="572" y="395"/>
                  </a:lnTo>
                  <a:lnTo>
                    <a:pt x="669" y="316"/>
                  </a:lnTo>
                  <a:lnTo>
                    <a:pt x="774" y="246"/>
                  </a:lnTo>
                  <a:lnTo>
                    <a:pt x="884" y="184"/>
                  </a:lnTo>
                  <a:lnTo>
                    <a:pt x="998" y="130"/>
                  </a:lnTo>
                  <a:lnTo>
                    <a:pt x="1119" y="85"/>
                  </a:lnTo>
                  <a:lnTo>
                    <a:pt x="1241" y="49"/>
                  </a:lnTo>
                  <a:lnTo>
                    <a:pt x="1369" y="22"/>
                  </a:lnTo>
                  <a:lnTo>
                    <a:pt x="1499" y="6"/>
                  </a:lnTo>
                  <a:lnTo>
                    <a:pt x="16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p:cNvSpPr>
            <p:nvPr/>
          </p:nvSpPr>
          <p:spPr bwMode="auto">
            <a:xfrm>
              <a:off x="2568" y="1079"/>
              <a:ext cx="352" cy="927"/>
            </a:xfrm>
            <a:custGeom>
              <a:avLst/>
              <a:gdLst>
                <a:gd name="T0" fmla="*/ 99 w 704"/>
                <a:gd name="T1" fmla="*/ 0 h 1854"/>
                <a:gd name="T2" fmla="*/ 124 w 704"/>
                <a:gd name="T3" fmla="*/ 5 h 1854"/>
                <a:gd name="T4" fmla="*/ 148 w 704"/>
                <a:gd name="T5" fmla="*/ 16 h 1854"/>
                <a:gd name="T6" fmla="*/ 233 w 704"/>
                <a:gd name="T7" fmla="*/ 76 h 1854"/>
                <a:gd name="T8" fmla="*/ 310 w 704"/>
                <a:gd name="T9" fmla="*/ 143 h 1854"/>
                <a:gd name="T10" fmla="*/ 381 w 704"/>
                <a:gd name="T11" fmla="*/ 215 h 1854"/>
                <a:gd name="T12" fmla="*/ 447 w 704"/>
                <a:gd name="T13" fmla="*/ 290 h 1854"/>
                <a:gd name="T14" fmla="*/ 505 w 704"/>
                <a:gd name="T15" fmla="*/ 372 h 1854"/>
                <a:gd name="T16" fmla="*/ 556 w 704"/>
                <a:gd name="T17" fmla="*/ 458 h 1854"/>
                <a:gd name="T18" fmla="*/ 601 w 704"/>
                <a:gd name="T19" fmla="*/ 548 h 1854"/>
                <a:gd name="T20" fmla="*/ 637 w 704"/>
                <a:gd name="T21" fmla="*/ 642 h 1854"/>
                <a:gd name="T22" fmla="*/ 666 w 704"/>
                <a:gd name="T23" fmla="*/ 738 h 1854"/>
                <a:gd name="T24" fmla="*/ 687 w 704"/>
                <a:gd name="T25" fmla="*/ 837 h 1854"/>
                <a:gd name="T26" fmla="*/ 700 w 704"/>
                <a:gd name="T27" fmla="*/ 938 h 1854"/>
                <a:gd name="T28" fmla="*/ 704 w 704"/>
                <a:gd name="T29" fmla="*/ 1041 h 1854"/>
                <a:gd name="T30" fmla="*/ 698 w 704"/>
                <a:gd name="T31" fmla="*/ 1147 h 1854"/>
                <a:gd name="T32" fmla="*/ 686 w 704"/>
                <a:gd name="T33" fmla="*/ 1252 h 1854"/>
                <a:gd name="T34" fmla="*/ 662 w 704"/>
                <a:gd name="T35" fmla="*/ 1355 h 1854"/>
                <a:gd name="T36" fmla="*/ 632 w 704"/>
                <a:gd name="T37" fmla="*/ 1454 h 1854"/>
                <a:gd name="T38" fmla="*/ 592 w 704"/>
                <a:gd name="T39" fmla="*/ 1551 h 1854"/>
                <a:gd name="T40" fmla="*/ 543 w 704"/>
                <a:gd name="T41" fmla="*/ 1645 h 1854"/>
                <a:gd name="T42" fmla="*/ 487 w 704"/>
                <a:gd name="T43" fmla="*/ 1735 h 1854"/>
                <a:gd name="T44" fmla="*/ 424 w 704"/>
                <a:gd name="T45" fmla="*/ 1820 h 1854"/>
                <a:gd name="T46" fmla="*/ 402 w 704"/>
                <a:gd name="T47" fmla="*/ 1838 h 1854"/>
                <a:gd name="T48" fmla="*/ 377 w 704"/>
                <a:gd name="T49" fmla="*/ 1851 h 1854"/>
                <a:gd name="T50" fmla="*/ 350 w 704"/>
                <a:gd name="T51" fmla="*/ 1854 h 1854"/>
                <a:gd name="T52" fmla="*/ 328 w 704"/>
                <a:gd name="T53" fmla="*/ 1852 h 1854"/>
                <a:gd name="T54" fmla="*/ 308 w 704"/>
                <a:gd name="T55" fmla="*/ 1845 h 1854"/>
                <a:gd name="T56" fmla="*/ 289 w 704"/>
                <a:gd name="T57" fmla="*/ 1833 h 1854"/>
                <a:gd name="T58" fmla="*/ 271 w 704"/>
                <a:gd name="T59" fmla="*/ 1813 h 1854"/>
                <a:gd name="T60" fmla="*/ 260 w 704"/>
                <a:gd name="T61" fmla="*/ 1791 h 1854"/>
                <a:gd name="T62" fmla="*/ 254 w 704"/>
                <a:gd name="T63" fmla="*/ 1768 h 1854"/>
                <a:gd name="T64" fmla="*/ 256 w 704"/>
                <a:gd name="T65" fmla="*/ 1742 h 1854"/>
                <a:gd name="T66" fmla="*/ 262 w 704"/>
                <a:gd name="T67" fmla="*/ 1719 h 1854"/>
                <a:gd name="T68" fmla="*/ 276 w 704"/>
                <a:gd name="T69" fmla="*/ 1697 h 1854"/>
                <a:gd name="T70" fmla="*/ 337 w 704"/>
                <a:gd name="T71" fmla="*/ 1616 h 1854"/>
                <a:gd name="T72" fmla="*/ 390 w 704"/>
                <a:gd name="T73" fmla="*/ 1528 h 1854"/>
                <a:gd name="T74" fmla="*/ 433 w 704"/>
                <a:gd name="T75" fmla="*/ 1438 h 1854"/>
                <a:gd name="T76" fmla="*/ 467 w 704"/>
                <a:gd name="T77" fmla="*/ 1342 h 1854"/>
                <a:gd name="T78" fmla="*/ 491 w 704"/>
                <a:gd name="T79" fmla="*/ 1243 h 1854"/>
                <a:gd name="T80" fmla="*/ 507 w 704"/>
                <a:gd name="T81" fmla="*/ 1144 h 1854"/>
                <a:gd name="T82" fmla="*/ 512 w 704"/>
                <a:gd name="T83" fmla="*/ 1041 h 1854"/>
                <a:gd name="T84" fmla="*/ 507 w 704"/>
                <a:gd name="T85" fmla="*/ 947 h 1854"/>
                <a:gd name="T86" fmla="*/ 494 w 704"/>
                <a:gd name="T87" fmla="*/ 853 h 1854"/>
                <a:gd name="T88" fmla="*/ 475 w 704"/>
                <a:gd name="T89" fmla="*/ 763 h 1854"/>
                <a:gd name="T90" fmla="*/ 446 w 704"/>
                <a:gd name="T91" fmla="*/ 675 h 1854"/>
                <a:gd name="T92" fmla="*/ 408 w 704"/>
                <a:gd name="T93" fmla="*/ 592 h 1854"/>
                <a:gd name="T94" fmla="*/ 364 w 704"/>
                <a:gd name="T95" fmla="*/ 510 h 1854"/>
                <a:gd name="T96" fmla="*/ 314 w 704"/>
                <a:gd name="T97" fmla="*/ 433 h 1854"/>
                <a:gd name="T98" fmla="*/ 256 w 704"/>
                <a:gd name="T99" fmla="*/ 361 h 1854"/>
                <a:gd name="T100" fmla="*/ 191 w 704"/>
                <a:gd name="T101" fmla="*/ 294 h 1854"/>
                <a:gd name="T102" fmla="*/ 119 w 704"/>
                <a:gd name="T103" fmla="*/ 233 h 1854"/>
                <a:gd name="T104" fmla="*/ 43 w 704"/>
                <a:gd name="T105" fmla="*/ 177 h 1854"/>
                <a:gd name="T106" fmla="*/ 23 w 704"/>
                <a:gd name="T107" fmla="*/ 161 h 1854"/>
                <a:gd name="T108" fmla="*/ 9 w 704"/>
                <a:gd name="T109" fmla="*/ 139 h 1854"/>
                <a:gd name="T110" fmla="*/ 2 w 704"/>
                <a:gd name="T111" fmla="*/ 117 h 1854"/>
                <a:gd name="T112" fmla="*/ 0 w 704"/>
                <a:gd name="T113" fmla="*/ 92 h 1854"/>
                <a:gd name="T114" fmla="*/ 3 w 704"/>
                <a:gd name="T115" fmla="*/ 67 h 1854"/>
                <a:gd name="T116" fmla="*/ 14 w 704"/>
                <a:gd name="T117" fmla="*/ 45 h 1854"/>
                <a:gd name="T118" fmla="*/ 32 w 704"/>
                <a:gd name="T119" fmla="*/ 25 h 1854"/>
                <a:gd name="T120" fmla="*/ 52 w 704"/>
                <a:gd name="T121" fmla="*/ 11 h 1854"/>
                <a:gd name="T122" fmla="*/ 76 w 704"/>
                <a:gd name="T123" fmla="*/ 4 h 1854"/>
                <a:gd name="T124" fmla="*/ 99 w 704"/>
                <a:gd name="T125" fmla="*/ 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4" h="1854">
                  <a:moveTo>
                    <a:pt x="99" y="0"/>
                  </a:moveTo>
                  <a:lnTo>
                    <a:pt x="124" y="5"/>
                  </a:lnTo>
                  <a:lnTo>
                    <a:pt x="148" y="16"/>
                  </a:lnTo>
                  <a:lnTo>
                    <a:pt x="233" y="76"/>
                  </a:lnTo>
                  <a:lnTo>
                    <a:pt x="310" y="143"/>
                  </a:lnTo>
                  <a:lnTo>
                    <a:pt x="381" y="215"/>
                  </a:lnTo>
                  <a:lnTo>
                    <a:pt x="447" y="290"/>
                  </a:lnTo>
                  <a:lnTo>
                    <a:pt x="505" y="372"/>
                  </a:lnTo>
                  <a:lnTo>
                    <a:pt x="556" y="458"/>
                  </a:lnTo>
                  <a:lnTo>
                    <a:pt x="601" y="548"/>
                  </a:lnTo>
                  <a:lnTo>
                    <a:pt x="637" y="642"/>
                  </a:lnTo>
                  <a:lnTo>
                    <a:pt x="666" y="738"/>
                  </a:lnTo>
                  <a:lnTo>
                    <a:pt x="687" y="837"/>
                  </a:lnTo>
                  <a:lnTo>
                    <a:pt x="700" y="938"/>
                  </a:lnTo>
                  <a:lnTo>
                    <a:pt x="704" y="1041"/>
                  </a:lnTo>
                  <a:lnTo>
                    <a:pt x="698" y="1147"/>
                  </a:lnTo>
                  <a:lnTo>
                    <a:pt x="686" y="1252"/>
                  </a:lnTo>
                  <a:lnTo>
                    <a:pt x="662" y="1355"/>
                  </a:lnTo>
                  <a:lnTo>
                    <a:pt x="632" y="1454"/>
                  </a:lnTo>
                  <a:lnTo>
                    <a:pt x="592" y="1551"/>
                  </a:lnTo>
                  <a:lnTo>
                    <a:pt x="543" y="1645"/>
                  </a:lnTo>
                  <a:lnTo>
                    <a:pt x="487" y="1735"/>
                  </a:lnTo>
                  <a:lnTo>
                    <a:pt x="424" y="1820"/>
                  </a:lnTo>
                  <a:lnTo>
                    <a:pt x="402" y="1838"/>
                  </a:lnTo>
                  <a:lnTo>
                    <a:pt x="377" y="1851"/>
                  </a:lnTo>
                  <a:lnTo>
                    <a:pt x="350" y="1854"/>
                  </a:lnTo>
                  <a:lnTo>
                    <a:pt x="328" y="1852"/>
                  </a:lnTo>
                  <a:lnTo>
                    <a:pt x="308" y="1845"/>
                  </a:lnTo>
                  <a:lnTo>
                    <a:pt x="289" y="1833"/>
                  </a:lnTo>
                  <a:lnTo>
                    <a:pt x="271" y="1813"/>
                  </a:lnTo>
                  <a:lnTo>
                    <a:pt x="260" y="1791"/>
                  </a:lnTo>
                  <a:lnTo>
                    <a:pt x="254" y="1768"/>
                  </a:lnTo>
                  <a:lnTo>
                    <a:pt x="256" y="1742"/>
                  </a:lnTo>
                  <a:lnTo>
                    <a:pt x="262" y="1719"/>
                  </a:lnTo>
                  <a:lnTo>
                    <a:pt x="276" y="1697"/>
                  </a:lnTo>
                  <a:lnTo>
                    <a:pt x="337" y="1616"/>
                  </a:lnTo>
                  <a:lnTo>
                    <a:pt x="390" y="1528"/>
                  </a:lnTo>
                  <a:lnTo>
                    <a:pt x="433" y="1438"/>
                  </a:lnTo>
                  <a:lnTo>
                    <a:pt x="467" y="1342"/>
                  </a:lnTo>
                  <a:lnTo>
                    <a:pt x="491" y="1243"/>
                  </a:lnTo>
                  <a:lnTo>
                    <a:pt x="507" y="1144"/>
                  </a:lnTo>
                  <a:lnTo>
                    <a:pt x="512" y="1041"/>
                  </a:lnTo>
                  <a:lnTo>
                    <a:pt x="507" y="947"/>
                  </a:lnTo>
                  <a:lnTo>
                    <a:pt x="494" y="853"/>
                  </a:lnTo>
                  <a:lnTo>
                    <a:pt x="475" y="763"/>
                  </a:lnTo>
                  <a:lnTo>
                    <a:pt x="446" y="675"/>
                  </a:lnTo>
                  <a:lnTo>
                    <a:pt x="408" y="592"/>
                  </a:lnTo>
                  <a:lnTo>
                    <a:pt x="364" y="510"/>
                  </a:lnTo>
                  <a:lnTo>
                    <a:pt x="314" y="433"/>
                  </a:lnTo>
                  <a:lnTo>
                    <a:pt x="256" y="361"/>
                  </a:lnTo>
                  <a:lnTo>
                    <a:pt x="191" y="294"/>
                  </a:lnTo>
                  <a:lnTo>
                    <a:pt x="119" y="233"/>
                  </a:lnTo>
                  <a:lnTo>
                    <a:pt x="43" y="177"/>
                  </a:lnTo>
                  <a:lnTo>
                    <a:pt x="23" y="161"/>
                  </a:lnTo>
                  <a:lnTo>
                    <a:pt x="9" y="139"/>
                  </a:lnTo>
                  <a:lnTo>
                    <a:pt x="2" y="117"/>
                  </a:lnTo>
                  <a:lnTo>
                    <a:pt x="0" y="92"/>
                  </a:lnTo>
                  <a:lnTo>
                    <a:pt x="3" y="67"/>
                  </a:lnTo>
                  <a:lnTo>
                    <a:pt x="14" y="45"/>
                  </a:lnTo>
                  <a:lnTo>
                    <a:pt x="32" y="25"/>
                  </a:lnTo>
                  <a:lnTo>
                    <a:pt x="52" y="11"/>
                  </a:lnTo>
                  <a:lnTo>
                    <a:pt x="76" y="4"/>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2260" y="989"/>
              <a:ext cx="199" cy="104"/>
            </a:xfrm>
            <a:custGeom>
              <a:avLst/>
              <a:gdLst>
                <a:gd name="T0" fmla="*/ 96 w 397"/>
                <a:gd name="T1" fmla="*/ 0 h 209"/>
                <a:gd name="T2" fmla="*/ 208 w 397"/>
                <a:gd name="T3" fmla="*/ 3 h 209"/>
                <a:gd name="T4" fmla="*/ 318 w 397"/>
                <a:gd name="T5" fmla="*/ 20 h 209"/>
                <a:gd name="T6" fmla="*/ 349 w 397"/>
                <a:gd name="T7" fmla="*/ 29 h 209"/>
                <a:gd name="T8" fmla="*/ 372 w 397"/>
                <a:gd name="T9" fmla="*/ 47 h 209"/>
                <a:gd name="T10" fmla="*/ 388 w 397"/>
                <a:gd name="T11" fmla="*/ 72 h 209"/>
                <a:gd name="T12" fmla="*/ 397 w 397"/>
                <a:gd name="T13" fmla="*/ 101 h 209"/>
                <a:gd name="T14" fmla="*/ 396 w 397"/>
                <a:gd name="T15" fmla="*/ 131 h 209"/>
                <a:gd name="T16" fmla="*/ 387 w 397"/>
                <a:gd name="T17" fmla="*/ 157 h 209"/>
                <a:gd name="T18" fmla="*/ 372 w 397"/>
                <a:gd name="T19" fmla="*/ 178 h 209"/>
                <a:gd name="T20" fmla="*/ 352 w 397"/>
                <a:gd name="T21" fmla="*/ 194 h 209"/>
                <a:gd name="T22" fmla="*/ 329 w 397"/>
                <a:gd name="T23" fmla="*/ 205 h 209"/>
                <a:gd name="T24" fmla="*/ 302 w 397"/>
                <a:gd name="T25" fmla="*/ 209 h 209"/>
                <a:gd name="T26" fmla="*/ 284 w 397"/>
                <a:gd name="T27" fmla="*/ 207 h 209"/>
                <a:gd name="T28" fmla="*/ 192 w 397"/>
                <a:gd name="T29" fmla="*/ 194 h 209"/>
                <a:gd name="T30" fmla="*/ 96 w 397"/>
                <a:gd name="T31" fmla="*/ 191 h 209"/>
                <a:gd name="T32" fmla="*/ 65 w 397"/>
                <a:gd name="T33" fmla="*/ 185 h 209"/>
                <a:gd name="T34" fmla="*/ 40 w 397"/>
                <a:gd name="T35" fmla="*/ 173 h 209"/>
                <a:gd name="T36" fmla="*/ 18 w 397"/>
                <a:gd name="T37" fmla="*/ 151 h 209"/>
                <a:gd name="T38" fmla="*/ 6 w 397"/>
                <a:gd name="T39" fmla="*/ 126 h 209"/>
                <a:gd name="T40" fmla="*/ 0 w 397"/>
                <a:gd name="T41" fmla="*/ 95 h 209"/>
                <a:gd name="T42" fmla="*/ 6 w 397"/>
                <a:gd name="T43" fmla="*/ 65 h 209"/>
                <a:gd name="T44" fmla="*/ 18 w 397"/>
                <a:gd name="T45" fmla="*/ 38 h 209"/>
                <a:gd name="T46" fmla="*/ 40 w 397"/>
                <a:gd name="T47" fmla="*/ 18 h 209"/>
                <a:gd name="T48" fmla="*/ 65 w 397"/>
                <a:gd name="T49" fmla="*/ 3 h 209"/>
                <a:gd name="T50" fmla="*/ 96 w 397"/>
                <a:gd name="T5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7" h="209">
                  <a:moveTo>
                    <a:pt x="96" y="0"/>
                  </a:moveTo>
                  <a:lnTo>
                    <a:pt x="208" y="3"/>
                  </a:lnTo>
                  <a:lnTo>
                    <a:pt x="318" y="20"/>
                  </a:lnTo>
                  <a:lnTo>
                    <a:pt x="349" y="29"/>
                  </a:lnTo>
                  <a:lnTo>
                    <a:pt x="372" y="47"/>
                  </a:lnTo>
                  <a:lnTo>
                    <a:pt x="388" y="72"/>
                  </a:lnTo>
                  <a:lnTo>
                    <a:pt x="397" y="101"/>
                  </a:lnTo>
                  <a:lnTo>
                    <a:pt x="396" y="131"/>
                  </a:lnTo>
                  <a:lnTo>
                    <a:pt x="387" y="157"/>
                  </a:lnTo>
                  <a:lnTo>
                    <a:pt x="372" y="178"/>
                  </a:lnTo>
                  <a:lnTo>
                    <a:pt x="352" y="194"/>
                  </a:lnTo>
                  <a:lnTo>
                    <a:pt x="329" y="205"/>
                  </a:lnTo>
                  <a:lnTo>
                    <a:pt x="302" y="209"/>
                  </a:lnTo>
                  <a:lnTo>
                    <a:pt x="284" y="207"/>
                  </a:lnTo>
                  <a:lnTo>
                    <a:pt x="192" y="194"/>
                  </a:lnTo>
                  <a:lnTo>
                    <a:pt x="96" y="191"/>
                  </a:lnTo>
                  <a:lnTo>
                    <a:pt x="65" y="185"/>
                  </a:lnTo>
                  <a:lnTo>
                    <a:pt x="40" y="173"/>
                  </a:lnTo>
                  <a:lnTo>
                    <a:pt x="18" y="151"/>
                  </a:lnTo>
                  <a:lnTo>
                    <a:pt x="6" y="126"/>
                  </a:lnTo>
                  <a:lnTo>
                    <a:pt x="0" y="95"/>
                  </a:lnTo>
                  <a:lnTo>
                    <a:pt x="6" y="65"/>
                  </a:lnTo>
                  <a:lnTo>
                    <a:pt x="18" y="38"/>
                  </a:lnTo>
                  <a:lnTo>
                    <a:pt x="40" y="18"/>
                  </a:lnTo>
                  <a:lnTo>
                    <a:pt x="65" y="3"/>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Subtitle 2"/>
          <p:cNvSpPr txBox="1">
            <a:spLocks/>
          </p:cNvSpPr>
          <p:nvPr/>
        </p:nvSpPr>
        <p:spPr>
          <a:xfrm>
            <a:off x="7731908" y="1159790"/>
            <a:ext cx="4089887" cy="5075636"/>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lnSpc>
                <a:spcPct val="150000"/>
              </a:lnSpc>
              <a:buFont typeface="Wingdings" panose="05000000000000000000" pitchFamily="2" charset="2"/>
              <a:buChar char="Ø"/>
            </a:pPr>
            <a:r>
              <a:rPr lang="en-US"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Introduction</a:t>
            </a:r>
          </a:p>
          <a:p>
            <a:pPr marL="342900" lvl="2" indent="-342900">
              <a:lnSpc>
                <a:spcPct val="150000"/>
              </a:lnSpc>
              <a:buFont typeface="Wingdings" panose="05000000000000000000" pitchFamily="2" charset="2"/>
              <a:buChar char="Ø"/>
            </a:pPr>
            <a:r>
              <a:rPr lang="en-US"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Purpose</a:t>
            </a:r>
          </a:p>
          <a:p>
            <a:pPr marL="342900" lvl="2" indent="-342900">
              <a:lnSpc>
                <a:spcPct val="150000"/>
              </a:lnSpc>
              <a:buFont typeface="Wingdings" panose="05000000000000000000" pitchFamily="2" charset="2"/>
              <a:buChar char="Ø"/>
            </a:pPr>
            <a:r>
              <a:rPr lang="en-US"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Objectives</a:t>
            </a:r>
          </a:p>
          <a:p>
            <a:pPr marL="342900" lvl="2" indent="-342900">
              <a:lnSpc>
                <a:spcPct val="150000"/>
              </a:lnSpc>
              <a:buClr>
                <a:schemeClr val="accent1">
                  <a:lumMod val="50000"/>
                </a:schemeClr>
              </a:buClr>
              <a:buFont typeface="Wingdings" panose="05000000000000000000" pitchFamily="2" charset="2"/>
              <a:buChar char="Ø"/>
            </a:pPr>
            <a:r>
              <a:rPr lang="en-US"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Background</a:t>
            </a:r>
          </a:p>
          <a:p>
            <a:pPr marL="342900" lvl="5" indent="-342900">
              <a:lnSpc>
                <a:spcPct val="150000"/>
              </a:lnSpc>
              <a:buFont typeface="Wingdings" panose="05000000000000000000" pitchFamily="2" charset="2"/>
              <a:buChar char="Ø"/>
            </a:pPr>
            <a:r>
              <a:rPr lang="en-US" sz="2000"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System Introduction</a:t>
            </a:r>
          </a:p>
          <a:p>
            <a:pPr marL="342900" lvl="5" indent="-342900">
              <a:lnSpc>
                <a:spcPct val="150000"/>
              </a:lnSpc>
              <a:buFont typeface="Wingdings" panose="05000000000000000000" pitchFamily="2" charset="2"/>
              <a:buChar char="Ø"/>
            </a:pPr>
            <a:r>
              <a:rPr lang="en-US" sz="2000"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Circuit Diagram</a:t>
            </a:r>
          </a:p>
          <a:p>
            <a:pPr marL="342900" lvl="7" indent="-342900">
              <a:lnSpc>
                <a:spcPct val="150000"/>
              </a:lnSpc>
              <a:buFont typeface="Wingdings" panose="05000000000000000000" pitchFamily="2" charset="2"/>
              <a:buChar char="Ø"/>
            </a:pPr>
            <a:r>
              <a:rPr lang="en-US" sz="2000"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Working Principle</a:t>
            </a:r>
          </a:p>
          <a:p>
            <a:pPr marL="342900" lvl="7" indent="-342900">
              <a:lnSpc>
                <a:spcPct val="150000"/>
              </a:lnSpc>
              <a:buFont typeface="Wingdings" panose="05000000000000000000" pitchFamily="2" charset="2"/>
              <a:buChar char="Ø"/>
            </a:pPr>
            <a:r>
              <a:rPr lang="en-US" sz="2000"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Limitations</a:t>
            </a:r>
          </a:p>
          <a:p>
            <a:pPr marL="342900" lvl="7" indent="-342900">
              <a:lnSpc>
                <a:spcPct val="150000"/>
              </a:lnSpc>
              <a:buFont typeface="Wingdings" panose="05000000000000000000" pitchFamily="2" charset="2"/>
              <a:buChar char="Ø"/>
            </a:pPr>
            <a:r>
              <a:rPr lang="en-US" sz="2000"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Future Work</a:t>
            </a:r>
          </a:p>
          <a:p>
            <a:pPr marL="342900" lvl="7" indent="-342900">
              <a:lnSpc>
                <a:spcPct val="150000"/>
              </a:lnSpc>
              <a:buFont typeface="Wingdings" panose="05000000000000000000" pitchFamily="2" charset="2"/>
              <a:buChar char="Ø"/>
            </a:pPr>
            <a:r>
              <a:rPr lang="en-US" sz="2000" b="1" dirty="0">
                <a:solidFill>
                  <a:schemeClr val="accent1">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Conclusion</a:t>
            </a:r>
            <a:endParaRPr lang="en-GB" sz="20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1" name="Rectangle 40"/>
          <p:cNvSpPr/>
          <p:nvPr/>
        </p:nvSpPr>
        <p:spPr>
          <a:xfrm>
            <a:off x="1048237" y="1015210"/>
            <a:ext cx="2954656" cy="923330"/>
          </a:xfrm>
          <a:prstGeom prst="rect">
            <a:avLst/>
          </a:prstGeom>
        </p:spPr>
        <p:txBody>
          <a:bodyPr wrap="none">
            <a:spAutoFit/>
          </a:bodyPr>
          <a:lstStyle/>
          <a:p>
            <a:pPr algn="ctr"/>
            <a:r>
              <a:rPr lang="en-US" sz="5400" b="1" spc="-300" dirty="0">
                <a:solidFill>
                  <a:schemeClr val="tx1">
                    <a:lumMod val="75000"/>
                    <a:lumOff val="25000"/>
                  </a:schemeClr>
                </a:solidFill>
                <a:latin typeface="Arial" panose="020B0604020202020204" pitchFamily="34" charset="0"/>
                <a:cs typeface="Arial" panose="020B0604020202020204" pitchFamily="34" charset="0"/>
              </a:rPr>
              <a:t>Overview</a:t>
            </a:r>
          </a:p>
        </p:txBody>
      </p:sp>
      <p:grpSp>
        <p:nvGrpSpPr>
          <p:cNvPr id="7" name="Group 6">
            <a:extLst>
              <a:ext uri="{FF2B5EF4-FFF2-40B4-BE49-F238E27FC236}">
                <a16:creationId xmlns:a16="http://schemas.microsoft.com/office/drawing/2014/main" id="{BB7AD948-472B-4269-9CAC-170D8B5ADDDB}"/>
              </a:ext>
            </a:extLst>
          </p:cNvPr>
          <p:cNvGrpSpPr/>
          <p:nvPr/>
        </p:nvGrpSpPr>
        <p:grpSpPr>
          <a:xfrm>
            <a:off x="5508349" y="2823981"/>
            <a:ext cx="1175302" cy="1154128"/>
            <a:chOff x="5508349" y="2823981"/>
            <a:chExt cx="1175302" cy="1154128"/>
          </a:xfrm>
        </p:grpSpPr>
        <p:sp>
          <p:nvSpPr>
            <p:cNvPr id="6" name="Oval 5"/>
            <p:cNvSpPr/>
            <p:nvPr/>
          </p:nvSpPr>
          <p:spPr>
            <a:xfrm>
              <a:off x="5508349" y="2823981"/>
              <a:ext cx="1175302" cy="1154128"/>
            </a:xfrm>
            <a:prstGeom prst="ellipse">
              <a:avLst/>
            </a:prstGeom>
            <a:solidFill>
              <a:schemeClr val="accent2"/>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oogle Shape;123;p14">
              <a:extLst>
                <a:ext uri="{FF2B5EF4-FFF2-40B4-BE49-F238E27FC236}">
                  <a16:creationId xmlns:a16="http://schemas.microsoft.com/office/drawing/2014/main" id="{705B0EA0-17F7-40C3-BD45-0E3673C61B62}"/>
                </a:ext>
              </a:extLst>
            </p:cNvPr>
            <p:cNvGrpSpPr/>
            <p:nvPr/>
          </p:nvGrpSpPr>
          <p:grpSpPr>
            <a:xfrm>
              <a:off x="5791165" y="3080082"/>
              <a:ext cx="610685" cy="603447"/>
              <a:chOff x="1923675" y="1633650"/>
              <a:chExt cx="436000" cy="435975"/>
            </a:xfrm>
          </p:grpSpPr>
          <p:sp>
            <p:nvSpPr>
              <p:cNvPr id="35" name="Google Shape;124;p14">
                <a:extLst>
                  <a:ext uri="{FF2B5EF4-FFF2-40B4-BE49-F238E27FC236}">
                    <a16:creationId xmlns:a16="http://schemas.microsoft.com/office/drawing/2014/main" id="{903A1673-0F0B-47EA-9641-9676DA761419}"/>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p14">
                <a:extLst>
                  <a:ext uri="{FF2B5EF4-FFF2-40B4-BE49-F238E27FC236}">
                    <a16:creationId xmlns:a16="http://schemas.microsoft.com/office/drawing/2014/main" id="{CEFDA284-A8FD-4293-9D6D-A64418EB0C9E}"/>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p14">
                <a:extLst>
                  <a:ext uri="{FF2B5EF4-FFF2-40B4-BE49-F238E27FC236}">
                    <a16:creationId xmlns:a16="http://schemas.microsoft.com/office/drawing/2014/main" id="{E7AB14D9-3EE0-4794-A892-39FEC8DD2361}"/>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p14">
                <a:extLst>
                  <a:ext uri="{FF2B5EF4-FFF2-40B4-BE49-F238E27FC236}">
                    <a16:creationId xmlns:a16="http://schemas.microsoft.com/office/drawing/2014/main" id="{F33F3F4F-F856-4530-8B9D-4D8C8F4BE036}"/>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8;p14">
                <a:extLst>
                  <a:ext uri="{FF2B5EF4-FFF2-40B4-BE49-F238E27FC236}">
                    <a16:creationId xmlns:a16="http://schemas.microsoft.com/office/drawing/2014/main" id="{B1165F59-4D39-4833-A677-A2EC877CCABF}"/>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p14">
                <a:extLst>
                  <a:ext uri="{FF2B5EF4-FFF2-40B4-BE49-F238E27FC236}">
                    <a16:creationId xmlns:a16="http://schemas.microsoft.com/office/drawing/2014/main" id="{979D29CC-606E-4932-A2E0-EA7FEB7A5D6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ustDataLst>
      <p:tags r:id="rId1"/>
    </p:custDataLst>
    <p:extLst>
      <p:ext uri="{BB962C8B-B14F-4D97-AF65-F5344CB8AC3E}">
        <p14:creationId xmlns:p14="http://schemas.microsoft.com/office/powerpoint/2010/main" val="12660186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 calcmode="lin" valueType="num">
                                      <p:cBhvr additive="base">
                                        <p:cTn id="1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 calcmode="lin" valueType="num">
                                      <p:cBhvr additive="base">
                                        <p:cTn id="20"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 calcmode="lin" valueType="num">
                                      <p:cBhvr additive="base">
                                        <p:cTn id="2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 calcmode="lin" valueType="num">
                                      <p:cBhvr additive="base">
                                        <p:cTn id="28"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 calcmode="lin" valueType="num">
                                      <p:cBhvr additive="base">
                                        <p:cTn id="32"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xEl>
                                              <p:pRg st="6" end="6"/>
                                            </p:txEl>
                                          </p:spTgt>
                                        </p:tgtEl>
                                        <p:attrNameLst>
                                          <p:attrName>style.visibility</p:attrName>
                                        </p:attrNameLst>
                                      </p:cBhvr>
                                      <p:to>
                                        <p:strVal val="visible"/>
                                      </p:to>
                                    </p:set>
                                    <p:anim calcmode="lin" valueType="num">
                                      <p:cBhvr additive="base">
                                        <p:cTn id="36"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xEl>
                                              <p:pRg st="7" end="7"/>
                                            </p:txEl>
                                          </p:spTgt>
                                        </p:tgtEl>
                                        <p:attrNameLst>
                                          <p:attrName>style.visibility</p:attrName>
                                        </p:attrNameLst>
                                      </p:cBhvr>
                                      <p:to>
                                        <p:strVal val="visible"/>
                                      </p:to>
                                    </p:set>
                                    <p:anim calcmode="lin" valueType="num">
                                      <p:cBhvr additive="base">
                                        <p:cTn id="40"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
                                            <p:txEl>
                                              <p:pRg st="8" end="8"/>
                                            </p:txEl>
                                          </p:spTgt>
                                        </p:tgtEl>
                                        <p:attrNameLst>
                                          <p:attrName>style.visibility</p:attrName>
                                        </p:attrNameLst>
                                      </p:cBhvr>
                                      <p:to>
                                        <p:strVal val="visible"/>
                                      </p:to>
                                    </p:set>
                                    <p:anim calcmode="lin" valueType="num">
                                      <p:cBhvr additive="base">
                                        <p:cTn id="44"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1">
                                            <p:txEl>
                                              <p:pRg st="9" end="9"/>
                                            </p:txEl>
                                          </p:spTgt>
                                        </p:tgtEl>
                                        <p:attrNameLst>
                                          <p:attrName>style.visibility</p:attrName>
                                        </p:attrNameLst>
                                      </p:cBhvr>
                                      <p:to>
                                        <p:strVal val="visible"/>
                                      </p:to>
                                    </p:set>
                                    <p:anim calcmode="lin" valueType="num">
                                      <p:cBhvr additive="base">
                                        <p:cTn id="48"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ctrTitle" idx="4294967295"/>
          </p:nvPr>
        </p:nvSpPr>
        <p:spPr>
          <a:xfrm>
            <a:off x="1132699" y="223739"/>
            <a:ext cx="5537600" cy="1546400"/>
          </a:xfrm>
          <a:prstGeom prst="rect">
            <a:avLst/>
          </a:prstGeom>
        </p:spPr>
        <p:txBody>
          <a:bodyPr spcFirstLastPara="1" vert="horz" wrap="square" lIns="121900" tIns="121900" rIns="121900" bIns="121900" rtlCol="0" anchor="b" anchorCtr="0">
            <a:noAutofit/>
          </a:bodyPr>
          <a:lstStyle/>
          <a:p>
            <a:pPr>
              <a:spcBef>
                <a:spcPts val="0"/>
              </a:spcBef>
            </a:pPr>
            <a:r>
              <a:rPr lang="en-US" sz="8000" b="1" dirty="0">
                <a:solidFill>
                  <a:srgbClr val="94BF6E"/>
                </a:solidFill>
              </a:rPr>
              <a:t>Future Work</a:t>
            </a:r>
            <a:endParaRPr sz="8000" b="1" dirty="0">
              <a:solidFill>
                <a:srgbClr val="94BF6E"/>
              </a:solidFill>
            </a:endParaRPr>
          </a:p>
        </p:txBody>
      </p:sp>
      <p:sp>
        <p:nvSpPr>
          <p:cNvPr id="175" name="Google Shape;175;p19"/>
          <p:cNvSpPr txBox="1">
            <a:spLocks noGrp="1"/>
          </p:cNvSpPr>
          <p:nvPr>
            <p:ph type="subTitle" idx="4294967295"/>
          </p:nvPr>
        </p:nvSpPr>
        <p:spPr>
          <a:xfrm>
            <a:off x="997501" y="2194606"/>
            <a:ext cx="5537600" cy="4539155"/>
          </a:xfrm>
          <a:prstGeom prst="rect">
            <a:avLst/>
          </a:prstGeom>
        </p:spPr>
        <p:txBody>
          <a:bodyPr spcFirstLastPara="1" vert="horz" wrap="square" lIns="121900" tIns="121900" rIns="121900" bIns="121900" rtlCol="0" anchor="ctr" anchorCtr="0">
            <a:noAutofit/>
          </a:bodyPr>
          <a:lstStyle/>
          <a:p>
            <a:pPr>
              <a:spcBef>
                <a:spcPts val="800"/>
              </a:spcBef>
              <a:buFont typeface="Wingdings" panose="05000000000000000000" pitchFamily="2" charset="2"/>
              <a:buChar char="ü"/>
            </a:pPr>
            <a:r>
              <a:rPr lang="en-US" sz="2400" dirty="0">
                <a:latin typeface="Gill Sans MT" panose="020B0502020104020203" pitchFamily="34" charset="0"/>
              </a:rPr>
              <a:t>In future we will analyze more about the window problem and if necessary, we will add more sensor modules.</a:t>
            </a:r>
          </a:p>
          <a:p>
            <a:pPr>
              <a:spcBef>
                <a:spcPts val="800"/>
              </a:spcBef>
              <a:buFont typeface="Wingdings" panose="05000000000000000000" pitchFamily="2" charset="2"/>
              <a:buChar char="ü"/>
            </a:pPr>
            <a:r>
              <a:rPr lang="en-US" sz="2400" dirty="0">
                <a:latin typeface="Gill Sans MT" panose="020B0502020104020203" pitchFamily="34" charset="0"/>
              </a:rPr>
              <a:t>We will build our own website for Read and Write data and Monitoring data.</a:t>
            </a:r>
          </a:p>
          <a:p>
            <a:pPr>
              <a:spcBef>
                <a:spcPts val="800"/>
              </a:spcBef>
              <a:buFont typeface="Wingdings" panose="05000000000000000000" pitchFamily="2" charset="2"/>
              <a:buChar char="ü"/>
            </a:pPr>
            <a:r>
              <a:rPr lang="en-US" sz="2400" dirty="0">
                <a:latin typeface="Gill Sans MT" panose="020B0502020104020203" pitchFamily="34" charset="0"/>
              </a:rPr>
              <a:t>We will build our own smart phone application for this purpose ahead</a:t>
            </a:r>
          </a:p>
          <a:p>
            <a:pPr>
              <a:spcBef>
                <a:spcPts val="800"/>
              </a:spcBef>
              <a:buFont typeface="Wingdings" panose="05000000000000000000" pitchFamily="2" charset="2"/>
              <a:buChar char="ü"/>
            </a:pPr>
            <a:r>
              <a:rPr lang="en-US" sz="2400" dirty="0">
                <a:latin typeface="Gill Sans MT" panose="020B0502020104020203" pitchFamily="34" charset="0"/>
              </a:rPr>
              <a:t>If people from different location buy and install our window system then it will possible to introduce Machine Learning system into our project. </a:t>
            </a:r>
            <a:endParaRPr sz="2400" dirty="0">
              <a:latin typeface="Gill Sans MT" panose="020B0502020104020203" pitchFamily="34" charset="0"/>
            </a:endParaRPr>
          </a:p>
        </p:txBody>
      </p:sp>
      <p:sp>
        <p:nvSpPr>
          <p:cNvPr id="176" name="Google Shape;176;p19"/>
          <p:cNvSpPr/>
          <p:nvPr/>
        </p:nvSpPr>
        <p:spPr>
          <a:xfrm>
            <a:off x="9618765" y="996939"/>
            <a:ext cx="472108" cy="45078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77" name="Google Shape;177;p19"/>
          <p:cNvGrpSpPr/>
          <p:nvPr/>
        </p:nvGrpSpPr>
        <p:grpSpPr>
          <a:xfrm>
            <a:off x="8496389" y="1979180"/>
            <a:ext cx="2899600" cy="2899777"/>
            <a:chOff x="6643075" y="3664250"/>
            <a:chExt cx="407950" cy="407975"/>
          </a:xfrm>
        </p:grpSpPr>
        <p:sp>
          <p:nvSpPr>
            <p:cNvPr id="178" name="Google Shape;178;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rgbClr val="94BF6E"/>
            </a:solid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 name="Google Shape;179;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rgbClr val="94BF6E"/>
            </a:solid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80" name="Google Shape;180;p19"/>
          <p:cNvGrpSpPr/>
          <p:nvPr/>
        </p:nvGrpSpPr>
        <p:grpSpPr>
          <a:xfrm>
            <a:off x="6661271" y="4159857"/>
            <a:ext cx="1308543" cy="1308468"/>
            <a:chOff x="576250" y="4319400"/>
            <a:chExt cx="442075" cy="442050"/>
          </a:xfrm>
        </p:grpSpPr>
        <p:sp>
          <p:nvSpPr>
            <p:cNvPr id="181" name="Google Shape;181;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18637B"/>
            </a:solidFill>
            <a:ln w="19050" cap="rnd" cmpd="sng">
              <a:solidFill>
                <a:srgbClr val="3B8D6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85" name="Google Shape;185;p19"/>
          <p:cNvSpPr/>
          <p:nvPr/>
        </p:nvSpPr>
        <p:spPr>
          <a:xfrm>
            <a:off x="7189588" y="2438763"/>
            <a:ext cx="780219" cy="7449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6" name="Google Shape;186;p19"/>
          <p:cNvSpPr/>
          <p:nvPr/>
        </p:nvSpPr>
        <p:spPr>
          <a:xfrm rot="2384392">
            <a:off x="9338064" y="4977647"/>
            <a:ext cx="472105" cy="45078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rgbClr val="18637B"/>
          </a:solid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 name="Google Shape;187;p19"/>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algn="ctr"/>
            <a:fld id="{00000000-1234-1234-1234-123412341234}" type="slidenum">
              <a:rPr lang="en"/>
              <a:pPr algn="ctr"/>
              <a:t>20</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500" fill="hold"/>
                                        <p:tgtEl>
                                          <p:spTgt spid="177"/>
                                        </p:tgtEl>
                                        <p:attrNameLst>
                                          <p:attrName>ppt_x</p:attrName>
                                        </p:attrNameLst>
                                      </p:cBhvr>
                                      <p:tavLst>
                                        <p:tav tm="0">
                                          <p:val>
                                            <p:strVal val="#ppt_x"/>
                                          </p:val>
                                        </p:tav>
                                        <p:tav tm="100000">
                                          <p:val>
                                            <p:strVal val="#ppt_x"/>
                                          </p:val>
                                        </p:tav>
                                      </p:tavLst>
                                    </p:anim>
                                    <p:anim calcmode="lin" valueType="num">
                                      <p:cBhvr additive="base">
                                        <p:cTn id="8" dur="500" fill="hold"/>
                                        <p:tgtEl>
                                          <p:spTgt spid="177"/>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anim calcmode="lin" valueType="num">
                                      <p:cBhvr additive="base">
                                        <p:cTn id="11" dur="500" fill="hold"/>
                                        <p:tgtEl>
                                          <p:spTgt spid="176"/>
                                        </p:tgtEl>
                                        <p:attrNameLst>
                                          <p:attrName>ppt_x</p:attrName>
                                        </p:attrNameLst>
                                      </p:cBhvr>
                                      <p:tavLst>
                                        <p:tav tm="0">
                                          <p:val>
                                            <p:strVal val="1+#ppt_w/2"/>
                                          </p:val>
                                        </p:tav>
                                        <p:tav tm="100000">
                                          <p:val>
                                            <p:strVal val="#ppt_x"/>
                                          </p:val>
                                        </p:tav>
                                      </p:tavLst>
                                    </p:anim>
                                    <p:anim calcmode="lin" valueType="num">
                                      <p:cBhvr additive="base">
                                        <p:cTn id="12" dur="500" fill="hold"/>
                                        <p:tgtEl>
                                          <p:spTgt spid="176"/>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85"/>
                                        </p:tgtEl>
                                        <p:attrNameLst>
                                          <p:attrName>style.visibility</p:attrName>
                                        </p:attrNameLst>
                                      </p:cBhvr>
                                      <p:to>
                                        <p:strVal val="visible"/>
                                      </p:to>
                                    </p:set>
                                    <p:anim calcmode="lin" valueType="num">
                                      <p:cBhvr additive="base">
                                        <p:cTn id="15" dur="500" fill="hold"/>
                                        <p:tgtEl>
                                          <p:spTgt spid="185"/>
                                        </p:tgtEl>
                                        <p:attrNameLst>
                                          <p:attrName>ppt_x</p:attrName>
                                        </p:attrNameLst>
                                      </p:cBhvr>
                                      <p:tavLst>
                                        <p:tav tm="0">
                                          <p:val>
                                            <p:strVal val="0-#ppt_w/2"/>
                                          </p:val>
                                        </p:tav>
                                        <p:tav tm="100000">
                                          <p:val>
                                            <p:strVal val="#ppt_x"/>
                                          </p:val>
                                        </p:tav>
                                      </p:tavLst>
                                    </p:anim>
                                    <p:anim calcmode="lin" valueType="num">
                                      <p:cBhvr additive="base">
                                        <p:cTn id="16" dur="500" fill="hold"/>
                                        <p:tgtEl>
                                          <p:spTgt spid="185"/>
                                        </p:tgtEl>
                                        <p:attrNameLst>
                                          <p:attrName>ppt_y</p:attrName>
                                        </p:attrNameLst>
                                      </p:cBhvr>
                                      <p:tavLst>
                                        <p:tav tm="0">
                                          <p:val>
                                            <p:strVal val="0-#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80"/>
                                        </p:tgtEl>
                                        <p:attrNameLst>
                                          <p:attrName>style.visibility</p:attrName>
                                        </p:attrNameLst>
                                      </p:cBhvr>
                                      <p:to>
                                        <p:strVal val="visible"/>
                                      </p:to>
                                    </p:set>
                                    <p:anim calcmode="lin" valueType="num">
                                      <p:cBhvr additive="base">
                                        <p:cTn id="19" dur="500" fill="hold"/>
                                        <p:tgtEl>
                                          <p:spTgt spid="180"/>
                                        </p:tgtEl>
                                        <p:attrNameLst>
                                          <p:attrName>ppt_x</p:attrName>
                                        </p:attrNameLst>
                                      </p:cBhvr>
                                      <p:tavLst>
                                        <p:tav tm="0">
                                          <p:val>
                                            <p:strVal val="0-#ppt_w/2"/>
                                          </p:val>
                                        </p:tav>
                                        <p:tav tm="100000">
                                          <p:val>
                                            <p:strVal val="#ppt_x"/>
                                          </p:val>
                                        </p:tav>
                                      </p:tavLst>
                                    </p:anim>
                                    <p:anim calcmode="lin" valueType="num">
                                      <p:cBhvr additive="base">
                                        <p:cTn id="20" dur="500" fill="hold"/>
                                        <p:tgtEl>
                                          <p:spTgt spid="180"/>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anim calcmode="lin" valueType="num">
                                      <p:cBhvr additive="base">
                                        <p:cTn id="23" dur="500" fill="hold"/>
                                        <p:tgtEl>
                                          <p:spTgt spid="186"/>
                                        </p:tgtEl>
                                        <p:attrNameLst>
                                          <p:attrName>ppt_x</p:attrName>
                                        </p:attrNameLst>
                                      </p:cBhvr>
                                      <p:tavLst>
                                        <p:tav tm="0">
                                          <p:val>
                                            <p:strVal val="1+#ppt_w/2"/>
                                          </p:val>
                                        </p:tav>
                                        <p:tav tm="100000">
                                          <p:val>
                                            <p:strVal val="#ppt_x"/>
                                          </p:val>
                                        </p:tav>
                                      </p:tavLst>
                                    </p:anim>
                                    <p:anim calcmode="lin" valueType="num">
                                      <p:cBhvr additive="base">
                                        <p:cTn id="24"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85" grpId="0" animBg="1"/>
      <p:bldP spid="18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067730" y="1954425"/>
            <a:ext cx="8056539" cy="4248361"/>
            <a:chOff x="918" y="582"/>
            <a:chExt cx="5840" cy="3160"/>
          </a:xfrm>
          <a:gradFill>
            <a:gsLst>
              <a:gs pos="77000">
                <a:schemeClr val="accent5"/>
              </a:gs>
              <a:gs pos="53975">
                <a:schemeClr val="accent3"/>
              </a:gs>
              <a:gs pos="30000">
                <a:schemeClr val="accent2"/>
              </a:gs>
              <a:gs pos="0">
                <a:schemeClr val="accent1"/>
              </a:gs>
              <a:gs pos="100000">
                <a:schemeClr val="accent3">
                  <a:lumMod val="60000"/>
                  <a:lumOff val="40000"/>
                </a:schemeClr>
              </a:gs>
            </a:gsLst>
            <a:path path="circle">
              <a:fillToRect r="100000" b="100000"/>
            </a:path>
          </a:gradFill>
        </p:grpSpPr>
        <p:sp>
          <p:nvSpPr>
            <p:cNvPr id="7" name="Freeform 5"/>
            <p:cNvSpPr>
              <a:spLocks noEditPoints="1"/>
            </p:cNvSpPr>
            <p:nvPr/>
          </p:nvSpPr>
          <p:spPr bwMode="auto">
            <a:xfrm>
              <a:off x="918" y="582"/>
              <a:ext cx="5840" cy="3160"/>
            </a:xfrm>
            <a:custGeom>
              <a:avLst/>
              <a:gdLst>
                <a:gd name="T0" fmla="*/ 609 w 2787"/>
                <a:gd name="T1" fmla="*/ 204 h 1508"/>
                <a:gd name="T2" fmla="*/ 798 w 2787"/>
                <a:gd name="T3" fmla="*/ 348 h 1508"/>
                <a:gd name="T4" fmla="*/ 534 w 2787"/>
                <a:gd name="T5" fmla="*/ 165 h 1508"/>
                <a:gd name="T6" fmla="*/ 430 w 2787"/>
                <a:gd name="T7" fmla="*/ 244 h 1508"/>
                <a:gd name="T8" fmla="*/ 659 w 2787"/>
                <a:gd name="T9" fmla="*/ 331 h 1508"/>
                <a:gd name="T10" fmla="*/ 648 w 2787"/>
                <a:gd name="T11" fmla="*/ 65 h 1508"/>
                <a:gd name="T12" fmla="*/ 724 w 2787"/>
                <a:gd name="T13" fmla="*/ 94 h 1508"/>
                <a:gd name="T14" fmla="*/ 1257 w 2787"/>
                <a:gd name="T15" fmla="*/ 471 h 1508"/>
                <a:gd name="T16" fmla="*/ 482 w 2787"/>
                <a:gd name="T17" fmla="*/ 125 h 1508"/>
                <a:gd name="T18" fmla="*/ 457 w 2787"/>
                <a:gd name="T19" fmla="*/ 166 h 1508"/>
                <a:gd name="T20" fmla="*/ 560 w 2787"/>
                <a:gd name="T21" fmla="*/ 67 h 1508"/>
                <a:gd name="T22" fmla="*/ 608 w 2787"/>
                <a:gd name="T23" fmla="*/ 140 h 1508"/>
                <a:gd name="T24" fmla="*/ 1753 w 2787"/>
                <a:gd name="T25" fmla="*/ 58 h 1508"/>
                <a:gd name="T26" fmla="*/ 1255 w 2787"/>
                <a:gd name="T27" fmla="*/ 441 h 1508"/>
                <a:gd name="T28" fmla="*/ 2013 w 2787"/>
                <a:gd name="T29" fmla="*/ 68 h 1508"/>
                <a:gd name="T30" fmla="*/ 1264 w 2787"/>
                <a:gd name="T31" fmla="*/ 427 h 1508"/>
                <a:gd name="T32" fmla="*/ 1280 w 2787"/>
                <a:gd name="T33" fmla="*/ 404 h 1508"/>
                <a:gd name="T34" fmla="*/ 1455 w 2787"/>
                <a:gd name="T35" fmla="*/ 251 h 1508"/>
                <a:gd name="T36" fmla="*/ 2293 w 2787"/>
                <a:gd name="T37" fmla="*/ 957 h 1508"/>
                <a:gd name="T38" fmla="*/ 2292 w 2787"/>
                <a:gd name="T39" fmla="*/ 1259 h 1508"/>
                <a:gd name="T40" fmla="*/ 2402 w 2787"/>
                <a:gd name="T41" fmla="*/ 997 h 1508"/>
                <a:gd name="T42" fmla="*/ 2409 w 2787"/>
                <a:gd name="T43" fmla="*/ 466 h 1508"/>
                <a:gd name="T44" fmla="*/ 2256 w 2787"/>
                <a:gd name="T45" fmla="*/ 1010 h 1508"/>
                <a:gd name="T46" fmla="*/ 1554 w 2787"/>
                <a:gd name="T47" fmla="*/ 659 h 1508"/>
                <a:gd name="T48" fmla="*/ 2505 w 2787"/>
                <a:gd name="T49" fmla="*/ 1024 h 1508"/>
                <a:gd name="T50" fmla="*/ 2663 w 2787"/>
                <a:gd name="T51" fmla="*/ 1334 h 1508"/>
                <a:gd name="T52" fmla="*/ 2534 w 2787"/>
                <a:gd name="T53" fmla="*/ 365 h 1508"/>
                <a:gd name="T54" fmla="*/ 2238 w 2787"/>
                <a:gd name="T55" fmla="*/ 707 h 1508"/>
                <a:gd name="T56" fmla="*/ 1926 w 2787"/>
                <a:gd name="T57" fmla="*/ 863 h 1508"/>
                <a:gd name="T58" fmla="*/ 1658 w 2787"/>
                <a:gd name="T59" fmla="*/ 858 h 1508"/>
                <a:gd name="T60" fmla="*/ 1440 w 2787"/>
                <a:gd name="T61" fmla="*/ 1246 h 1508"/>
                <a:gd name="T62" fmla="*/ 1381 w 2787"/>
                <a:gd name="T63" fmla="*/ 668 h 1508"/>
                <a:gd name="T64" fmla="*/ 1603 w 2787"/>
                <a:gd name="T65" fmla="*/ 537 h 1508"/>
                <a:gd name="T66" fmla="*/ 1427 w 2787"/>
                <a:gd name="T67" fmla="*/ 595 h 1508"/>
                <a:gd name="T68" fmla="*/ 1284 w 2787"/>
                <a:gd name="T69" fmla="*/ 534 h 1508"/>
                <a:gd name="T70" fmla="*/ 1469 w 2787"/>
                <a:gd name="T71" fmla="*/ 425 h 1508"/>
                <a:gd name="T72" fmla="*/ 1406 w 2787"/>
                <a:gd name="T73" fmla="*/ 301 h 1508"/>
                <a:gd name="T74" fmla="*/ 1719 w 2787"/>
                <a:gd name="T75" fmla="*/ 265 h 1508"/>
                <a:gd name="T76" fmla="*/ 1983 w 2787"/>
                <a:gd name="T77" fmla="*/ 166 h 1508"/>
                <a:gd name="T78" fmla="*/ 2607 w 2787"/>
                <a:gd name="T79" fmla="*/ 255 h 1508"/>
                <a:gd name="T80" fmla="*/ 1713 w 2787"/>
                <a:gd name="T81" fmla="*/ 603 h 1508"/>
                <a:gd name="T82" fmla="*/ 719 w 2787"/>
                <a:gd name="T83" fmla="*/ 801 h 1508"/>
                <a:gd name="T84" fmla="*/ 779 w 2787"/>
                <a:gd name="T85" fmla="*/ 1397 h 1508"/>
                <a:gd name="T86" fmla="*/ 486 w 2787"/>
                <a:gd name="T87" fmla="*/ 787 h 1508"/>
                <a:gd name="T88" fmla="*/ 128 w 2787"/>
                <a:gd name="T89" fmla="*/ 392 h 1508"/>
                <a:gd name="T90" fmla="*/ 42 w 2787"/>
                <a:gd name="T91" fmla="*/ 248 h 1508"/>
                <a:gd name="T92" fmla="*/ 570 w 2787"/>
                <a:gd name="T93" fmla="*/ 255 h 1508"/>
                <a:gd name="T94" fmla="*/ 629 w 2787"/>
                <a:gd name="T95" fmla="*/ 318 h 1508"/>
                <a:gd name="T96" fmla="*/ 829 w 2787"/>
                <a:gd name="T97" fmla="*/ 435 h 1508"/>
                <a:gd name="T98" fmla="*/ 805 w 2787"/>
                <a:gd name="T99" fmla="*/ 559 h 1508"/>
                <a:gd name="T100" fmla="*/ 669 w 2787"/>
                <a:gd name="T101" fmla="*/ 746 h 1508"/>
                <a:gd name="T102" fmla="*/ 693 w 2787"/>
                <a:gd name="T103" fmla="*/ 893 h 1508"/>
                <a:gd name="T104" fmla="*/ 621 w 2787"/>
                <a:gd name="T105" fmla="*/ 564 h 1508"/>
                <a:gd name="T106" fmla="*/ 350 w 2787"/>
                <a:gd name="T107" fmla="*/ 304 h 1508"/>
                <a:gd name="T108" fmla="*/ 553 w 2787"/>
                <a:gd name="T109" fmla="*/ 487 h 1508"/>
                <a:gd name="T110" fmla="*/ 386 w 2787"/>
                <a:gd name="T111" fmla="*/ 137 h 1508"/>
                <a:gd name="T112" fmla="*/ 1645 w 2787"/>
                <a:gd name="T113" fmla="*/ 1191 h 1508"/>
                <a:gd name="T114" fmla="*/ 2263 w 2787"/>
                <a:gd name="T115" fmla="*/ 904 h 1508"/>
                <a:gd name="T116" fmla="*/ 2159 w 2787"/>
                <a:gd name="T117" fmla="*/ 997 h 1508"/>
                <a:gd name="T118" fmla="*/ 734 w 2787"/>
                <a:gd name="T119" fmla="*/ 803 h 1508"/>
                <a:gd name="T120" fmla="*/ 1155 w 2787"/>
                <a:gd name="T121" fmla="*/ 122 h 1508"/>
                <a:gd name="T122" fmla="*/ 909 w 2787"/>
                <a:gd name="T123" fmla="*/ 264 h 1508"/>
                <a:gd name="T124" fmla="*/ 2094 w 2787"/>
                <a:gd name="T125" fmla="*/ 1003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7" h="1508">
                  <a:moveTo>
                    <a:pt x="1256" y="418"/>
                  </a:moveTo>
                  <a:cubicBezTo>
                    <a:pt x="1255" y="420"/>
                    <a:pt x="1257" y="421"/>
                    <a:pt x="1260" y="421"/>
                  </a:cubicBezTo>
                  <a:cubicBezTo>
                    <a:pt x="1257" y="426"/>
                    <a:pt x="1253" y="420"/>
                    <a:pt x="1251" y="418"/>
                  </a:cubicBezTo>
                  <a:cubicBezTo>
                    <a:pt x="1251" y="418"/>
                    <a:pt x="1251" y="417"/>
                    <a:pt x="1252" y="416"/>
                  </a:cubicBezTo>
                  <a:cubicBezTo>
                    <a:pt x="1253" y="417"/>
                    <a:pt x="1253" y="417"/>
                    <a:pt x="1254" y="418"/>
                  </a:cubicBezTo>
                  <a:cubicBezTo>
                    <a:pt x="1254" y="417"/>
                    <a:pt x="1254" y="416"/>
                    <a:pt x="1254" y="416"/>
                  </a:cubicBezTo>
                  <a:cubicBezTo>
                    <a:pt x="1255" y="416"/>
                    <a:pt x="1255" y="416"/>
                    <a:pt x="1256" y="418"/>
                  </a:cubicBezTo>
                  <a:close/>
                  <a:moveTo>
                    <a:pt x="554" y="204"/>
                  </a:moveTo>
                  <a:cubicBezTo>
                    <a:pt x="553" y="205"/>
                    <a:pt x="552" y="205"/>
                    <a:pt x="551" y="206"/>
                  </a:cubicBezTo>
                  <a:cubicBezTo>
                    <a:pt x="548" y="199"/>
                    <a:pt x="546" y="200"/>
                    <a:pt x="539" y="200"/>
                  </a:cubicBezTo>
                  <a:cubicBezTo>
                    <a:pt x="543" y="198"/>
                    <a:pt x="546" y="196"/>
                    <a:pt x="550" y="193"/>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1" y="186"/>
                  </a:cubicBezTo>
                  <a:cubicBezTo>
                    <a:pt x="520" y="186"/>
                    <a:pt x="517" y="190"/>
                    <a:pt x="516" y="192"/>
                  </a:cubicBezTo>
                  <a:cubicBezTo>
                    <a:pt x="517" y="192"/>
                    <a:pt x="525" y="195"/>
                    <a:pt x="525" y="196"/>
                  </a:cubicBezTo>
                  <a:cubicBezTo>
                    <a:pt x="525" y="200"/>
                    <a:pt x="525" y="206"/>
                    <a:pt x="520" y="205"/>
                  </a:cubicBezTo>
                  <a:cubicBezTo>
                    <a:pt x="517" y="204"/>
                    <a:pt x="514" y="198"/>
                    <a:pt x="511" y="199"/>
                  </a:cubicBezTo>
                  <a:cubicBezTo>
                    <a:pt x="509" y="200"/>
                    <a:pt x="505" y="202"/>
                    <a:pt x="508" y="205"/>
                  </a:cubicBezTo>
                  <a:cubicBezTo>
                    <a:pt x="515" y="210"/>
                    <a:pt x="522" y="212"/>
                    <a:pt x="528" y="219"/>
                  </a:cubicBezTo>
                  <a:cubicBezTo>
                    <a:pt x="530" y="222"/>
                    <a:pt x="532" y="226"/>
                    <a:pt x="536" y="227"/>
                  </a:cubicBezTo>
                  <a:cubicBezTo>
                    <a:pt x="539" y="228"/>
                    <a:pt x="544" y="225"/>
                    <a:pt x="542" y="221"/>
                  </a:cubicBezTo>
                  <a:cubicBezTo>
                    <a:pt x="547" y="223"/>
                    <a:pt x="561" y="214"/>
                    <a:pt x="552" y="211"/>
                  </a:cubicBezTo>
                  <a:cubicBezTo>
                    <a:pt x="554" y="210"/>
                    <a:pt x="555" y="210"/>
                    <a:pt x="556" y="209"/>
                  </a:cubicBezTo>
                  <a:cubicBezTo>
                    <a:pt x="556" y="208"/>
                    <a:pt x="555" y="206"/>
                    <a:pt x="554" y="204"/>
                  </a:cubicBezTo>
                  <a:close/>
                  <a:moveTo>
                    <a:pt x="1246" y="417"/>
                  </a:moveTo>
                  <a:cubicBezTo>
                    <a:pt x="1247" y="418"/>
                    <a:pt x="1245" y="421"/>
                    <a:pt x="1247" y="423"/>
                  </a:cubicBezTo>
                  <a:cubicBezTo>
                    <a:pt x="1247" y="420"/>
                    <a:pt x="1247" y="419"/>
                    <a:pt x="1249" y="416"/>
                  </a:cubicBezTo>
                  <a:cubicBezTo>
                    <a:pt x="1248" y="416"/>
                    <a:pt x="1246" y="416"/>
                    <a:pt x="1245" y="416"/>
                  </a:cubicBezTo>
                  <a:cubicBezTo>
                    <a:pt x="1245" y="417"/>
                    <a:pt x="1246" y="417"/>
                    <a:pt x="1246" y="417"/>
                  </a:cubicBezTo>
                  <a:close/>
                  <a:moveTo>
                    <a:pt x="706" y="285"/>
                  </a:moveTo>
                  <a:cubicBezTo>
                    <a:pt x="708" y="287"/>
                    <a:pt x="716" y="292"/>
                    <a:pt x="719" y="287"/>
                  </a:cubicBezTo>
                  <a:cubicBezTo>
                    <a:pt x="722" y="282"/>
                    <a:pt x="719" y="280"/>
                    <a:pt x="721" y="275"/>
                  </a:cubicBezTo>
                  <a:cubicBezTo>
                    <a:pt x="715" y="266"/>
                    <a:pt x="699" y="279"/>
                    <a:pt x="706" y="285"/>
                  </a:cubicBezTo>
                  <a:close/>
                  <a:moveTo>
                    <a:pt x="751" y="228"/>
                  </a:moveTo>
                  <a:cubicBezTo>
                    <a:pt x="749" y="221"/>
                    <a:pt x="740" y="222"/>
                    <a:pt x="735" y="224"/>
                  </a:cubicBezTo>
                  <a:cubicBezTo>
                    <a:pt x="732" y="225"/>
                    <a:pt x="725" y="213"/>
                    <a:pt x="722" y="211"/>
                  </a:cubicBezTo>
                  <a:cubicBezTo>
                    <a:pt x="719" y="207"/>
                    <a:pt x="711" y="204"/>
                    <a:pt x="706" y="204"/>
                  </a:cubicBezTo>
                  <a:cubicBezTo>
                    <a:pt x="704" y="205"/>
                    <a:pt x="699" y="204"/>
                    <a:pt x="697" y="206"/>
                  </a:cubicBezTo>
                  <a:cubicBezTo>
                    <a:pt x="696" y="207"/>
                    <a:pt x="691" y="212"/>
                    <a:pt x="690" y="211"/>
                  </a:cubicBezTo>
                  <a:cubicBezTo>
                    <a:pt x="685" y="208"/>
                    <a:pt x="685" y="208"/>
                    <a:pt x="681" y="212"/>
                  </a:cubicBezTo>
                  <a:cubicBezTo>
                    <a:pt x="679" y="215"/>
                    <a:pt x="675" y="215"/>
                    <a:pt x="678" y="211"/>
                  </a:cubicBezTo>
                  <a:cubicBezTo>
                    <a:pt x="680" y="206"/>
                    <a:pt x="681" y="206"/>
                    <a:pt x="678" y="201"/>
                  </a:cubicBezTo>
                  <a:cubicBezTo>
                    <a:pt x="677" y="197"/>
                    <a:pt x="675" y="198"/>
                    <a:pt x="673" y="195"/>
                  </a:cubicBezTo>
                  <a:cubicBezTo>
                    <a:pt x="672" y="193"/>
                    <a:pt x="672" y="188"/>
                    <a:pt x="669" y="188"/>
                  </a:cubicBezTo>
                  <a:cubicBezTo>
                    <a:pt x="667" y="188"/>
                    <a:pt x="663" y="187"/>
                    <a:pt x="660" y="188"/>
                  </a:cubicBezTo>
                  <a:cubicBezTo>
                    <a:pt x="655" y="190"/>
                    <a:pt x="649" y="193"/>
                    <a:pt x="643" y="194"/>
                  </a:cubicBezTo>
                  <a:cubicBezTo>
                    <a:pt x="643" y="192"/>
                    <a:pt x="644" y="189"/>
                    <a:pt x="644" y="187"/>
                  </a:cubicBezTo>
                  <a:cubicBezTo>
                    <a:pt x="635" y="186"/>
                    <a:pt x="631" y="186"/>
                    <a:pt x="622" y="190"/>
                  </a:cubicBezTo>
                  <a:cubicBezTo>
                    <a:pt x="616" y="192"/>
                    <a:pt x="612" y="196"/>
                    <a:pt x="609" y="204"/>
                  </a:cubicBezTo>
                  <a:cubicBezTo>
                    <a:pt x="608" y="207"/>
                    <a:pt x="604" y="213"/>
                    <a:pt x="605" y="216"/>
                  </a:cubicBezTo>
                  <a:cubicBezTo>
                    <a:pt x="605" y="217"/>
                    <a:pt x="606" y="226"/>
                    <a:pt x="607" y="226"/>
                  </a:cubicBezTo>
                  <a:cubicBezTo>
                    <a:pt x="615" y="227"/>
                    <a:pt x="621" y="226"/>
                    <a:pt x="627" y="233"/>
                  </a:cubicBezTo>
                  <a:cubicBezTo>
                    <a:pt x="621" y="232"/>
                    <a:pt x="615" y="232"/>
                    <a:pt x="609" y="231"/>
                  </a:cubicBezTo>
                  <a:cubicBezTo>
                    <a:pt x="611" y="236"/>
                    <a:pt x="616" y="239"/>
                    <a:pt x="620" y="242"/>
                  </a:cubicBezTo>
                  <a:cubicBezTo>
                    <a:pt x="623" y="244"/>
                    <a:pt x="625" y="241"/>
                    <a:pt x="628" y="241"/>
                  </a:cubicBezTo>
                  <a:cubicBezTo>
                    <a:pt x="634" y="240"/>
                    <a:pt x="630" y="242"/>
                    <a:pt x="633" y="245"/>
                  </a:cubicBezTo>
                  <a:cubicBezTo>
                    <a:pt x="635" y="247"/>
                    <a:pt x="640" y="247"/>
                    <a:pt x="642" y="247"/>
                  </a:cubicBezTo>
                  <a:cubicBezTo>
                    <a:pt x="648" y="248"/>
                    <a:pt x="656" y="246"/>
                    <a:pt x="661" y="249"/>
                  </a:cubicBezTo>
                  <a:cubicBezTo>
                    <a:pt x="663" y="249"/>
                    <a:pt x="665" y="250"/>
                    <a:pt x="667" y="251"/>
                  </a:cubicBezTo>
                  <a:cubicBezTo>
                    <a:pt x="668" y="251"/>
                    <a:pt x="669" y="248"/>
                    <a:pt x="670" y="248"/>
                  </a:cubicBezTo>
                  <a:cubicBezTo>
                    <a:pt x="673" y="249"/>
                    <a:pt x="673" y="253"/>
                    <a:pt x="676" y="251"/>
                  </a:cubicBezTo>
                  <a:cubicBezTo>
                    <a:pt x="674" y="249"/>
                    <a:pt x="672" y="247"/>
                    <a:pt x="669" y="245"/>
                  </a:cubicBezTo>
                  <a:cubicBezTo>
                    <a:pt x="679" y="248"/>
                    <a:pt x="685" y="250"/>
                    <a:pt x="694" y="247"/>
                  </a:cubicBezTo>
                  <a:cubicBezTo>
                    <a:pt x="692" y="244"/>
                    <a:pt x="692" y="242"/>
                    <a:pt x="688" y="241"/>
                  </a:cubicBezTo>
                  <a:cubicBezTo>
                    <a:pt x="693" y="236"/>
                    <a:pt x="692" y="243"/>
                    <a:pt x="696" y="245"/>
                  </a:cubicBezTo>
                  <a:cubicBezTo>
                    <a:pt x="697" y="245"/>
                    <a:pt x="700" y="243"/>
                    <a:pt x="701" y="245"/>
                  </a:cubicBezTo>
                  <a:cubicBezTo>
                    <a:pt x="701" y="247"/>
                    <a:pt x="701" y="249"/>
                    <a:pt x="702" y="251"/>
                  </a:cubicBezTo>
                  <a:cubicBezTo>
                    <a:pt x="706" y="247"/>
                    <a:pt x="714" y="257"/>
                    <a:pt x="717" y="260"/>
                  </a:cubicBezTo>
                  <a:cubicBezTo>
                    <a:pt x="711" y="261"/>
                    <a:pt x="709" y="260"/>
                    <a:pt x="709" y="268"/>
                  </a:cubicBezTo>
                  <a:cubicBezTo>
                    <a:pt x="712" y="267"/>
                    <a:pt x="715" y="266"/>
                    <a:pt x="718" y="264"/>
                  </a:cubicBezTo>
                  <a:cubicBezTo>
                    <a:pt x="722" y="263"/>
                    <a:pt x="722" y="263"/>
                    <a:pt x="724" y="267"/>
                  </a:cubicBezTo>
                  <a:cubicBezTo>
                    <a:pt x="727" y="272"/>
                    <a:pt x="734" y="270"/>
                    <a:pt x="737" y="276"/>
                  </a:cubicBezTo>
                  <a:cubicBezTo>
                    <a:pt x="739" y="280"/>
                    <a:pt x="741" y="283"/>
                    <a:pt x="743" y="287"/>
                  </a:cubicBezTo>
                  <a:cubicBezTo>
                    <a:pt x="744" y="289"/>
                    <a:pt x="742" y="290"/>
                    <a:pt x="740" y="291"/>
                  </a:cubicBezTo>
                  <a:cubicBezTo>
                    <a:pt x="735" y="296"/>
                    <a:pt x="731" y="301"/>
                    <a:pt x="726" y="306"/>
                  </a:cubicBezTo>
                  <a:cubicBezTo>
                    <a:pt x="727" y="307"/>
                    <a:pt x="733" y="310"/>
                    <a:pt x="732" y="313"/>
                  </a:cubicBezTo>
                  <a:cubicBezTo>
                    <a:pt x="732" y="314"/>
                    <a:pt x="723" y="315"/>
                    <a:pt x="722" y="316"/>
                  </a:cubicBezTo>
                  <a:cubicBezTo>
                    <a:pt x="716" y="317"/>
                    <a:pt x="709" y="315"/>
                    <a:pt x="704" y="315"/>
                  </a:cubicBezTo>
                  <a:cubicBezTo>
                    <a:pt x="704" y="318"/>
                    <a:pt x="699" y="319"/>
                    <a:pt x="697" y="323"/>
                  </a:cubicBezTo>
                  <a:cubicBezTo>
                    <a:pt x="696" y="325"/>
                    <a:pt x="700" y="330"/>
                    <a:pt x="703" y="330"/>
                  </a:cubicBezTo>
                  <a:cubicBezTo>
                    <a:pt x="707" y="330"/>
                    <a:pt x="711" y="331"/>
                    <a:pt x="714" y="328"/>
                  </a:cubicBezTo>
                  <a:cubicBezTo>
                    <a:pt x="717" y="325"/>
                    <a:pt x="721" y="328"/>
                    <a:pt x="725" y="328"/>
                  </a:cubicBezTo>
                  <a:cubicBezTo>
                    <a:pt x="725" y="327"/>
                    <a:pt x="725" y="326"/>
                    <a:pt x="725" y="325"/>
                  </a:cubicBezTo>
                  <a:cubicBezTo>
                    <a:pt x="728" y="324"/>
                    <a:pt x="729" y="326"/>
                    <a:pt x="729" y="328"/>
                  </a:cubicBezTo>
                  <a:cubicBezTo>
                    <a:pt x="735" y="324"/>
                    <a:pt x="735" y="328"/>
                    <a:pt x="739" y="334"/>
                  </a:cubicBezTo>
                  <a:cubicBezTo>
                    <a:pt x="742" y="338"/>
                    <a:pt x="746" y="337"/>
                    <a:pt x="749" y="339"/>
                  </a:cubicBezTo>
                  <a:cubicBezTo>
                    <a:pt x="747" y="340"/>
                    <a:pt x="745" y="341"/>
                    <a:pt x="743" y="342"/>
                  </a:cubicBezTo>
                  <a:cubicBezTo>
                    <a:pt x="747" y="345"/>
                    <a:pt x="749" y="346"/>
                    <a:pt x="753" y="346"/>
                  </a:cubicBezTo>
                  <a:cubicBezTo>
                    <a:pt x="753" y="347"/>
                    <a:pt x="752" y="348"/>
                    <a:pt x="752" y="348"/>
                  </a:cubicBezTo>
                  <a:cubicBezTo>
                    <a:pt x="756" y="349"/>
                    <a:pt x="760" y="350"/>
                    <a:pt x="764" y="351"/>
                  </a:cubicBezTo>
                  <a:cubicBezTo>
                    <a:pt x="765" y="352"/>
                    <a:pt x="765" y="355"/>
                    <a:pt x="768" y="356"/>
                  </a:cubicBezTo>
                  <a:cubicBezTo>
                    <a:pt x="776" y="358"/>
                    <a:pt x="784" y="360"/>
                    <a:pt x="791" y="362"/>
                  </a:cubicBezTo>
                  <a:cubicBezTo>
                    <a:pt x="792" y="358"/>
                    <a:pt x="793" y="357"/>
                    <a:pt x="790" y="355"/>
                  </a:cubicBezTo>
                  <a:cubicBezTo>
                    <a:pt x="787" y="353"/>
                    <a:pt x="784" y="351"/>
                    <a:pt x="781" y="349"/>
                  </a:cubicBezTo>
                  <a:cubicBezTo>
                    <a:pt x="780" y="347"/>
                    <a:pt x="775" y="348"/>
                    <a:pt x="774" y="346"/>
                  </a:cubicBezTo>
                  <a:cubicBezTo>
                    <a:pt x="773" y="343"/>
                    <a:pt x="771" y="340"/>
                    <a:pt x="769" y="338"/>
                  </a:cubicBezTo>
                  <a:cubicBezTo>
                    <a:pt x="772" y="339"/>
                    <a:pt x="775" y="340"/>
                    <a:pt x="778" y="341"/>
                  </a:cubicBezTo>
                  <a:cubicBezTo>
                    <a:pt x="777" y="340"/>
                    <a:pt x="777" y="339"/>
                    <a:pt x="777" y="337"/>
                  </a:cubicBezTo>
                  <a:cubicBezTo>
                    <a:pt x="781" y="340"/>
                    <a:pt x="786" y="343"/>
                    <a:pt x="791" y="346"/>
                  </a:cubicBezTo>
                  <a:cubicBezTo>
                    <a:pt x="793" y="348"/>
                    <a:pt x="798" y="354"/>
                    <a:pt x="800" y="353"/>
                  </a:cubicBezTo>
                  <a:cubicBezTo>
                    <a:pt x="799" y="351"/>
                    <a:pt x="798" y="350"/>
                    <a:pt x="798" y="348"/>
                  </a:cubicBezTo>
                  <a:cubicBezTo>
                    <a:pt x="798" y="349"/>
                    <a:pt x="800" y="349"/>
                    <a:pt x="801" y="349"/>
                  </a:cubicBezTo>
                  <a:cubicBezTo>
                    <a:pt x="802" y="345"/>
                    <a:pt x="796" y="344"/>
                    <a:pt x="799" y="340"/>
                  </a:cubicBezTo>
                  <a:cubicBezTo>
                    <a:pt x="800" y="341"/>
                    <a:pt x="801" y="343"/>
                    <a:pt x="803" y="345"/>
                  </a:cubicBezTo>
                  <a:cubicBezTo>
                    <a:pt x="802" y="342"/>
                    <a:pt x="803" y="337"/>
                    <a:pt x="801" y="334"/>
                  </a:cubicBezTo>
                  <a:cubicBezTo>
                    <a:pt x="800" y="332"/>
                    <a:pt x="796" y="333"/>
                    <a:pt x="796" y="329"/>
                  </a:cubicBezTo>
                  <a:cubicBezTo>
                    <a:pt x="795" y="325"/>
                    <a:pt x="795" y="324"/>
                    <a:pt x="792" y="322"/>
                  </a:cubicBezTo>
                  <a:cubicBezTo>
                    <a:pt x="789" y="321"/>
                    <a:pt x="786" y="319"/>
                    <a:pt x="785" y="323"/>
                  </a:cubicBezTo>
                  <a:cubicBezTo>
                    <a:pt x="784" y="320"/>
                    <a:pt x="783" y="317"/>
                    <a:pt x="782" y="314"/>
                  </a:cubicBezTo>
                  <a:cubicBezTo>
                    <a:pt x="781" y="310"/>
                    <a:pt x="780" y="312"/>
                    <a:pt x="777" y="313"/>
                  </a:cubicBezTo>
                  <a:cubicBezTo>
                    <a:pt x="776" y="311"/>
                    <a:pt x="775" y="309"/>
                    <a:pt x="775" y="306"/>
                  </a:cubicBezTo>
                  <a:cubicBezTo>
                    <a:pt x="777" y="307"/>
                    <a:pt x="779" y="307"/>
                    <a:pt x="781" y="307"/>
                  </a:cubicBezTo>
                  <a:cubicBezTo>
                    <a:pt x="781" y="303"/>
                    <a:pt x="776" y="303"/>
                    <a:pt x="779" y="299"/>
                  </a:cubicBezTo>
                  <a:cubicBezTo>
                    <a:pt x="781" y="297"/>
                    <a:pt x="783" y="297"/>
                    <a:pt x="786" y="299"/>
                  </a:cubicBezTo>
                  <a:cubicBezTo>
                    <a:pt x="788" y="300"/>
                    <a:pt x="791" y="305"/>
                    <a:pt x="793" y="306"/>
                  </a:cubicBezTo>
                  <a:cubicBezTo>
                    <a:pt x="795" y="306"/>
                    <a:pt x="799" y="303"/>
                    <a:pt x="801" y="303"/>
                  </a:cubicBezTo>
                  <a:cubicBezTo>
                    <a:pt x="803" y="307"/>
                    <a:pt x="798" y="308"/>
                    <a:pt x="795" y="309"/>
                  </a:cubicBezTo>
                  <a:cubicBezTo>
                    <a:pt x="800" y="316"/>
                    <a:pt x="803" y="318"/>
                    <a:pt x="810" y="321"/>
                  </a:cubicBezTo>
                  <a:cubicBezTo>
                    <a:pt x="812" y="317"/>
                    <a:pt x="810" y="312"/>
                    <a:pt x="810" y="308"/>
                  </a:cubicBezTo>
                  <a:cubicBezTo>
                    <a:pt x="816" y="312"/>
                    <a:pt x="818" y="309"/>
                    <a:pt x="824" y="306"/>
                  </a:cubicBezTo>
                  <a:cubicBezTo>
                    <a:pt x="822" y="305"/>
                    <a:pt x="820" y="304"/>
                    <a:pt x="818" y="303"/>
                  </a:cubicBezTo>
                  <a:cubicBezTo>
                    <a:pt x="820" y="301"/>
                    <a:pt x="824" y="302"/>
                    <a:pt x="826" y="303"/>
                  </a:cubicBezTo>
                  <a:cubicBezTo>
                    <a:pt x="827" y="297"/>
                    <a:pt x="829" y="294"/>
                    <a:pt x="824" y="291"/>
                  </a:cubicBezTo>
                  <a:cubicBezTo>
                    <a:pt x="821" y="290"/>
                    <a:pt x="814" y="292"/>
                    <a:pt x="811" y="292"/>
                  </a:cubicBezTo>
                  <a:cubicBezTo>
                    <a:pt x="812" y="290"/>
                    <a:pt x="813" y="288"/>
                    <a:pt x="814" y="287"/>
                  </a:cubicBezTo>
                  <a:cubicBezTo>
                    <a:pt x="809" y="286"/>
                    <a:pt x="807" y="286"/>
                    <a:pt x="803" y="282"/>
                  </a:cubicBezTo>
                  <a:cubicBezTo>
                    <a:pt x="800" y="279"/>
                    <a:pt x="799" y="277"/>
                    <a:pt x="795" y="276"/>
                  </a:cubicBezTo>
                  <a:cubicBezTo>
                    <a:pt x="786" y="273"/>
                    <a:pt x="778" y="269"/>
                    <a:pt x="769" y="266"/>
                  </a:cubicBezTo>
                  <a:cubicBezTo>
                    <a:pt x="772" y="265"/>
                    <a:pt x="774" y="265"/>
                    <a:pt x="777" y="265"/>
                  </a:cubicBezTo>
                  <a:cubicBezTo>
                    <a:pt x="776" y="263"/>
                    <a:pt x="776" y="260"/>
                    <a:pt x="775" y="258"/>
                  </a:cubicBezTo>
                  <a:cubicBezTo>
                    <a:pt x="779" y="259"/>
                    <a:pt x="782" y="259"/>
                    <a:pt x="785" y="260"/>
                  </a:cubicBezTo>
                  <a:cubicBezTo>
                    <a:pt x="783" y="255"/>
                    <a:pt x="784" y="255"/>
                    <a:pt x="779" y="256"/>
                  </a:cubicBezTo>
                  <a:cubicBezTo>
                    <a:pt x="776" y="256"/>
                    <a:pt x="773" y="255"/>
                    <a:pt x="771" y="254"/>
                  </a:cubicBezTo>
                  <a:cubicBezTo>
                    <a:pt x="775" y="251"/>
                    <a:pt x="777" y="250"/>
                    <a:pt x="782" y="251"/>
                  </a:cubicBezTo>
                  <a:cubicBezTo>
                    <a:pt x="782" y="247"/>
                    <a:pt x="778" y="245"/>
                    <a:pt x="775" y="243"/>
                  </a:cubicBezTo>
                  <a:cubicBezTo>
                    <a:pt x="774" y="247"/>
                    <a:pt x="770" y="248"/>
                    <a:pt x="767" y="249"/>
                  </a:cubicBezTo>
                  <a:cubicBezTo>
                    <a:pt x="768" y="245"/>
                    <a:pt x="765" y="246"/>
                    <a:pt x="762" y="245"/>
                  </a:cubicBezTo>
                  <a:cubicBezTo>
                    <a:pt x="766" y="244"/>
                    <a:pt x="772" y="244"/>
                    <a:pt x="773" y="239"/>
                  </a:cubicBezTo>
                  <a:cubicBezTo>
                    <a:pt x="770" y="238"/>
                    <a:pt x="754" y="227"/>
                    <a:pt x="752" y="232"/>
                  </a:cubicBezTo>
                  <a:cubicBezTo>
                    <a:pt x="750" y="235"/>
                    <a:pt x="744" y="239"/>
                    <a:pt x="743" y="234"/>
                  </a:cubicBezTo>
                  <a:cubicBezTo>
                    <a:pt x="742" y="232"/>
                    <a:pt x="750" y="229"/>
                    <a:pt x="751" y="228"/>
                  </a:cubicBezTo>
                  <a:close/>
                  <a:moveTo>
                    <a:pt x="507" y="150"/>
                  </a:moveTo>
                  <a:cubicBezTo>
                    <a:pt x="505" y="150"/>
                    <a:pt x="503" y="151"/>
                    <a:pt x="502" y="153"/>
                  </a:cubicBezTo>
                  <a:cubicBezTo>
                    <a:pt x="504" y="153"/>
                    <a:pt x="506" y="153"/>
                    <a:pt x="508" y="153"/>
                  </a:cubicBezTo>
                  <a:cubicBezTo>
                    <a:pt x="501" y="158"/>
                    <a:pt x="511" y="158"/>
                    <a:pt x="514" y="157"/>
                  </a:cubicBezTo>
                  <a:cubicBezTo>
                    <a:pt x="520" y="156"/>
                    <a:pt x="525" y="156"/>
                    <a:pt x="530" y="155"/>
                  </a:cubicBezTo>
                  <a:cubicBezTo>
                    <a:pt x="529" y="157"/>
                    <a:pt x="528" y="158"/>
                    <a:pt x="526" y="158"/>
                  </a:cubicBezTo>
                  <a:cubicBezTo>
                    <a:pt x="526" y="158"/>
                    <a:pt x="527" y="158"/>
                    <a:pt x="527" y="159"/>
                  </a:cubicBezTo>
                  <a:cubicBezTo>
                    <a:pt x="525" y="158"/>
                    <a:pt x="523" y="159"/>
                    <a:pt x="522" y="161"/>
                  </a:cubicBezTo>
                  <a:cubicBezTo>
                    <a:pt x="524" y="161"/>
                    <a:pt x="526" y="161"/>
                    <a:pt x="528" y="162"/>
                  </a:cubicBezTo>
                  <a:cubicBezTo>
                    <a:pt x="527" y="162"/>
                    <a:pt x="525" y="163"/>
                    <a:pt x="524" y="163"/>
                  </a:cubicBezTo>
                  <a:cubicBezTo>
                    <a:pt x="524" y="166"/>
                    <a:pt x="527" y="166"/>
                    <a:pt x="530" y="167"/>
                  </a:cubicBezTo>
                  <a:cubicBezTo>
                    <a:pt x="531" y="168"/>
                    <a:pt x="532" y="165"/>
                    <a:pt x="534" y="165"/>
                  </a:cubicBezTo>
                  <a:cubicBezTo>
                    <a:pt x="538" y="165"/>
                    <a:pt x="543" y="167"/>
                    <a:pt x="547" y="164"/>
                  </a:cubicBezTo>
                  <a:cubicBezTo>
                    <a:pt x="546" y="163"/>
                    <a:pt x="545" y="162"/>
                    <a:pt x="543" y="161"/>
                  </a:cubicBezTo>
                  <a:cubicBezTo>
                    <a:pt x="545" y="160"/>
                    <a:pt x="545" y="159"/>
                    <a:pt x="545" y="157"/>
                  </a:cubicBezTo>
                  <a:cubicBezTo>
                    <a:pt x="546" y="157"/>
                    <a:pt x="547" y="158"/>
                    <a:pt x="548" y="158"/>
                  </a:cubicBezTo>
                  <a:cubicBezTo>
                    <a:pt x="549" y="155"/>
                    <a:pt x="547" y="155"/>
                    <a:pt x="546" y="152"/>
                  </a:cubicBezTo>
                  <a:cubicBezTo>
                    <a:pt x="546" y="150"/>
                    <a:pt x="548" y="148"/>
                    <a:pt x="547" y="145"/>
                  </a:cubicBezTo>
                  <a:cubicBezTo>
                    <a:pt x="547" y="144"/>
                    <a:pt x="545" y="140"/>
                    <a:pt x="544" y="140"/>
                  </a:cubicBezTo>
                  <a:cubicBezTo>
                    <a:pt x="542" y="139"/>
                    <a:pt x="539" y="137"/>
                    <a:pt x="537" y="138"/>
                  </a:cubicBezTo>
                  <a:cubicBezTo>
                    <a:pt x="533" y="141"/>
                    <a:pt x="529" y="137"/>
                    <a:pt x="523" y="139"/>
                  </a:cubicBezTo>
                  <a:cubicBezTo>
                    <a:pt x="516" y="141"/>
                    <a:pt x="527" y="142"/>
                    <a:pt x="528" y="145"/>
                  </a:cubicBezTo>
                  <a:cubicBezTo>
                    <a:pt x="527" y="144"/>
                    <a:pt x="525" y="145"/>
                    <a:pt x="524" y="145"/>
                  </a:cubicBezTo>
                  <a:cubicBezTo>
                    <a:pt x="526" y="147"/>
                    <a:pt x="528" y="149"/>
                    <a:pt x="529" y="151"/>
                  </a:cubicBezTo>
                  <a:cubicBezTo>
                    <a:pt x="527" y="150"/>
                    <a:pt x="511" y="134"/>
                    <a:pt x="511" y="145"/>
                  </a:cubicBezTo>
                  <a:cubicBezTo>
                    <a:pt x="513" y="145"/>
                    <a:pt x="515" y="145"/>
                    <a:pt x="516" y="145"/>
                  </a:cubicBezTo>
                  <a:cubicBezTo>
                    <a:pt x="513" y="147"/>
                    <a:pt x="513" y="151"/>
                    <a:pt x="517" y="149"/>
                  </a:cubicBezTo>
                  <a:cubicBezTo>
                    <a:pt x="516" y="153"/>
                    <a:pt x="510" y="150"/>
                    <a:pt x="507" y="150"/>
                  </a:cubicBezTo>
                  <a:close/>
                  <a:moveTo>
                    <a:pt x="507" y="254"/>
                  </a:moveTo>
                  <a:cubicBezTo>
                    <a:pt x="508" y="248"/>
                    <a:pt x="511" y="250"/>
                    <a:pt x="515" y="252"/>
                  </a:cubicBezTo>
                  <a:cubicBezTo>
                    <a:pt x="515" y="251"/>
                    <a:pt x="516" y="251"/>
                    <a:pt x="516" y="250"/>
                  </a:cubicBezTo>
                  <a:cubicBezTo>
                    <a:pt x="521" y="257"/>
                    <a:pt x="520" y="247"/>
                    <a:pt x="520" y="244"/>
                  </a:cubicBezTo>
                  <a:cubicBezTo>
                    <a:pt x="515" y="245"/>
                    <a:pt x="509" y="241"/>
                    <a:pt x="503" y="238"/>
                  </a:cubicBezTo>
                  <a:cubicBezTo>
                    <a:pt x="501" y="237"/>
                    <a:pt x="493" y="234"/>
                    <a:pt x="492" y="231"/>
                  </a:cubicBezTo>
                  <a:cubicBezTo>
                    <a:pt x="491" y="229"/>
                    <a:pt x="494" y="225"/>
                    <a:pt x="493" y="222"/>
                  </a:cubicBezTo>
                  <a:cubicBezTo>
                    <a:pt x="490" y="214"/>
                    <a:pt x="488" y="203"/>
                    <a:pt x="481" y="199"/>
                  </a:cubicBezTo>
                  <a:cubicBezTo>
                    <a:pt x="478" y="198"/>
                    <a:pt x="475" y="193"/>
                    <a:pt x="473" y="197"/>
                  </a:cubicBezTo>
                  <a:cubicBezTo>
                    <a:pt x="472" y="198"/>
                    <a:pt x="467" y="194"/>
                    <a:pt x="465" y="194"/>
                  </a:cubicBezTo>
                  <a:cubicBezTo>
                    <a:pt x="467" y="197"/>
                    <a:pt x="463" y="197"/>
                    <a:pt x="464" y="199"/>
                  </a:cubicBezTo>
                  <a:cubicBezTo>
                    <a:pt x="465" y="201"/>
                    <a:pt x="465" y="203"/>
                    <a:pt x="466" y="205"/>
                  </a:cubicBezTo>
                  <a:cubicBezTo>
                    <a:pt x="468" y="210"/>
                    <a:pt x="469" y="215"/>
                    <a:pt x="471" y="219"/>
                  </a:cubicBezTo>
                  <a:cubicBezTo>
                    <a:pt x="468" y="221"/>
                    <a:pt x="466" y="223"/>
                    <a:pt x="465" y="219"/>
                  </a:cubicBezTo>
                  <a:cubicBezTo>
                    <a:pt x="463" y="215"/>
                    <a:pt x="462" y="211"/>
                    <a:pt x="461" y="206"/>
                  </a:cubicBezTo>
                  <a:cubicBezTo>
                    <a:pt x="459" y="200"/>
                    <a:pt x="449" y="200"/>
                    <a:pt x="444" y="201"/>
                  </a:cubicBezTo>
                  <a:cubicBezTo>
                    <a:pt x="447" y="203"/>
                    <a:pt x="449" y="206"/>
                    <a:pt x="452" y="208"/>
                  </a:cubicBezTo>
                  <a:cubicBezTo>
                    <a:pt x="450" y="208"/>
                    <a:pt x="445" y="206"/>
                    <a:pt x="444" y="207"/>
                  </a:cubicBezTo>
                  <a:cubicBezTo>
                    <a:pt x="441" y="211"/>
                    <a:pt x="441" y="211"/>
                    <a:pt x="437" y="211"/>
                  </a:cubicBezTo>
                  <a:cubicBezTo>
                    <a:pt x="438" y="209"/>
                    <a:pt x="439" y="208"/>
                    <a:pt x="440" y="206"/>
                  </a:cubicBezTo>
                  <a:cubicBezTo>
                    <a:pt x="437" y="205"/>
                    <a:pt x="429" y="199"/>
                    <a:pt x="426" y="200"/>
                  </a:cubicBezTo>
                  <a:cubicBezTo>
                    <a:pt x="424" y="200"/>
                    <a:pt x="424" y="205"/>
                    <a:pt x="422" y="205"/>
                  </a:cubicBezTo>
                  <a:cubicBezTo>
                    <a:pt x="419" y="205"/>
                    <a:pt x="417" y="206"/>
                    <a:pt x="415" y="206"/>
                  </a:cubicBezTo>
                  <a:cubicBezTo>
                    <a:pt x="418" y="203"/>
                    <a:pt x="422" y="199"/>
                    <a:pt x="417" y="195"/>
                  </a:cubicBezTo>
                  <a:cubicBezTo>
                    <a:pt x="413" y="193"/>
                    <a:pt x="411" y="195"/>
                    <a:pt x="407" y="196"/>
                  </a:cubicBezTo>
                  <a:cubicBezTo>
                    <a:pt x="397" y="200"/>
                    <a:pt x="391" y="203"/>
                    <a:pt x="383" y="209"/>
                  </a:cubicBezTo>
                  <a:cubicBezTo>
                    <a:pt x="385" y="209"/>
                    <a:pt x="386" y="211"/>
                    <a:pt x="387" y="211"/>
                  </a:cubicBezTo>
                  <a:cubicBezTo>
                    <a:pt x="384" y="214"/>
                    <a:pt x="379" y="216"/>
                    <a:pt x="379" y="222"/>
                  </a:cubicBezTo>
                  <a:cubicBezTo>
                    <a:pt x="382" y="222"/>
                    <a:pt x="385" y="222"/>
                    <a:pt x="387" y="222"/>
                  </a:cubicBezTo>
                  <a:cubicBezTo>
                    <a:pt x="387" y="222"/>
                    <a:pt x="387" y="224"/>
                    <a:pt x="386" y="225"/>
                  </a:cubicBezTo>
                  <a:cubicBezTo>
                    <a:pt x="392" y="224"/>
                    <a:pt x="397" y="224"/>
                    <a:pt x="403" y="224"/>
                  </a:cubicBezTo>
                  <a:cubicBezTo>
                    <a:pt x="397" y="227"/>
                    <a:pt x="391" y="229"/>
                    <a:pt x="385" y="232"/>
                  </a:cubicBezTo>
                  <a:cubicBezTo>
                    <a:pt x="389" y="235"/>
                    <a:pt x="390" y="237"/>
                    <a:pt x="394" y="237"/>
                  </a:cubicBezTo>
                  <a:cubicBezTo>
                    <a:pt x="400" y="237"/>
                    <a:pt x="406" y="237"/>
                    <a:pt x="412" y="237"/>
                  </a:cubicBezTo>
                  <a:cubicBezTo>
                    <a:pt x="420" y="237"/>
                    <a:pt x="427" y="239"/>
                    <a:pt x="436" y="241"/>
                  </a:cubicBezTo>
                  <a:cubicBezTo>
                    <a:pt x="442" y="242"/>
                    <a:pt x="432" y="244"/>
                    <a:pt x="430" y="244"/>
                  </a:cubicBezTo>
                  <a:cubicBezTo>
                    <a:pt x="426" y="244"/>
                    <a:pt x="421" y="243"/>
                    <a:pt x="417" y="242"/>
                  </a:cubicBezTo>
                  <a:cubicBezTo>
                    <a:pt x="410" y="241"/>
                    <a:pt x="401" y="245"/>
                    <a:pt x="394" y="247"/>
                  </a:cubicBezTo>
                  <a:cubicBezTo>
                    <a:pt x="398" y="261"/>
                    <a:pt x="411" y="258"/>
                    <a:pt x="422" y="259"/>
                  </a:cubicBezTo>
                  <a:cubicBezTo>
                    <a:pt x="422" y="266"/>
                    <a:pt x="423" y="270"/>
                    <a:pt x="430" y="269"/>
                  </a:cubicBezTo>
                  <a:cubicBezTo>
                    <a:pt x="438" y="269"/>
                    <a:pt x="445" y="268"/>
                    <a:pt x="453" y="267"/>
                  </a:cubicBezTo>
                  <a:cubicBezTo>
                    <a:pt x="459" y="267"/>
                    <a:pt x="461" y="263"/>
                    <a:pt x="466" y="262"/>
                  </a:cubicBezTo>
                  <a:cubicBezTo>
                    <a:pt x="469" y="262"/>
                    <a:pt x="471" y="261"/>
                    <a:pt x="473" y="259"/>
                  </a:cubicBezTo>
                  <a:cubicBezTo>
                    <a:pt x="476" y="257"/>
                    <a:pt x="476" y="254"/>
                    <a:pt x="479" y="256"/>
                  </a:cubicBezTo>
                  <a:cubicBezTo>
                    <a:pt x="478" y="256"/>
                    <a:pt x="479" y="258"/>
                    <a:pt x="478" y="259"/>
                  </a:cubicBezTo>
                  <a:cubicBezTo>
                    <a:pt x="482" y="260"/>
                    <a:pt x="486" y="260"/>
                    <a:pt x="489" y="261"/>
                  </a:cubicBezTo>
                  <a:cubicBezTo>
                    <a:pt x="489" y="262"/>
                    <a:pt x="488" y="262"/>
                    <a:pt x="487" y="263"/>
                  </a:cubicBezTo>
                  <a:cubicBezTo>
                    <a:pt x="494" y="263"/>
                    <a:pt x="500" y="266"/>
                    <a:pt x="506" y="266"/>
                  </a:cubicBezTo>
                  <a:cubicBezTo>
                    <a:pt x="508" y="266"/>
                    <a:pt x="514" y="263"/>
                    <a:pt x="514" y="262"/>
                  </a:cubicBezTo>
                  <a:cubicBezTo>
                    <a:pt x="514" y="259"/>
                    <a:pt x="510" y="260"/>
                    <a:pt x="513" y="256"/>
                  </a:cubicBezTo>
                  <a:cubicBezTo>
                    <a:pt x="508" y="255"/>
                    <a:pt x="506" y="257"/>
                    <a:pt x="503" y="260"/>
                  </a:cubicBezTo>
                  <a:cubicBezTo>
                    <a:pt x="503" y="257"/>
                    <a:pt x="503" y="255"/>
                    <a:pt x="501" y="252"/>
                  </a:cubicBezTo>
                  <a:cubicBezTo>
                    <a:pt x="502" y="252"/>
                    <a:pt x="503" y="252"/>
                    <a:pt x="504" y="253"/>
                  </a:cubicBezTo>
                  <a:cubicBezTo>
                    <a:pt x="505" y="253"/>
                    <a:pt x="506" y="254"/>
                    <a:pt x="507" y="254"/>
                  </a:cubicBezTo>
                  <a:close/>
                  <a:moveTo>
                    <a:pt x="531" y="262"/>
                  </a:moveTo>
                  <a:cubicBezTo>
                    <a:pt x="532" y="263"/>
                    <a:pt x="533" y="264"/>
                    <a:pt x="534" y="265"/>
                  </a:cubicBezTo>
                  <a:cubicBezTo>
                    <a:pt x="535" y="264"/>
                    <a:pt x="536" y="264"/>
                    <a:pt x="536" y="263"/>
                  </a:cubicBezTo>
                  <a:cubicBezTo>
                    <a:pt x="536" y="265"/>
                    <a:pt x="538" y="266"/>
                    <a:pt x="539" y="266"/>
                  </a:cubicBezTo>
                  <a:cubicBezTo>
                    <a:pt x="540" y="266"/>
                    <a:pt x="540" y="265"/>
                    <a:pt x="540" y="265"/>
                  </a:cubicBezTo>
                  <a:cubicBezTo>
                    <a:pt x="542" y="269"/>
                    <a:pt x="549" y="270"/>
                    <a:pt x="553" y="270"/>
                  </a:cubicBezTo>
                  <a:cubicBezTo>
                    <a:pt x="557" y="271"/>
                    <a:pt x="561" y="267"/>
                    <a:pt x="565" y="265"/>
                  </a:cubicBezTo>
                  <a:cubicBezTo>
                    <a:pt x="560" y="260"/>
                    <a:pt x="555" y="257"/>
                    <a:pt x="550" y="253"/>
                  </a:cubicBezTo>
                  <a:cubicBezTo>
                    <a:pt x="547" y="251"/>
                    <a:pt x="545" y="248"/>
                    <a:pt x="542" y="251"/>
                  </a:cubicBezTo>
                  <a:cubicBezTo>
                    <a:pt x="540" y="253"/>
                    <a:pt x="537" y="255"/>
                    <a:pt x="540" y="258"/>
                  </a:cubicBezTo>
                  <a:cubicBezTo>
                    <a:pt x="539" y="258"/>
                    <a:pt x="539" y="258"/>
                    <a:pt x="538" y="258"/>
                  </a:cubicBezTo>
                  <a:cubicBezTo>
                    <a:pt x="536" y="262"/>
                    <a:pt x="533" y="259"/>
                    <a:pt x="531" y="262"/>
                  </a:cubicBezTo>
                  <a:close/>
                  <a:moveTo>
                    <a:pt x="1250" y="413"/>
                  </a:moveTo>
                  <a:cubicBezTo>
                    <a:pt x="1249" y="413"/>
                    <a:pt x="1249" y="413"/>
                    <a:pt x="1248" y="413"/>
                  </a:cubicBezTo>
                  <a:cubicBezTo>
                    <a:pt x="1249" y="414"/>
                    <a:pt x="1249" y="414"/>
                    <a:pt x="1249" y="415"/>
                  </a:cubicBezTo>
                  <a:cubicBezTo>
                    <a:pt x="1251" y="413"/>
                    <a:pt x="1252" y="412"/>
                    <a:pt x="1254" y="412"/>
                  </a:cubicBezTo>
                  <a:cubicBezTo>
                    <a:pt x="1254" y="411"/>
                    <a:pt x="1253" y="411"/>
                    <a:pt x="1253" y="410"/>
                  </a:cubicBezTo>
                  <a:cubicBezTo>
                    <a:pt x="1256" y="410"/>
                    <a:pt x="1256" y="405"/>
                    <a:pt x="1254" y="406"/>
                  </a:cubicBezTo>
                  <a:cubicBezTo>
                    <a:pt x="1252" y="407"/>
                    <a:pt x="1245" y="409"/>
                    <a:pt x="1250" y="413"/>
                  </a:cubicBezTo>
                  <a:close/>
                  <a:moveTo>
                    <a:pt x="681" y="337"/>
                  </a:moveTo>
                  <a:cubicBezTo>
                    <a:pt x="676" y="333"/>
                    <a:pt x="675" y="333"/>
                    <a:pt x="669" y="334"/>
                  </a:cubicBezTo>
                  <a:cubicBezTo>
                    <a:pt x="674" y="328"/>
                    <a:pt x="660" y="321"/>
                    <a:pt x="657" y="319"/>
                  </a:cubicBezTo>
                  <a:cubicBezTo>
                    <a:pt x="655" y="318"/>
                    <a:pt x="652" y="318"/>
                    <a:pt x="650" y="317"/>
                  </a:cubicBezTo>
                  <a:cubicBezTo>
                    <a:pt x="648" y="314"/>
                    <a:pt x="647" y="312"/>
                    <a:pt x="644" y="316"/>
                  </a:cubicBezTo>
                  <a:cubicBezTo>
                    <a:pt x="643" y="316"/>
                    <a:pt x="642" y="314"/>
                    <a:pt x="642" y="313"/>
                  </a:cubicBezTo>
                  <a:cubicBezTo>
                    <a:pt x="648" y="312"/>
                    <a:pt x="646" y="304"/>
                    <a:pt x="641" y="306"/>
                  </a:cubicBezTo>
                  <a:cubicBezTo>
                    <a:pt x="636" y="309"/>
                    <a:pt x="637" y="313"/>
                    <a:pt x="635" y="318"/>
                  </a:cubicBezTo>
                  <a:cubicBezTo>
                    <a:pt x="634" y="321"/>
                    <a:pt x="634" y="323"/>
                    <a:pt x="634" y="325"/>
                  </a:cubicBezTo>
                  <a:cubicBezTo>
                    <a:pt x="633" y="327"/>
                    <a:pt x="635" y="330"/>
                    <a:pt x="634" y="331"/>
                  </a:cubicBezTo>
                  <a:cubicBezTo>
                    <a:pt x="634" y="333"/>
                    <a:pt x="628" y="337"/>
                    <a:pt x="627" y="339"/>
                  </a:cubicBezTo>
                  <a:cubicBezTo>
                    <a:pt x="628" y="339"/>
                    <a:pt x="637" y="337"/>
                    <a:pt x="638" y="337"/>
                  </a:cubicBezTo>
                  <a:cubicBezTo>
                    <a:pt x="639" y="338"/>
                    <a:pt x="640" y="347"/>
                    <a:pt x="642" y="346"/>
                  </a:cubicBezTo>
                  <a:cubicBezTo>
                    <a:pt x="645" y="344"/>
                    <a:pt x="647" y="339"/>
                    <a:pt x="650" y="338"/>
                  </a:cubicBezTo>
                  <a:cubicBezTo>
                    <a:pt x="655" y="337"/>
                    <a:pt x="654" y="333"/>
                    <a:pt x="659" y="331"/>
                  </a:cubicBezTo>
                  <a:cubicBezTo>
                    <a:pt x="658" y="338"/>
                    <a:pt x="670" y="340"/>
                    <a:pt x="675" y="341"/>
                  </a:cubicBezTo>
                  <a:cubicBezTo>
                    <a:pt x="677" y="340"/>
                    <a:pt x="679" y="338"/>
                    <a:pt x="681" y="337"/>
                  </a:cubicBezTo>
                  <a:close/>
                  <a:moveTo>
                    <a:pt x="590" y="170"/>
                  </a:moveTo>
                  <a:cubicBezTo>
                    <a:pt x="591" y="174"/>
                    <a:pt x="597" y="170"/>
                    <a:pt x="599" y="168"/>
                  </a:cubicBezTo>
                  <a:cubicBezTo>
                    <a:pt x="601" y="172"/>
                    <a:pt x="601" y="173"/>
                    <a:pt x="605" y="173"/>
                  </a:cubicBezTo>
                  <a:cubicBezTo>
                    <a:pt x="608" y="174"/>
                    <a:pt x="611" y="175"/>
                    <a:pt x="612" y="170"/>
                  </a:cubicBezTo>
                  <a:cubicBezTo>
                    <a:pt x="612" y="171"/>
                    <a:pt x="613" y="172"/>
                    <a:pt x="614" y="173"/>
                  </a:cubicBezTo>
                  <a:cubicBezTo>
                    <a:pt x="614" y="171"/>
                    <a:pt x="615" y="170"/>
                    <a:pt x="615" y="168"/>
                  </a:cubicBezTo>
                  <a:cubicBezTo>
                    <a:pt x="619" y="170"/>
                    <a:pt x="614" y="175"/>
                    <a:pt x="619" y="175"/>
                  </a:cubicBezTo>
                  <a:cubicBezTo>
                    <a:pt x="624" y="175"/>
                    <a:pt x="629" y="176"/>
                    <a:pt x="634" y="176"/>
                  </a:cubicBezTo>
                  <a:cubicBezTo>
                    <a:pt x="633" y="175"/>
                    <a:pt x="634" y="173"/>
                    <a:pt x="633" y="172"/>
                  </a:cubicBezTo>
                  <a:cubicBezTo>
                    <a:pt x="636" y="176"/>
                    <a:pt x="642" y="177"/>
                    <a:pt x="644" y="172"/>
                  </a:cubicBezTo>
                  <a:cubicBezTo>
                    <a:pt x="645" y="177"/>
                    <a:pt x="652" y="174"/>
                    <a:pt x="656" y="173"/>
                  </a:cubicBezTo>
                  <a:cubicBezTo>
                    <a:pt x="656" y="171"/>
                    <a:pt x="655" y="169"/>
                    <a:pt x="655" y="167"/>
                  </a:cubicBezTo>
                  <a:cubicBezTo>
                    <a:pt x="660" y="167"/>
                    <a:pt x="657" y="173"/>
                    <a:pt x="661" y="174"/>
                  </a:cubicBezTo>
                  <a:cubicBezTo>
                    <a:pt x="664" y="175"/>
                    <a:pt x="666" y="176"/>
                    <a:pt x="669" y="176"/>
                  </a:cubicBezTo>
                  <a:cubicBezTo>
                    <a:pt x="671" y="176"/>
                    <a:pt x="680" y="175"/>
                    <a:pt x="681" y="173"/>
                  </a:cubicBezTo>
                  <a:cubicBezTo>
                    <a:pt x="682" y="169"/>
                    <a:pt x="684" y="169"/>
                    <a:pt x="688" y="168"/>
                  </a:cubicBezTo>
                  <a:cubicBezTo>
                    <a:pt x="686" y="166"/>
                    <a:pt x="684" y="166"/>
                    <a:pt x="681" y="165"/>
                  </a:cubicBezTo>
                  <a:cubicBezTo>
                    <a:pt x="683" y="164"/>
                    <a:pt x="685" y="162"/>
                    <a:pt x="687" y="161"/>
                  </a:cubicBezTo>
                  <a:cubicBezTo>
                    <a:pt x="679" y="155"/>
                    <a:pt x="670" y="150"/>
                    <a:pt x="660" y="153"/>
                  </a:cubicBezTo>
                  <a:cubicBezTo>
                    <a:pt x="656" y="154"/>
                    <a:pt x="653" y="152"/>
                    <a:pt x="649" y="154"/>
                  </a:cubicBezTo>
                  <a:cubicBezTo>
                    <a:pt x="644" y="155"/>
                    <a:pt x="640" y="156"/>
                    <a:pt x="636" y="157"/>
                  </a:cubicBezTo>
                  <a:cubicBezTo>
                    <a:pt x="637" y="158"/>
                    <a:pt x="638" y="159"/>
                    <a:pt x="639" y="159"/>
                  </a:cubicBezTo>
                  <a:cubicBezTo>
                    <a:pt x="634" y="158"/>
                    <a:pt x="628" y="155"/>
                    <a:pt x="624" y="156"/>
                  </a:cubicBezTo>
                  <a:cubicBezTo>
                    <a:pt x="622" y="156"/>
                    <a:pt x="620" y="159"/>
                    <a:pt x="618" y="158"/>
                  </a:cubicBezTo>
                  <a:cubicBezTo>
                    <a:pt x="616" y="156"/>
                    <a:pt x="614" y="155"/>
                    <a:pt x="612" y="154"/>
                  </a:cubicBezTo>
                  <a:cubicBezTo>
                    <a:pt x="611" y="153"/>
                    <a:pt x="602" y="148"/>
                    <a:pt x="602" y="148"/>
                  </a:cubicBezTo>
                  <a:cubicBezTo>
                    <a:pt x="601" y="145"/>
                    <a:pt x="610" y="148"/>
                    <a:pt x="611" y="144"/>
                  </a:cubicBezTo>
                  <a:cubicBezTo>
                    <a:pt x="608" y="144"/>
                    <a:pt x="606" y="143"/>
                    <a:pt x="603" y="142"/>
                  </a:cubicBezTo>
                  <a:cubicBezTo>
                    <a:pt x="600" y="141"/>
                    <a:pt x="602" y="140"/>
                    <a:pt x="599" y="138"/>
                  </a:cubicBezTo>
                  <a:cubicBezTo>
                    <a:pt x="595" y="135"/>
                    <a:pt x="590" y="139"/>
                    <a:pt x="585" y="138"/>
                  </a:cubicBezTo>
                  <a:cubicBezTo>
                    <a:pt x="581" y="137"/>
                    <a:pt x="578" y="133"/>
                    <a:pt x="574" y="132"/>
                  </a:cubicBezTo>
                  <a:cubicBezTo>
                    <a:pt x="569" y="132"/>
                    <a:pt x="563" y="129"/>
                    <a:pt x="559" y="131"/>
                  </a:cubicBezTo>
                  <a:cubicBezTo>
                    <a:pt x="551" y="133"/>
                    <a:pt x="553" y="136"/>
                    <a:pt x="558" y="141"/>
                  </a:cubicBezTo>
                  <a:cubicBezTo>
                    <a:pt x="563" y="146"/>
                    <a:pt x="566" y="145"/>
                    <a:pt x="572" y="144"/>
                  </a:cubicBezTo>
                  <a:cubicBezTo>
                    <a:pt x="577" y="143"/>
                    <a:pt x="580" y="141"/>
                    <a:pt x="583" y="146"/>
                  </a:cubicBezTo>
                  <a:cubicBezTo>
                    <a:pt x="586" y="148"/>
                    <a:pt x="592" y="153"/>
                    <a:pt x="588" y="157"/>
                  </a:cubicBezTo>
                  <a:cubicBezTo>
                    <a:pt x="586" y="163"/>
                    <a:pt x="587" y="164"/>
                    <a:pt x="590" y="170"/>
                  </a:cubicBezTo>
                  <a:close/>
                  <a:moveTo>
                    <a:pt x="724" y="277"/>
                  </a:moveTo>
                  <a:cubicBezTo>
                    <a:pt x="722" y="281"/>
                    <a:pt x="733" y="281"/>
                    <a:pt x="735" y="281"/>
                  </a:cubicBezTo>
                  <a:cubicBezTo>
                    <a:pt x="733" y="275"/>
                    <a:pt x="728" y="274"/>
                    <a:pt x="724" y="277"/>
                  </a:cubicBezTo>
                  <a:close/>
                  <a:moveTo>
                    <a:pt x="615" y="44"/>
                  </a:moveTo>
                  <a:cubicBezTo>
                    <a:pt x="611" y="47"/>
                    <a:pt x="607" y="50"/>
                    <a:pt x="603" y="53"/>
                  </a:cubicBezTo>
                  <a:cubicBezTo>
                    <a:pt x="610" y="58"/>
                    <a:pt x="616" y="54"/>
                    <a:pt x="624" y="54"/>
                  </a:cubicBezTo>
                  <a:cubicBezTo>
                    <a:pt x="631" y="53"/>
                    <a:pt x="638" y="51"/>
                    <a:pt x="644" y="49"/>
                  </a:cubicBezTo>
                  <a:cubicBezTo>
                    <a:pt x="638" y="52"/>
                    <a:pt x="634" y="55"/>
                    <a:pt x="627" y="55"/>
                  </a:cubicBezTo>
                  <a:cubicBezTo>
                    <a:pt x="620" y="56"/>
                    <a:pt x="616" y="55"/>
                    <a:pt x="610" y="58"/>
                  </a:cubicBezTo>
                  <a:cubicBezTo>
                    <a:pt x="617" y="60"/>
                    <a:pt x="623" y="64"/>
                    <a:pt x="629" y="60"/>
                  </a:cubicBezTo>
                  <a:cubicBezTo>
                    <a:pt x="637" y="55"/>
                    <a:pt x="640" y="55"/>
                    <a:pt x="649" y="54"/>
                  </a:cubicBezTo>
                  <a:cubicBezTo>
                    <a:pt x="641" y="56"/>
                    <a:pt x="637" y="58"/>
                    <a:pt x="631" y="64"/>
                  </a:cubicBezTo>
                  <a:cubicBezTo>
                    <a:pt x="637" y="64"/>
                    <a:pt x="642" y="65"/>
                    <a:pt x="648" y="65"/>
                  </a:cubicBezTo>
                  <a:cubicBezTo>
                    <a:pt x="652" y="65"/>
                    <a:pt x="653" y="66"/>
                    <a:pt x="653" y="61"/>
                  </a:cubicBezTo>
                  <a:cubicBezTo>
                    <a:pt x="653" y="60"/>
                    <a:pt x="658" y="59"/>
                    <a:pt x="660" y="59"/>
                  </a:cubicBezTo>
                  <a:cubicBezTo>
                    <a:pt x="659" y="59"/>
                    <a:pt x="658" y="61"/>
                    <a:pt x="657" y="61"/>
                  </a:cubicBezTo>
                  <a:cubicBezTo>
                    <a:pt x="661" y="60"/>
                    <a:pt x="664" y="59"/>
                    <a:pt x="668" y="58"/>
                  </a:cubicBezTo>
                  <a:cubicBezTo>
                    <a:pt x="665" y="61"/>
                    <a:pt x="663" y="63"/>
                    <a:pt x="660" y="65"/>
                  </a:cubicBezTo>
                  <a:cubicBezTo>
                    <a:pt x="664" y="64"/>
                    <a:pt x="669" y="63"/>
                    <a:pt x="673" y="62"/>
                  </a:cubicBezTo>
                  <a:cubicBezTo>
                    <a:pt x="676" y="62"/>
                    <a:pt x="682" y="62"/>
                    <a:pt x="684" y="60"/>
                  </a:cubicBezTo>
                  <a:cubicBezTo>
                    <a:pt x="691" y="54"/>
                    <a:pt x="697" y="51"/>
                    <a:pt x="705" y="47"/>
                  </a:cubicBezTo>
                  <a:cubicBezTo>
                    <a:pt x="701" y="51"/>
                    <a:pt x="698" y="54"/>
                    <a:pt x="694" y="57"/>
                  </a:cubicBezTo>
                  <a:cubicBezTo>
                    <a:pt x="697" y="58"/>
                    <a:pt x="699" y="59"/>
                    <a:pt x="701" y="60"/>
                  </a:cubicBezTo>
                  <a:cubicBezTo>
                    <a:pt x="687" y="63"/>
                    <a:pt x="673" y="66"/>
                    <a:pt x="659" y="69"/>
                  </a:cubicBezTo>
                  <a:cubicBezTo>
                    <a:pt x="664" y="73"/>
                    <a:pt x="669" y="78"/>
                    <a:pt x="673" y="82"/>
                  </a:cubicBezTo>
                  <a:cubicBezTo>
                    <a:pt x="667" y="78"/>
                    <a:pt x="660" y="72"/>
                    <a:pt x="653" y="70"/>
                  </a:cubicBezTo>
                  <a:cubicBezTo>
                    <a:pt x="652" y="70"/>
                    <a:pt x="633" y="70"/>
                    <a:pt x="634" y="69"/>
                  </a:cubicBezTo>
                  <a:cubicBezTo>
                    <a:pt x="628" y="80"/>
                    <a:pt x="639" y="79"/>
                    <a:pt x="645" y="84"/>
                  </a:cubicBezTo>
                  <a:cubicBezTo>
                    <a:pt x="651" y="88"/>
                    <a:pt x="656" y="94"/>
                    <a:pt x="659" y="100"/>
                  </a:cubicBezTo>
                  <a:cubicBezTo>
                    <a:pt x="650" y="96"/>
                    <a:pt x="636" y="94"/>
                    <a:pt x="628" y="102"/>
                  </a:cubicBezTo>
                  <a:cubicBezTo>
                    <a:pt x="620" y="110"/>
                    <a:pt x="627" y="110"/>
                    <a:pt x="634" y="112"/>
                  </a:cubicBezTo>
                  <a:cubicBezTo>
                    <a:pt x="639" y="113"/>
                    <a:pt x="643" y="106"/>
                    <a:pt x="646" y="103"/>
                  </a:cubicBezTo>
                  <a:cubicBezTo>
                    <a:pt x="644" y="111"/>
                    <a:pt x="637" y="116"/>
                    <a:pt x="645" y="121"/>
                  </a:cubicBezTo>
                  <a:cubicBezTo>
                    <a:pt x="652" y="126"/>
                    <a:pt x="660" y="116"/>
                    <a:pt x="663" y="112"/>
                  </a:cubicBezTo>
                  <a:cubicBezTo>
                    <a:pt x="657" y="121"/>
                    <a:pt x="653" y="128"/>
                    <a:pt x="642" y="125"/>
                  </a:cubicBezTo>
                  <a:cubicBezTo>
                    <a:pt x="637" y="124"/>
                    <a:pt x="637" y="117"/>
                    <a:pt x="633" y="117"/>
                  </a:cubicBezTo>
                  <a:cubicBezTo>
                    <a:pt x="627" y="116"/>
                    <a:pt x="625" y="116"/>
                    <a:pt x="619" y="118"/>
                  </a:cubicBezTo>
                  <a:cubicBezTo>
                    <a:pt x="623" y="124"/>
                    <a:pt x="623" y="124"/>
                    <a:pt x="629" y="125"/>
                  </a:cubicBezTo>
                  <a:cubicBezTo>
                    <a:pt x="625" y="129"/>
                    <a:pt x="622" y="128"/>
                    <a:pt x="617" y="130"/>
                  </a:cubicBezTo>
                  <a:cubicBezTo>
                    <a:pt x="615" y="131"/>
                    <a:pt x="610" y="132"/>
                    <a:pt x="609" y="134"/>
                  </a:cubicBezTo>
                  <a:cubicBezTo>
                    <a:pt x="608" y="135"/>
                    <a:pt x="611" y="137"/>
                    <a:pt x="609" y="138"/>
                  </a:cubicBezTo>
                  <a:cubicBezTo>
                    <a:pt x="612" y="143"/>
                    <a:pt x="613" y="140"/>
                    <a:pt x="616" y="136"/>
                  </a:cubicBezTo>
                  <a:cubicBezTo>
                    <a:pt x="617" y="142"/>
                    <a:pt x="624" y="145"/>
                    <a:pt x="626" y="139"/>
                  </a:cubicBezTo>
                  <a:cubicBezTo>
                    <a:pt x="626" y="145"/>
                    <a:pt x="630" y="142"/>
                    <a:pt x="633" y="142"/>
                  </a:cubicBezTo>
                  <a:cubicBezTo>
                    <a:pt x="637" y="142"/>
                    <a:pt x="640" y="143"/>
                    <a:pt x="643" y="143"/>
                  </a:cubicBezTo>
                  <a:cubicBezTo>
                    <a:pt x="648" y="143"/>
                    <a:pt x="649" y="139"/>
                    <a:pt x="652" y="140"/>
                  </a:cubicBezTo>
                  <a:cubicBezTo>
                    <a:pt x="654" y="141"/>
                    <a:pt x="658" y="143"/>
                    <a:pt x="657" y="138"/>
                  </a:cubicBezTo>
                  <a:cubicBezTo>
                    <a:pt x="659" y="142"/>
                    <a:pt x="666" y="145"/>
                    <a:pt x="667" y="139"/>
                  </a:cubicBezTo>
                  <a:cubicBezTo>
                    <a:pt x="670" y="143"/>
                    <a:pt x="672" y="138"/>
                    <a:pt x="674" y="140"/>
                  </a:cubicBezTo>
                  <a:cubicBezTo>
                    <a:pt x="677" y="142"/>
                    <a:pt x="676" y="144"/>
                    <a:pt x="675" y="148"/>
                  </a:cubicBezTo>
                  <a:cubicBezTo>
                    <a:pt x="680" y="146"/>
                    <a:pt x="684" y="145"/>
                    <a:pt x="689" y="144"/>
                  </a:cubicBezTo>
                  <a:cubicBezTo>
                    <a:pt x="690" y="143"/>
                    <a:pt x="691" y="141"/>
                    <a:pt x="692" y="140"/>
                  </a:cubicBezTo>
                  <a:cubicBezTo>
                    <a:pt x="693" y="140"/>
                    <a:pt x="694" y="142"/>
                    <a:pt x="696" y="141"/>
                  </a:cubicBezTo>
                  <a:cubicBezTo>
                    <a:pt x="697" y="141"/>
                    <a:pt x="701" y="141"/>
                    <a:pt x="700" y="139"/>
                  </a:cubicBezTo>
                  <a:cubicBezTo>
                    <a:pt x="700" y="137"/>
                    <a:pt x="701" y="134"/>
                    <a:pt x="699" y="133"/>
                  </a:cubicBezTo>
                  <a:cubicBezTo>
                    <a:pt x="696" y="131"/>
                    <a:pt x="696" y="130"/>
                    <a:pt x="693" y="132"/>
                  </a:cubicBezTo>
                  <a:cubicBezTo>
                    <a:pt x="691" y="133"/>
                    <a:pt x="690" y="134"/>
                    <a:pt x="688" y="131"/>
                  </a:cubicBezTo>
                  <a:cubicBezTo>
                    <a:pt x="687" y="129"/>
                    <a:pt x="695" y="123"/>
                    <a:pt x="697" y="121"/>
                  </a:cubicBezTo>
                  <a:cubicBezTo>
                    <a:pt x="701" y="117"/>
                    <a:pt x="694" y="115"/>
                    <a:pt x="696" y="113"/>
                  </a:cubicBezTo>
                  <a:cubicBezTo>
                    <a:pt x="698" y="112"/>
                    <a:pt x="704" y="116"/>
                    <a:pt x="707" y="115"/>
                  </a:cubicBezTo>
                  <a:cubicBezTo>
                    <a:pt x="713" y="113"/>
                    <a:pt x="714" y="112"/>
                    <a:pt x="718" y="107"/>
                  </a:cubicBezTo>
                  <a:cubicBezTo>
                    <a:pt x="715" y="106"/>
                    <a:pt x="712" y="104"/>
                    <a:pt x="710" y="103"/>
                  </a:cubicBezTo>
                  <a:cubicBezTo>
                    <a:pt x="714" y="102"/>
                    <a:pt x="719" y="102"/>
                    <a:pt x="723" y="101"/>
                  </a:cubicBezTo>
                  <a:cubicBezTo>
                    <a:pt x="724" y="95"/>
                    <a:pt x="712" y="95"/>
                    <a:pt x="708" y="94"/>
                  </a:cubicBezTo>
                  <a:cubicBezTo>
                    <a:pt x="713" y="94"/>
                    <a:pt x="719" y="94"/>
                    <a:pt x="724" y="94"/>
                  </a:cubicBezTo>
                  <a:cubicBezTo>
                    <a:pt x="725" y="88"/>
                    <a:pt x="710" y="89"/>
                    <a:pt x="706" y="89"/>
                  </a:cubicBezTo>
                  <a:cubicBezTo>
                    <a:pt x="716" y="88"/>
                    <a:pt x="725" y="87"/>
                    <a:pt x="735" y="85"/>
                  </a:cubicBezTo>
                  <a:cubicBezTo>
                    <a:pt x="734" y="83"/>
                    <a:pt x="734" y="82"/>
                    <a:pt x="733" y="80"/>
                  </a:cubicBezTo>
                  <a:cubicBezTo>
                    <a:pt x="737" y="81"/>
                    <a:pt x="741" y="83"/>
                    <a:pt x="745" y="82"/>
                  </a:cubicBezTo>
                  <a:cubicBezTo>
                    <a:pt x="749" y="79"/>
                    <a:pt x="752" y="77"/>
                    <a:pt x="755" y="73"/>
                  </a:cubicBezTo>
                  <a:cubicBezTo>
                    <a:pt x="752" y="73"/>
                    <a:pt x="748" y="73"/>
                    <a:pt x="745" y="73"/>
                  </a:cubicBezTo>
                  <a:cubicBezTo>
                    <a:pt x="750" y="72"/>
                    <a:pt x="756" y="70"/>
                    <a:pt x="762" y="69"/>
                  </a:cubicBezTo>
                  <a:cubicBezTo>
                    <a:pt x="766" y="68"/>
                    <a:pt x="772" y="63"/>
                    <a:pt x="777" y="60"/>
                  </a:cubicBezTo>
                  <a:cubicBezTo>
                    <a:pt x="782" y="57"/>
                    <a:pt x="801" y="52"/>
                    <a:pt x="802" y="45"/>
                  </a:cubicBezTo>
                  <a:cubicBezTo>
                    <a:pt x="787" y="48"/>
                    <a:pt x="773" y="51"/>
                    <a:pt x="759" y="53"/>
                  </a:cubicBezTo>
                  <a:cubicBezTo>
                    <a:pt x="767" y="51"/>
                    <a:pt x="776" y="48"/>
                    <a:pt x="785" y="46"/>
                  </a:cubicBezTo>
                  <a:cubicBezTo>
                    <a:pt x="780" y="45"/>
                    <a:pt x="775" y="44"/>
                    <a:pt x="770" y="43"/>
                  </a:cubicBezTo>
                  <a:cubicBezTo>
                    <a:pt x="781" y="42"/>
                    <a:pt x="792" y="41"/>
                    <a:pt x="803" y="41"/>
                  </a:cubicBezTo>
                  <a:cubicBezTo>
                    <a:pt x="811" y="40"/>
                    <a:pt x="821" y="32"/>
                    <a:pt x="829" y="28"/>
                  </a:cubicBezTo>
                  <a:cubicBezTo>
                    <a:pt x="819" y="24"/>
                    <a:pt x="810" y="22"/>
                    <a:pt x="799" y="20"/>
                  </a:cubicBezTo>
                  <a:cubicBezTo>
                    <a:pt x="791" y="18"/>
                    <a:pt x="783" y="21"/>
                    <a:pt x="774" y="23"/>
                  </a:cubicBezTo>
                  <a:cubicBezTo>
                    <a:pt x="779" y="20"/>
                    <a:pt x="783" y="18"/>
                    <a:pt x="788" y="15"/>
                  </a:cubicBezTo>
                  <a:cubicBezTo>
                    <a:pt x="779" y="14"/>
                    <a:pt x="770" y="11"/>
                    <a:pt x="761" y="11"/>
                  </a:cubicBezTo>
                  <a:cubicBezTo>
                    <a:pt x="753" y="11"/>
                    <a:pt x="743" y="14"/>
                    <a:pt x="735" y="15"/>
                  </a:cubicBezTo>
                  <a:cubicBezTo>
                    <a:pt x="736" y="17"/>
                    <a:pt x="737" y="20"/>
                    <a:pt x="738" y="22"/>
                  </a:cubicBezTo>
                  <a:cubicBezTo>
                    <a:pt x="734" y="19"/>
                    <a:pt x="729" y="14"/>
                    <a:pt x="724" y="13"/>
                  </a:cubicBezTo>
                  <a:cubicBezTo>
                    <a:pt x="717" y="13"/>
                    <a:pt x="710" y="13"/>
                    <a:pt x="703" y="13"/>
                  </a:cubicBezTo>
                  <a:cubicBezTo>
                    <a:pt x="707" y="17"/>
                    <a:pt x="712" y="20"/>
                    <a:pt x="716" y="23"/>
                  </a:cubicBezTo>
                  <a:cubicBezTo>
                    <a:pt x="711" y="21"/>
                    <a:pt x="706" y="19"/>
                    <a:pt x="701" y="17"/>
                  </a:cubicBezTo>
                  <a:cubicBezTo>
                    <a:pt x="698" y="16"/>
                    <a:pt x="690" y="14"/>
                    <a:pt x="688" y="15"/>
                  </a:cubicBezTo>
                  <a:cubicBezTo>
                    <a:pt x="686" y="16"/>
                    <a:pt x="685" y="18"/>
                    <a:pt x="683" y="19"/>
                  </a:cubicBezTo>
                  <a:cubicBezTo>
                    <a:pt x="680" y="19"/>
                    <a:pt x="676" y="19"/>
                    <a:pt x="673" y="19"/>
                  </a:cubicBezTo>
                  <a:cubicBezTo>
                    <a:pt x="670" y="19"/>
                    <a:pt x="666" y="25"/>
                    <a:pt x="663" y="27"/>
                  </a:cubicBezTo>
                  <a:cubicBezTo>
                    <a:pt x="671" y="31"/>
                    <a:pt x="679" y="36"/>
                    <a:pt x="688" y="40"/>
                  </a:cubicBezTo>
                  <a:cubicBezTo>
                    <a:pt x="678" y="38"/>
                    <a:pt x="669" y="36"/>
                    <a:pt x="660" y="34"/>
                  </a:cubicBezTo>
                  <a:cubicBezTo>
                    <a:pt x="656" y="32"/>
                    <a:pt x="652" y="28"/>
                    <a:pt x="648" y="26"/>
                  </a:cubicBezTo>
                  <a:cubicBezTo>
                    <a:pt x="645" y="24"/>
                    <a:pt x="641" y="25"/>
                    <a:pt x="638" y="25"/>
                  </a:cubicBezTo>
                  <a:cubicBezTo>
                    <a:pt x="638" y="26"/>
                    <a:pt x="639" y="28"/>
                    <a:pt x="640" y="30"/>
                  </a:cubicBezTo>
                  <a:cubicBezTo>
                    <a:pt x="636" y="30"/>
                    <a:pt x="633" y="30"/>
                    <a:pt x="629" y="30"/>
                  </a:cubicBezTo>
                  <a:cubicBezTo>
                    <a:pt x="632" y="32"/>
                    <a:pt x="634" y="33"/>
                    <a:pt x="637" y="34"/>
                  </a:cubicBezTo>
                  <a:cubicBezTo>
                    <a:pt x="628" y="34"/>
                    <a:pt x="615" y="29"/>
                    <a:pt x="610" y="40"/>
                  </a:cubicBezTo>
                  <a:cubicBezTo>
                    <a:pt x="604" y="34"/>
                    <a:pt x="596" y="39"/>
                    <a:pt x="589" y="42"/>
                  </a:cubicBezTo>
                  <a:cubicBezTo>
                    <a:pt x="594" y="45"/>
                    <a:pt x="598" y="47"/>
                    <a:pt x="602" y="49"/>
                  </a:cubicBezTo>
                  <a:cubicBezTo>
                    <a:pt x="606" y="47"/>
                    <a:pt x="610" y="45"/>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6" y="365"/>
                    <a:pt x="693" y="358"/>
                    <a:pt x="687" y="355"/>
                  </a:cubicBezTo>
                  <a:cubicBezTo>
                    <a:pt x="684" y="354"/>
                    <a:pt x="681" y="358"/>
                    <a:pt x="681" y="360"/>
                  </a:cubicBezTo>
                  <a:cubicBezTo>
                    <a:pt x="680" y="364"/>
                    <a:pt x="682" y="364"/>
                    <a:pt x="684" y="367"/>
                  </a:cubicBezTo>
                  <a:close/>
                  <a:moveTo>
                    <a:pt x="1228" y="485"/>
                  </a:moveTo>
                  <a:cubicBezTo>
                    <a:pt x="1227" y="486"/>
                    <a:pt x="1227" y="487"/>
                    <a:pt x="1226" y="488"/>
                  </a:cubicBezTo>
                  <a:cubicBezTo>
                    <a:pt x="1233" y="494"/>
                    <a:pt x="1242" y="482"/>
                    <a:pt x="1249" y="481"/>
                  </a:cubicBezTo>
                  <a:cubicBezTo>
                    <a:pt x="1252" y="480"/>
                    <a:pt x="1253" y="482"/>
                    <a:pt x="1254" y="479"/>
                  </a:cubicBezTo>
                  <a:cubicBezTo>
                    <a:pt x="1255" y="477"/>
                    <a:pt x="1256" y="474"/>
                    <a:pt x="1257" y="471"/>
                  </a:cubicBezTo>
                  <a:cubicBezTo>
                    <a:pt x="1258" y="468"/>
                    <a:pt x="1256" y="464"/>
                    <a:pt x="1254" y="461"/>
                  </a:cubicBezTo>
                  <a:cubicBezTo>
                    <a:pt x="1258" y="458"/>
                    <a:pt x="1260" y="458"/>
                    <a:pt x="1260" y="452"/>
                  </a:cubicBezTo>
                  <a:cubicBezTo>
                    <a:pt x="1258" y="452"/>
                    <a:pt x="1257" y="448"/>
                    <a:pt x="1255" y="446"/>
                  </a:cubicBezTo>
                  <a:cubicBezTo>
                    <a:pt x="1254" y="444"/>
                    <a:pt x="1250" y="446"/>
                    <a:pt x="1248" y="447"/>
                  </a:cubicBezTo>
                  <a:cubicBezTo>
                    <a:pt x="1249" y="446"/>
                    <a:pt x="1249" y="445"/>
                    <a:pt x="1249" y="445"/>
                  </a:cubicBezTo>
                  <a:cubicBezTo>
                    <a:pt x="1244" y="441"/>
                    <a:pt x="1238" y="448"/>
                    <a:pt x="1236" y="452"/>
                  </a:cubicBezTo>
                  <a:cubicBezTo>
                    <a:pt x="1238" y="453"/>
                    <a:pt x="1239" y="453"/>
                    <a:pt x="1241" y="454"/>
                  </a:cubicBezTo>
                  <a:cubicBezTo>
                    <a:pt x="1239" y="456"/>
                    <a:pt x="1238" y="457"/>
                    <a:pt x="1235" y="457"/>
                  </a:cubicBezTo>
                  <a:cubicBezTo>
                    <a:pt x="1233" y="456"/>
                    <a:pt x="1231" y="455"/>
                    <a:pt x="1229" y="456"/>
                  </a:cubicBezTo>
                  <a:cubicBezTo>
                    <a:pt x="1226" y="457"/>
                    <a:pt x="1227" y="458"/>
                    <a:pt x="1228" y="461"/>
                  </a:cubicBezTo>
                  <a:cubicBezTo>
                    <a:pt x="1229" y="463"/>
                    <a:pt x="1226" y="465"/>
                    <a:pt x="1225" y="466"/>
                  </a:cubicBezTo>
                  <a:cubicBezTo>
                    <a:pt x="1228" y="467"/>
                    <a:pt x="1230" y="468"/>
                    <a:pt x="1234" y="469"/>
                  </a:cubicBezTo>
                  <a:cubicBezTo>
                    <a:pt x="1231" y="471"/>
                    <a:pt x="1229" y="473"/>
                    <a:pt x="1226" y="476"/>
                  </a:cubicBezTo>
                  <a:cubicBezTo>
                    <a:pt x="1229" y="476"/>
                    <a:pt x="1233" y="474"/>
                    <a:pt x="1236" y="475"/>
                  </a:cubicBezTo>
                  <a:cubicBezTo>
                    <a:pt x="1234" y="476"/>
                    <a:pt x="1229" y="476"/>
                    <a:pt x="1228" y="478"/>
                  </a:cubicBezTo>
                  <a:cubicBezTo>
                    <a:pt x="1227" y="480"/>
                    <a:pt x="1225" y="480"/>
                    <a:pt x="1223" y="481"/>
                  </a:cubicBezTo>
                  <a:cubicBezTo>
                    <a:pt x="1224" y="481"/>
                    <a:pt x="1225" y="482"/>
                    <a:pt x="1227" y="482"/>
                  </a:cubicBezTo>
                  <a:cubicBezTo>
                    <a:pt x="1225" y="483"/>
                    <a:pt x="1224" y="484"/>
                    <a:pt x="1223" y="484"/>
                  </a:cubicBezTo>
                  <a:cubicBezTo>
                    <a:pt x="1225" y="485"/>
                    <a:pt x="1226" y="485"/>
                    <a:pt x="1228" y="485"/>
                  </a:cubicBezTo>
                  <a:close/>
                  <a:moveTo>
                    <a:pt x="652" y="355"/>
                  </a:moveTo>
                  <a:cubicBezTo>
                    <a:pt x="653" y="356"/>
                    <a:pt x="653" y="359"/>
                    <a:pt x="654" y="359"/>
                  </a:cubicBezTo>
                  <a:cubicBezTo>
                    <a:pt x="661" y="359"/>
                    <a:pt x="668" y="356"/>
                    <a:pt x="669" y="348"/>
                  </a:cubicBezTo>
                  <a:cubicBezTo>
                    <a:pt x="667" y="348"/>
                    <a:pt x="666" y="348"/>
                    <a:pt x="664" y="347"/>
                  </a:cubicBezTo>
                  <a:cubicBezTo>
                    <a:pt x="660" y="348"/>
                    <a:pt x="657" y="348"/>
                    <a:pt x="654" y="351"/>
                  </a:cubicBezTo>
                  <a:cubicBezTo>
                    <a:pt x="652" y="353"/>
                    <a:pt x="651" y="352"/>
                    <a:pt x="652" y="355"/>
                  </a:cubicBezTo>
                  <a:close/>
                  <a:moveTo>
                    <a:pt x="578" y="165"/>
                  </a:moveTo>
                  <a:cubicBezTo>
                    <a:pt x="577" y="161"/>
                    <a:pt x="572" y="154"/>
                    <a:pt x="568" y="156"/>
                  </a:cubicBezTo>
                  <a:cubicBezTo>
                    <a:pt x="565" y="156"/>
                    <a:pt x="552" y="159"/>
                    <a:pt x="554" y="166"/>
                  </a:cubicBezTo>
                  <a:cubicBezTo>
                    <a:pt x="555" y="168"/>
                    <a:pt x="565" y="172"/>
                    <a:pt x="568" y="173"/>
                  </a:cubicBezTo>
                  <a:cubicBezTo>
                    <a:pt x="574" y="173"/>
                    <a:pt x="580" y="173"/>
                    <a:pt x="578" y="165"/>
                  </a:cubicBezTo>
                  <a:close/>
                  <a:moveTo>
                    <a:pt x="489" y="98"/>
                  </a:moveTo>
                  <a:cubicBezTo>
                    <a:pt x="493" y="99"/>
                    <a:pt x="494" y="93"/>
                    <a:pt x="498" y="96"/>
                  </a:cubicBezTo>
                  <a:cubicBezTo>
                    <a:pt x="497" y="97"/>
                    <a:pt x="496" y="98"/>
                    <a:pt x="495" y="98"/>
                  </a:cubicBezTo>
                  <a:cubicBezTo>
                    <a:pt x="497" y="99"/>
                    <a:pt x="500" y="99"/>
                    <a:pt x="502" y="99"/>
                  </a:cubicBezTo>
                  <a:cubicBezTo>
                    <a:pt x="502" y="106"/>
                    <a:pt x="493" y="101"/>
                    <a:pt x="489" y="104"/>
                  </a:cubicBezTo>
                  <a:cubicBezTo>
                    <a:pt x="490" y="115"/>
                    <a:pt x="503" y="104"/>
                    <a:pt x="506" y="107"/>
                  </a:cubicBezTo>
                  <a:cubicBezTo>
                    <a:pt x="508" y="110"/>
                    <a:pt x="513" y="109"/>
                    <a:pt x="517" y="110"/>
                  </a:cubicBezTo>
                  <a:cubicBezTo>
                    <a:pt x="520" y="110"/>
                    <a:pt x="521" y="112"/>
                    <a:pt x="523" y="116"/>
                  </a:cubicBezTo>
                  <a:cubicBezTo>
                    <a:pt x="524" y="119"/>
                    <a:pt x="541" y="118"/>
                    <a:pt x="533" y="109"/>
                  </a:cubicBezTo>
                  <a:cubicBezTo>
                    <a:pt x="531" y="108"/>
                    <a:pt x="529" y="106"/>
                    <a:pt x="529" y="104"/>
                  </a:cubicBezTo>
                  <a:cubicBezTo>
                    <a:pt x="530" y="101"/>
                    <a:pt x="530" y="102"/>
                    <a:pt x="528" y="100"/>
                  </a:cubicBezTo>
                  <a:cubicBezTo>
                    <a:pt x="525" y="97"/>
                    <a:pt x="524" y="98"/>
                    <a:pt x="519" y="99"/>
                  </a:cubicBezTo>
                  <a:cubicBezTo>
                    <a:pt x="521" y="90"/>
                    <a:pt x="510" y="94"/>
                    <a:pt x="507" y="96"/>
                  </a:cubicBezTo>
                  <a:cubicBezTo>
                    <a:pt x="505" y="91"/>
                    <a:pt x="502" y="87"/>
                    <a:pt x="496" y="88"/>
                  </a:cubicBezTo>
                  <a:cubicBezTo>
                    <a:pt x="490" y="89"/>
                    <a:pt x="486" y="87"/>
                    <a:pt x="484" y="94"/>
                  </a:cubicBezTo>
                  <a:cubicBezTo>
                    <a:pt x="486" y="94"/>
                    <a:pt x="488" y="94"/>
                    <a:pt x="491" y="94"/>
                  </a:cubicBezTo>
                  <a:cubicBezTo>
                    <a:pt x="490" y="95"/>
                    <a:pt x="489" y="97"/>
                    <a:pt x="489" y="98"/>
                  </a:cubicBezTo>
                  <a:close/>
                  <a:moveTo>
                    <a:pt x="490" y="129"/>
                  </a:moveTo>
                  <a:cubicBezTo>
                    <a:pt x="492" y="131"/>
                    <a:pt x="495" y="128"/>
                    <a:pt x="493" y="126"/>
                  </a:cubicBezTo>
                  <a:cubicBezTo>
                    <a:pt x="491" y="124"/>
                    <a:pt x="490" y="122"/>
                    <a:pt x="488" y="121"/>
                  </a:cubicBezTo>
                  <a:cubicBezTo>
                    <a:pt x="486" y="119"/>
                    <a:pt x="484" y="117"/>
                    <a:pt x="481" y="118"/>
                  </a:cubicBezTo>
                  <a:cubicBezTo>
                    <a:pt x="481" y="120"/>
                    <a:pt x="482" y="123"/>
                    <a:pt x="482" y="125"/>
                  </a:cubicBezTo>
                  <a:cubicBezTo>
                    <a:pt x="485" y="127"/>
                    <a:pt x="489" y="127"/>
                    <a:pt x="490" y="129"/>
                  </a:cubicBezTo>
                  <a:close/>
                  <a:moveTo>
                    <a:pt x="537" y="75"/>
                  </a:moveTo>
                  <a:cubicBezTo>
                    <a:pt x="535" y="70"/>
                    <a:pt x="524" y="72"/>
                    <a:pt x="527" y="78"/>
                  </a:cubicBezTo>
                  <a:cubicBezTo>
                    <a:pt x="532" y="80"/>
                    <a:pt x="541" y="85"/>
                    <a:pt x="537" y="75"/>
                  </a:cubicBezTo>
                  <a:close/>
                  <a:moveTo>
                    <a:pt x="552" y="111"/>
                  </a:moveTo>
                  <a:cubicBezTo>
                    <a:pt x="550" y="112"/>
                    <a:pt x="547" y="112"/>
                    <a:pt x="545" y="113"/>
                  </a:cubicBezTo>
                  <a:cubicBezTo>
                    <a:pt x="547" y="114"/>
                    <a:pt x="551" y="117"/>
                    <a:pt x="551" y="117"/>
                  </a:cubicBezTo>
                  <a:cubicBezTo>
                    <a:pt x="554" y="117"/>
                    <a:pt x="556" y="116"/>
                    <a:pt x="558" y="116"/>
                  </a:cubicBezTo>
                  <a:cubicBezTo>
                    <a:pt x="561" y="115"/>
                    <a:pt x="565" y="115"/>
                    <a:pt x="567" y="113"/>
                  </a:cubicBezTo>
                  <a:cubicBezTo>
                    <a:pt x="568" y="110"/>
                    <a:pt x="565" y="109"/>
                    <a:pt x="568" y="106"/>
                  </a:cubicBezTo>
                  <a:cubicBezTo>
                    <a:pt x="565" y="105"/>
                    <a:pt x="561" y="105"/>
                    <a:pt x="559" y="104"/>
                  </a:cubicBezTo>
                  <a:cubicBezTo>
                    <a:pt x="557" y="103"/>
                    <a:pt x="555" y="101"/>
                    <a:pt x="552" y="100"/>
                  </a:cubicBezTo>
                  <a:cubicBezTo>
                    <a:pt x="549" y="98"/>
                    <a:pt x="536" y="96"/>
                    <a:pt x="543" y="103"/>
                  </a:cubicBezTo>
                  <a:cubicBezTo>
                    <a:pt x="542" y="104"/>
                    <a:pt x="541" y="104"/>
                    <a:pt x="540" y="104"/>
                  </a:cubicBezTo>
                  <a:cubicBezTo>
                    <a:pt x="542" y="111"/>
                    <a:pt x="548" y="107"/>
                    <a:pt x="552" y="111"/>
                  </a:cubicBezTo>
                  <a:close/>
                  <a:moveTo>
                    <a:pt x="434" y="114"/>
                  </a:moveTo>
                  <a:cubicBezTo>
                    <a:pt x="427" y="115"/>
                    <a:pt x="424" y="113"/>
                    <a:pt x="425" y="122"/>
                  </a:cubicBezTo>
                  <a:cubicBezTo>
                    <a:pt x="429" y="122"/>
                    <a:pt x="431" y="127"/>
                    <a:pt x="434" y="126"/>
                  </a:cubicBezTo>
                  <a:cubicBezTo>
                    <a:pt x="438" y="125"/>
                    <a:pt x="443" y="124"/>
                    <a:pt x="447" y="123"/>
                  </a:cubicBezTo>
                  <a:cubicBezTo>
                    <a:pt x="450" y="122"/>
                    <a:pt x="449" y="121"/>
                    <a:pt x="449" y="118"/>
                  </a:cubicBezTo>
                  <a:cubicBezTo>
                    <a:pt x="450" y="117"/>
                    <a:pt x="445" y="118"/>
                    <a:pt x="443" y="116"/>
                  </a:cubicBezTo>
                  <a:cubicBezTo>
                    <a:pt x="447" y="115"/>
                    <a:pt x="451" y="115"/>
                    <a:pt x="453" y="112"/>
                  </a:cubicBezTo>
                  <a:cubicBezTo>
                    <a:pt x="448" y="110"/>
                    <a:pt x="440" y="113"/>
                    <a:pt x="434" y="114"/>
                  </a:cubicBezTo>
                  <a:close/>
                  <a:moveTo>
                    <a:pt x="447" y="144"/>
                  </a:moveTo>
                  <a:cubicBezTo>
                    <a:pt x="450" y="145"/>
                    <a:pt x="453" y="147"/>
                    <a:pt x="456" y="149"/>
                  </a:cubicBezTo>
                  <a:cubicBezTo>
                    <a:pt x="454" y="150"/>
                    <a:pt x="452" y="150"/>
                    <a:pt x="450" y="151"/>
                  </a:cubicBezTo>
                  <a:cubicBezTo>
                    <a:pt x="452" y="152"/>
                    <a:pt x="459" y="154"/>
                    <a:pt x="459" y="156"/>
                  </a:cubicBezTo>
                  <a:cubicBezTo>
                    <a:pt x="458" y="160"/>
                    <a:pt x="454" y="158"/>
                    <a:pt x="450" y="158"/>
                  </a:cubicBezTo>
                  <a:cubicBezTo>
                    <a:pt x="448" y="158"/>
                    <a:pt x="440" y="159"/>
                    <a:pt x="440" y="156"/>
                  </a:cubicBezTo>
                  <a:cubicBezTo>
                    <a:pt x="439" y="151"/>
                    <a:pt x="438" y="152"/>
                    <a:pt x="433" y="152"/>
                  </a:cubicBezTo>
                  <a:cubicBezTo>
                    <a:pt x="434" y="152"/>
                    <a:pt x="435" y="152"/>
                    <a:pt x="436" y="151"/>
                  </a:cubicBezTo>
                  <a:cubicBezTo>
                    <a:pt x="433" y="149"/>
                    <a:pt x="429" y="144"/>
                    <a:pt x="425" y="144"/>
                  </a:cubicBezTo>
                  <a:cubicBezTo>
                    <a:pt x="418" y="146"/>
                    <a:pt x="421" y="143"/>
                    <a:pt x="415" y="140"/>
                  </a:cubicBezTo>
                  <a:cubicBezTo>
                    <a:pt x="414" y="140"/>
                    <a:pt x="405" y="141"/>
                    <a:pt x="405" y="143"/>
                  </a:cubicBezTo>
                  <a:cubicBezTo>
                    <a:pt x="405" y="145"/>
                    <a:pt x="412" y="146"/>
                    <a:pt x="414" y="146"/>
                  </a:cubicBezTo>
                  <a:cubicBezTo>
                    <a:pt x="408" y="146"/>
                    <a:pt x="404" y="145"/>
                    <a:pt x="398" y="148"/>
                  </a:cubicBezTo>
                  <a:cubicBezTo>
                    <a:pt x="398" y="151"/>
                    <a:pt x="398" y="151"/>
                    <a:pt x="398" y="151"/>
                  </a:cubicBezTo>
                  <a:cubicBezTo>
                    <a:pt x="402" y="153"/>
                    <a:pt x="408" y="151"/>
                    <a:pt x="413" y="151"/>
                  </a:cubicBezTo>
                  <a:cubicBezTo>
                    <a:pt x="411" y="152"/>
                    <a:pt x="394" y="151"/>
                    <a:pt x="394" y="155"/>
                  </a:cubicBezTo>
                  <a:cubicBezTo>
                    <a:pt x="395" y="159"/>
                    <a:pt x="409" y="155"/>
                    <a:pt x="411" y="154"/>
                  </a:cubicBezTo>
                  <a:cubicBezTo>
                    <a:pt x="405" y="159"/>
                    <a:pt x="394" y="156"/>
                    <a:pt x="391" y="162"/>
                  </a:cubicBezTo>
                  <a:cubicBezTo>
                    <a:pt x="395" y="164"/>
                    <a:pt x="397" y="164"/>
                    <a:pt x="402" y="163"/>
                  </a:cubicBezTo>
                  <a:cubicBezTo>
                    <a:pt x="402" y="164"/>
                    <a:pt x="402" y="165"/>
                    <a:pt x="401" y="165"/>
                  </a:cubicBezTo>
                  <a:cubicBezTo>
                    <a:pt x="403" y="166"/>
                    <a:pt x="405" y="167"/>
                    <a:pt x="407" y="167"/>
                  </a:cubicBezTo>
                  <a:cubicBezTo>
                    <a:pt x="406" y="163"/>
                    <a:pt x="410" y="164"/>
                    <a:pt x="411" y="167"/>
                  </a:cubicBezTo>
                  <a:cubicBezTo>
                    <a:pt x="416" y="164"/>
                    <a:pt x="417" y="164"/>
                    <a:pt x="418" y="158"/>
                  </a:cubicBezTo>
                  <a:cubicBezTo>
                    <a:pt x="422" y="159"/>
                    <a:pt x="421" y="162"/>
                    <a:pt x="420" y="165"/>
                  </a:cubicBezTo>
                  <a:cubicBezTo>
                    <a:pt x="423" y="165"/>
                    <a:pt x="429" y="166"/>
                    <a:pt x="430" y="162"/>
                  </a:cubicBezTo>
                  <a:cubicBezTo>
                    <a:pt x="431" y="166"/>
                    <a:pt x="438" y="164"/>
                    <a:pt x="441" y="162"/>
                  </a:cubicBezTo>
                  <a:cubicBezTo>
                    <a:pt x="435" y="168"/>
                    <a:pt x="424" y="169"/>
                    <a:pt x="416" y="172"/>
                  </a:cubicBezTo>
                  <a:cubicBezTo>
                    <a:pt x="425" y="178"/>
                    <a:pt x="429" y="176"/>
                    <a:pt x="440" y="173"/>
                  </a:cubicBezTo>
                  <a:cubicBezTo>
                    <a:pt x="446" y="171"/>
                    <a:pt x="451" y="168"/>
                    <a:pt x="457" y="166"/>
                  </a:cubicBezTo>
                  <a:cubicBezTo>
                    <a:pt x="461" y="165"/>
                    <a:pt x="462" y="168"/>
                    <a:pt x="466" y="168"/>
                  </a:cubicBezTo>
                  <a:cubicBezTo>
                    <a:pt x="467" y="168"/>
                    <a:pt x="467" y="165"/>
                    <a:pt x="470" y="165"/>
                  </a:cubicBezTo>
                  <a:cubicBezTo>
                    <a:pt x="473" y="165"/>
                    <a:pt x="476" y="165"/>
                    <a:pt x="478" y="165"/>
                  </a:cubicBezTo>
                  <a:cubicBezTo>
                    <a:pt x="482" y="165"/>
                    <a:pt x="484" y="161"/>
                    <a:pt x="485" y="157"/>
                  </a:cubicBezTo>
                  <a:cubicBezTo>
                    <a:pt x="486" y="152"/>
                    <a:pt x="485" y="148"/>
                    <a:pt x="479" y="148"/>
                  </a:cubicBezTo>
                  <a:cubicBezTo>
                    <a:pt x="471" y="149"/>
                    <a:pt x="478" y="152"/>
                    <a:pt x="474" y="156"/>
                  </a:cubicBezTo>
                  <a:cubicBezTo>
                    <a:pt x="473" y="152"/>
                    <a:pt x="472" y="151"/>
                    <a:pt x="469" y="150"/>
                  </a:cubicBezTo>
                  <a:cubicBezTo>
                    <a:pt x="467" y="149"/>
                    <a:pt x="466" y="145"/>
                    <a:pt x="464" y="144"/>
                  </a:cubicBezTo>
                  <a:cubicBezTo>
                    <a:pt x="460" y="141"/>
                    <a:pt x="463" y="132"/>
                    <a:pt x="456" y="135"/>
                  </a:cubicBezTo>
                  <a:cubicBezTo>
                    <a:pt x="453" y="139"/>
                    <a:pt x="451" y="141"/>
                    <a:pt x="447" y="144"/>
                  </a:cubicBezTo>
                  <a:close/>
                  <a:moveTo>
                    <a:pt x="553" y="74"/>
                  </a:moveTo>
                  <a:cubicBezTo>
                    <a:pt x="554" y="83"/>
                    <a:pt x="564" y="83"/>
                    <a:pt x="570" y="80"/>
                  </a:cubicBezTo>
                  <a:cubicBezTo>
                    <a:pt x="568" y="84"/>
                    <a:pt x="565" y="83"/>
                    <a:pt x="562" y="84"/>
                  </a:cubicBezTo>
                  <a:cubicBezTo>
                    <a:pt x="559" y="84"/>
                    <a:pt x="560" y="87"/>
                    <a:pt x="563" y="87"/>
                  </a:cubicBezTo>
                  <a:cubicBezTo>
                    <a:pt x="565" y="87"/>
                    <a:pt x="565" y="91"/>
                    <a:pt x="567" y="89"/>
                  </a:cubicBezTo>
                  <a:cubicBezTo>
                    <a:pt x="569" y="88"/>
                    <a:pt x="571" y="86"/>
                    <a:pt x="573" y="87"/>
                  </a:cubicBezTo>
                  <a:cubicBezTo>
                    <a:pt x="573" y="88"/>
                    <a:pt x="573" y="88"/>
                    <a:pt x="573" y="89"/>
                  </a:cubicBezTo>
                  <a:cubicBezTo>
                    <a:pt x="576" y="90"/>
                    <a:pt x="576" y="88"/>
                    <a:pt x="579" y="87"/>
                  </a:cubicBezTo>
                  <a:cubicBezTo>
                    <a:pt x="579" y="87"/>
                    <a:pt x="582" y="90"/>
                    <a:pt x="581" y="86"/>
                  </a:cubicBezTo>
                  <a:cubicBezTo>
                    <a:pt x="586" y="87"/>
                    <a:pt x="593" y="85"/>
                    <a:pt x="596" y="88"/>
                  </a:cubicBezTo>
                  <a:cubicBezTo>
                    <a:pt x="593" y="88"/>
                    <a:pt x="589" y="89"/>
                    <a:pt x="585" y="89"/>
                  </a:cubicBezTo>
                  <a:cubicBezTo>
                    <a:pt x="591" y="91"/>
                    <a:pt x="596" y="90"/>
                    <a:pt x="602" y="90"/>
                  </a:cubicBezTo>
                  <a:cubicBezTo>
                    <a:pt x="591" y="92"/>
                    <a:pt x="582" y="91"/>
                    <a:pt x="572" y="95"/>
                  </a:cubicBezTo>
                  <a:cubicBezTo>
                    <a:pt x="575" y="97"/>
                    <a:pt x="578" y="98"/>
                    <a:pt x="582" y="99"/>
                  </a:cubicBezTo>
                  <a:cubicBezTo>
                    <a:pt x="580" y="99"/>
                    <a:pt x="578" y="99"/>
                    <a:pt x="576" y="99"/>
                  </a:cubicBezTo>
                  <a:cubicBezTo>
                    <a:pt x="579" y="104"/>
                    <a:pt x="587" y="102"/>
                    <a:pt x="592" y="103"/>
                  </a:cubicBezTo>
                  <a:cubicBezTo>
                    <a:pt x="589" y="103"/>
                    <a:pt x="585" y="104"/>
                    <a:pt x="582" y="104"/>
                  </a:cubicBezTo>
                  <a:cubicBezTo>
                    <a:pt x="587" y="111"/>
                    <a:pt x="596" y="110"/>
                    <a:pt x="603" y="110"/>
                  </a:cubicBezTo>
                  <a:cubicBezTo>
                    <a:pt x="603" y="109"/>
                    <a:pt x="601" y="107"/>
                    <a:pt x="600" y="107"/>
                  </a:cubicBezTo>
                  <a:cubicBezTo>
                    <a:pt x="604" y="106"/>
                    <a:pt x="606" y="108"/>
                    <a:pt x="609" y="111"/>
                  </a:cubicBezTo>
                  <a:cubicBezTo>
                    <a:pt x="608" y="108"/>
                    <a:pt x="606" y="105"/>
                    <a:pt x="605" y="101"/>
                  </a:cubicBezTo>
                  <a:cubicBezTo>
                    <a:pt x="608" y="105"/>
                    <a:pt x="611" y="108"/>
                    <a:pt x="614" y="111"/>
                  </a:cubicBezTo>
                  <a:cubicBezTo>
                    <a:pt x="616" y="107"/>
                    <a:pt x="617" y="105"/>
                    <a:pt x="614" y="102"/>
                  </a:cubicBezTo>
                  <a:cubicBezTo>
                    <a:pt x="628" y="109"/>
                    <a:pt x="613" y="96"/>
                    <a:pt x="622" y="93"/>
                  </a:cubicBezTo>
                  <a:cubicBezTo>
                    <a:pt x="622" y="96"/>
                    <a:pt x="623" y="99"/>
                    <a:pt x="624" y="101"/>
                  </a:cubicBezTo>
                  <a:cubicBezTo>
                    <a:pt x="626" y="99"/>
                    <a:pt x="630" y="98"/>
                    <a:pt x="629" y="94"/>
                  </a:cubicBezTo>
                  <a:cubicBezTo>
                    <a:pt x="631" y="96"/>
                    <a:pt x="641" y="91"/>
                    <a:pt x="645" y="89"/>
                  </a:cubicBezTo>
                  <a:cubicBezTo>
                    <a:pt x="643" y="86"/>
                    <a:pt x="640" y="85"/>
                    <a:pt x="638" y="82"/>
                  </a:cubicBezTo>
                  <a:cubicBezTo>
                    <a:pt x="638" y="84"/>
                    <a:pt x="637" y="85"/>
                    <a:pt x="636" y="86"/>
                  </a:cubicBezTo>
                  <a:cubicBezTo>
                    <a:pt x="636" y="79"/>
                    <a:pt x="628" y="83"/>
                    <a:pt x="625" y="85"/>
                  </a:cubicBezTo>
                  <a:cubicBezTo>
                    <a:pt x="629" y="78"/>
                    <a:pt x="630" y="75"/>
                    <a:pt x="622" y="74"/>
                  </a:cubicBezTo>
                  <a:cubicBezTo>
                    <a:pt x="627" y="69"/>
                    <a:pt x="620" y="63"/>
                    <a:pt x="615" y="67"/>
                  </a:cubicBezTo>
                  <a:cubicBezTo>
                    <a:pt x="616" y="69"/>
                    <a:pt x="617" y="71"/>
                    <a:pt x="618" y="73"/>
                  </a:cubicBezTo>
                  <a:cubicBezTo>
                    <a:pt x="615" y="73"/>
                    <a:pt x="613" y="72"/>
                    <a:pt x="611" y="70"/>
                  </a:cubicBezTo>
                  <a:cubicBezTo>
                    <a:pt x="610" y="68"/>
                    <a:pt x="613" y="63"/>
                    <a:pt x="609" y="65"/>
                  </a:cubicBezTo>
                  <a:cubicBezTo>
                    <a:pt x="605" y="66"/>
                    <a:pt x="601" y="64"/>
                    <a:pt x="598" y="61"/>
                  </a:cubicBezTo>
                  <a:cubicBezTo>
                    <a:pt x="593" y="55"/>
                    <a:pt x="590" y="51"/>
                    <a:pt x="584" y="49"/>
                  </a:cubicBezTo>
                  <a:cubicBezTo>
                    <a:pt x="580" y="48"/>
                    <a:pt x="574" y="46"/>
                    <a:pt x="571" y="50"/>
                  </a:cubicBezTo>
                  <a:cubicBezTo>
                    <a:pt x="574" y="51"/>
                    <a:pt x="578" y="50"/>
                    <a:pt x="581" y="52"/>
                  </a:cubicBezTo>
                  <a:cubicBezTo>
                    <a:pt x="578" y="58"/>
                    <a:pt x="566" y="49"/>
                    <a:pt x="563" y="59"/>
                  </a:cubicBezTo>
                  <a:cubicBezTo>
                    <a:pt x="566" y="60"/>
                    <a:pt x="570" y="59"/>
                    <a:pt x="572" y="61"/>
                  </a:cubicBezTo>
                  <a:cubicBezTo>
                    <a:pt x="569" y="62"/>
                    <a:pt x="556" y="62"/>
                    <a:pt x="560" y="67"/>
                  </a:cubicBezTo>
                  <a:cubicBezTo>
                    <a:pt x="558" y="67"/>
                    <a:pt x="556" y="68"/>
                    <a:pt x="554" y="69"/>
                  </a:cubicBezTo>
                  <a:cubicBezTo>
                    <a:pt x="557" y="71"/>
                    <a:pt x="560" y="70"/>
                    <a:pt x="563" y="71"/>
                  </a:cubicBezTo>
                  <a:cubicBezTo>
                    <a:pt x="563" y="71"/>
                    <a:pt x="562" y="71"/>
                    <a:pt x="561" y="72"/>
                  </a:cubicBezTo>
                  <a:cubicBezTo>
                    <a:pt x="565" y="73"/>
                    <a:pt x="568" y="70"/>
                    <a:pt x="571" y="72"/>
                  </a:cubicBezTo>
                  <a:cubicBezTo>
                    <a:pt x="570" y="72"/>
                    <a:pt x="569" y="73"/>
                    <a:pt x="568" y="73"/>
                  </a:cubicBezTo>
                  <a:cubicBezTo>
                    <a:pt x="569" y="74"/>
                    <a:pt x="570" y="75"/>
                    <a:pt x="570" y="76"/>
                  </a:cubicBezTo>
                  <a:cubicBezTo>
                    <a:pt x="569" y="75"/>
                    <a:pt x="568" y="75"/>
                    <a:pt x="567" y="75"/>
                  </a:cubicBezTo>
                  <a:cubicBezTo>
                    <a:pt x="562" y="74"/>
                    <a:pt x="558" y="74"/>
                    <a:pt x="553" y="74"/>
                  </a:cubicBezTo>
                  <a:close/>
                  <a:moveTo>
                    <a:pt x="493" y="146"/>
                  </a:moveTo>
                  <a:cubicBezTo>
                    <a:pt x="496" y="150"/>
                    <a:pt x="509" y="151"/>
                    <a:pt x="507" y="144"/>
                  </a:cubicBezTo>
                  <a:cubicBezTo>
                    <a:pt x="504" y="143"/>
                    <a:pt x="496" y="144"/>
                    <a:pt x="493" y="146"/>
                  </a:cubicBezTo>
                  <a:close/>
                  <a:moveTo>
                    <a:pt x="391" y="147"/>
                  </a:moveTo>
                  <a:cubicBezTo>
                    <a:pt x="389" y="148"/>
                    <a:pt x="377" y="153"/>
                    <a:pt x="378" y="156"/>
                  </a:cubicBezTo>
                  <a:cubicBezTo>
                    <a:pt x="379" y="159"/>
                    <a:pt x="385" y="158"/>
                    <a:pt x="386" y="156"/>
                  </a:cubicBezTo>
                  <a:cubicBezTo>
                    <a:pt x="388" y="154"/>
                    <a:pt x="392" y="150"/>
                    <a:pt x="391" y="147"/>
                  </a:cubicBezTo>
                  <a:close/>
                  <a:moveTo>
                    <a:pt x="1255" y="423"/>
                  </a:moveTo>
                  <a:cubicBezTo>
                    <a:pt x="1254" y="424"/>
                    <a:pt x="1254" y="424"/>
                    <a:pt x="1254" y="424"/>
                  </a:cubicBezTo>
                  <a:cubicBezTo>
                    <a:pt x="1254" y="425"/>
                    <a:pt x="1254" y="425"/>
                    <a:pt x="1254" y="425"/>
                  </a:cubicBezTo>
                  <a:cubicBezTo>
                    <a:pt x="1254" y="424"/>
                    <a:pt x="1255" y="424"/>
                    <a:pt x="1255" y="423"/>
                  </a:cubicBezTo>
                  <a:close/>
                  <a:moveTo>
                    <a:pt x="473" y="192"/>
                  </a:moveTo>
                  <a:cubicBezTo>
                    <a:pt x="477" y="194"/>
                    <a:pt x="478" y="194"/>
                    <a:pt x="481" y="197"/>
                  </a:cubicBezTo>
                  <a:cubicBezTo>
                    <a:pt x="483" y="199"/>
                    <a:pt x="485" y="202"/>
                    <a:pt x="488" y="201"/>
                  </a:cubicBezTo>
                  <a:cubicBezTo>
                    <a:pt x="490" y="200"/>
                    <a:pt x="493" y="196"/>
                    <a:pt x="493" y="193"/>
                  </a:cubicBezTo>
                  <a:cubicBezTo>
                    <a:pt x="492" y="189"/>
                    <a:pt x="490" y="189"/>
                    <a:pt x="487" y="187"/>
                  </a:cubicBezTo>
                  <a:cubicBezTo>
                    <a:pt x="482" y="188"/>
                    <a:pt x="476" y="186"/>
                    <a:pt x="473" y="192"/>
                  </a:cubicBezTo>
                  <a:close/>
                  <a:moveTo>
                    <a:pt x="500" y="164"/>
                  </a:moveTo>
                  <a:cubicBezTo>
                    <a:pt x="498" y="158"/>
                    <a:pt x="495" y="159"/>
                    <a:pt x="491" y="161"/>
                  </a:cubicBezTo>
                  <a:cubicBezTo>
                    <a:pt x="486" y="168"/>
                    <a:pt x="497" y="165"/>
                    <a:pt x="500" y="164"/>
                  </a:cubicBezTo>
                  <a:close/>
                  <a:moveTo>
                    <a:pt x="491" y="139"/>
                  </a:moveTo>
                  <a:cubicBezTo>
                    <a:pt x="493" y="141"/>
                    <a:pt x="493" y="141"/>
                    <a:pt x="494" y="143"/>
                  </a:cubicBezTo>
                  <a:cubicBezTo>
                    <a:pt x="497" y="144"/>
                    <a:pt x="502" y="145"/>
                    <a:pt x="505" y="142"/>
                  </a:cubicBezTo>
                  <a:cubicBezTo>
                    <a:pt x="503" y="141"/>
                    <a:pt x="501" y="139"/>
                    <a:pt x="499" y="138"/>
                  </a:cubicBezTo>
                  <a:cubicBezTo>
                    <a:pt x="497" y="137"/>
                    <a:pt x="494" y="138"/>
                    <a:pt x="491" y="139"/>
                  </a:cubicBezTo>
                  <a:close/>
                  <a:moveTo>
                    <a:pt x="577" y="124"/>
                  </a:moveTo>
                  <a:cubicBezTo>
                    <a:pt x="578" y="122"/>
                    <a:pt x="580" y="120"/>
                    <a:pt x="581" y="118"/>
                  </a:cubicBezTo>
                  <a:cubicBezTo>
                    <a:pt x="573" y="116"/>
                    <a:pt x="564" y="116"/>
                    <a:pt x="557" y="120"/>
                  </a:cubicBezTo>
                  <a:cubicBezTo>
                    <a:pt x="558" y="126"/>
                    <a:pt x="573" y="123"/>
                    <a:pt x="577" y="124"/>
                  </a:cubicBezTo>
                  <a:close/>
                  <a:moveTo>
                    <a:pt x="681" y="201"/>
                  </a:moveTo>
                  <a:cubicBezTo>
                    <a:pt x="682" y="202"/>
                    <a:pt x="685" y="203"/>
                    <a:pt x="687" y="204"/>
                  </a:cubicBezTo>
                  <a:cubicBezTo>
                    <a:pt x="689" y="206"/>
                    <a:pt x="698" y="202"/>
                    <a:pt x="701" y="201"/>
                  </a:cubicBezTo>
                  <a:cubicBezTo>
                    <a:pt x="705" y="201"/>
                    <a:pt x="709" y="202"/>
                    <a:pt x="713" y="202"/>
                  </a:cubicBezTo>
                  <a:cubicBezTo>
                    <a:pt x="708" y="195"/>
                    <a:pt x="704" y="193"/>
                    <a:pt x="697" y="189"/>
                  </a:cubicBezTo>
                  <a:cubicBezTo>
                    <a:pt x="695" y="188"/>
                    <a:pt x="692" y="190"/>
                    <a:pt x="689" y="189"/>
                  </a:cubicBezTo>
                  <a:cubicBezTo>
                    <a:pt x="686" y="188"/>
                    <a:pt x="683" y="187"/>
                    <a:pt x="680" y="185"/>
                  </a:cubicBezTo>
                  <a:cubicBezTo>
                    <a:pt x="675" y="186"/>
                    <a:pt x="674" y="193"/>
                    <a:pt x="679" y="195"/>
                  </a:cubicBezTo>
                  <a:cubicBezTo>
                    <a:pt x="682" y="197"/>
                    <a:pt x="679" y="198"/>
                    <a:pt x="681" y="201"/>
                  </a:cubicBezTo>
                  <a:close/>
                  <a:moveTo>
                    <a:pt x="596" y="122"/>
                  </a:moveTo>
                  <a:cubicBezTo>
                    <a:pt x="594" y="124"/>
                    <a:pt x="599" y="126"/>
                    <a:pt x="601" y="127"/>
                  </a:cubicBezTo>
                  <a:cubicBezTo>
                    <a:pt x="603" y="129"/>
                    <a:pt x="606" y="127"/>
                    <a:pt x="609" y="126"/>
                  </a:cubicBezTo>
                  <a:cubicBezTo>
                    <a:pt x="608" y="120"/>
                    <a:pt x="600" y="118"/>
                    <a:pt x="596" y="122"/>
                  </a:cubicBezTo>
                  <a:close/>
                  <a:moveTo>
                    <a:pt x="602" y="135"/>
                  </a:moveTo>
                  <a:cubicBezTo>
                    <a:pt x="599" y="137"/>
                    <a:pt x="605" y="141"/>
                    <a:pt x="608" y="140"/>
                  </a:cubicBezTo>
                  <a:cubicBezTo>
                    <a:pt x="607" y="140"/>
                    <a:pt x="607" y="138"/>
                    <a:pt x="607" y="138"/>
                  </a:cubicBezTo>
                  <a:cubicBezTo>
                    <a:pt x="610" y="135"/>
                    <a:pt x="604" y="133"/>
                    <a:pt x="602" y="135"/>
                  </a:cubicBezTo>
                  <a:close/>
                  <a:moveTo>
                    <a:pt x="2449" y="172"/>
                  </a:moveTo>
                  <a:cubicBezTo>
                    <a:pt x="2458" y="172"/>
                    <a:pt x="2464" y="172"/>
                    <a:pt x="2473" y="169"/>
                  </a:cubicBezTo>
                  <a:cubicBezTo>
                    <a:pt x="2474" y="169"/>
                    <a:pt x="2474" y="164"/>
                    <a:pt x="2474" y="164"/>
                  </a:cubicBezTo>
                  <a:cubicBezTo>
                    <a:pt x="2473" y="163"/>
                    <a:pt x="2469" y="162"/>
                    <a:pt x="2468" y="162"/>
                  </a:cubicBezTo>
                  <a:cubicBezTo>
                    <a:pt x="2463" y="160"/>
                    <a:pt x="2461" y="161"/>
                    <a:pt x="2456" y="162"/>
                  </a:cubicBezTo>
                  <a:cubicBezTo>
                    <a:pt x="2457" y="161"/>
                    <a:pt x="2456" y="160"/>
                    <a:pt x="2457" y="159"/>
                  </a:cubicBezTo>
                  <a:cubicBezTo>
                    <a:pt x="2452" y="159"/>
                    <a:pt x="2448" y="158"/>
                    <a:pt x="2445" y="161"/>
                  </a:cubicBezTo>
                  <a:cubicBezTo>
                    <a:pt x="2445" y="153"/>
                    <a:pt x="2435" y="158"/>
                    <a:pt x="2436" y="163"/>
                  </a:cubicBezTo>
                  <a:cubicBezTo>
                    <a:pt x="2437" y="165"/>
                    <a:pt x="2447" y="170"/>
                    <a:pt x="2449" y="172"/>
                  </a:cubicBezTo>
                  <a:close/>
                  <a:moveTo>
                    <a:pt x="1708" y="227"/>
                  </a:moveTo>
                  <a:cubicBezTo>
                    <a:pt x="1713" y="232"/>
                    <a:pt x="1719" y="236"/>
                    <a:pt x="1726" y="236"/>
                  </a:cubicBezTo>
                  <a:cubicBezTo>
                    <a:pt x="1732" y="237"/>
                    <a:pt x="1744" y="241"/>
                    <a:pt x="1750" y="236"/>
                  </a:cubicBezTo>
                  <a:cubicBezTo>
                    <a:pt x="1741" y="230"/>
                    <a:pt x="1734" y="225"/>
                    <a:pt x="1734" y="214"/>
                  </a:cubicBezTo>
                  <a:cubicBezTo>
                    <a:pt x="1734" y="205"/>
                    <a:pt x="1743" y="197"/>
                    <a:pt x="1748" y="191"/>
                  </a:cubicBezTo>
                  <a:cubicBezTo>
                    <a:pt x="1751" y="187"/>
                    <a:pt x="1754" y="183"/>
                    <a:pt x="1757" y="179"/>
                  </a:cubicBezTo>
                  <a:cubicBezTo>
                    <a:pt x="1759" y="176"/>
                    <a:pt x="1765" y="174"/>
                    <a:pt x="1769" y="171"/>
                  </a:cubicBezTo>
                  <a:cubicBezTo>
                    <a:pt x="1776" y="167"/>
                    <a:pt x="1780" y="161"/>
                    <a:pt x="1788" y="159"/>
                  </a:cubicBezTo>
                  <a:cubicBezTo>
                    <a:pt x="1797" y="156"/>
                    <a:pt x="1806" y="154"/>
                    <a:pt x="1816" y="151"/>
                  </a:cubicBezTo>
                  <a:cubicBezTo>
                    <a:pt x="1820" y="149"/>
                    <a:pt x="1839" y="146"/>
                    <a:pt x="1839" y="137"/>
                  </a:cubicBezTo>
                  <a:cubicBezTo>
                    <a:pt x="1840" y="128"/>
                    <a:pt x="1821" y="132"/>
                    <a:pt x="1818" y="135"/>
                  </a:cubicBezTo>
                  <a:cubicBezTo>
                    <a:pt x="1810" y="141"/>
                    <a:pt x="1802" y="142"/>
                    <a:pt x="1793" y="145"/>
                  </a:cubicBezTo>
                  <a:cubicBezTo>
                    <a:pt x="1784" y="145"/>
                    <a:pt x="1779" y="145"/>
                    <a:pt x="1771" y="148"/>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5" y="200"/>
                    <a:pt x="1714" y="201"/>
                  </a:cubicBezTo>
                  <a:cubicBezTo>
                    <a:pt x="1709" y="204"/>
                    <a:pt x="1714" y="205"/>
                    <a:pt x="1711" y="209"/>
                  </a:cubicBezTo>
                  <a:cubicBezTo>
                    <a:pt x="1710" y="213"/>
                    <a:pt x="1704" y="211"/>
                    <a:pt x="1704" y="216"/>
                  </a:cubicBezTo>
                  <a:cubicBezTo>
                    <a:pt x="1704" y="222"/>
                    <a:pt x="1704" y="223"/>
                    <a:pt x="1708" y="227"/>
                  </a:cubicBezTo>
                  <a:close/>
                  <a:moveTo>
                    <a:pt x="1725" y="69"/>
                  </a:moveTo>
                  <a:cubicBezTo>
                    <a:pt x="1716" y="66"/>
                    <a:pt x="1716" y="66"/>
                    <a:pt x="1709" y="72"/>
                  </a:cubicBezTo>
                  <a:cubicBezTo>
                    <a:pt x="1712" y="73"/>
                    <a:pt x="1716" y="73"/>
                    <a:pt x="1719" y="73"/>
                  </a:cubicBezTo>
                  <a:cubicBezTo>
                    <a:pt x="1721" y="72"/>
                    <a:pt x="1723" y="70"/>
                    <a:pt x="1725" y="69"/>
                  </a:cubicBezTo>
                  <a:close/>
                  <a:moveTo>
                    <a:pt x="1758" y="48"/>
                  </a:moveTo>
                  <a:cubicBezTo>
                    <a:pt x="1756" y="47"/>
                    <a:pt x="1754" y="45"/>
                    <a:pt x="1751" y="43"/>
                  </a:cubicBezTo>
                  <a:cubicBezTo>
                    <a:pt x="1756" y="42"/>
                    <a:pt x="1760" y="41"/>
                    <a:pt x="1764" y="40"/>
                  </a:cubicBezTo>
                  <a:cubicBezTo>
                    <a:pt x="1757" y="39"/>
                    <a:pt x="1754" y="37"/>
                    <a:pt x="1749" y="41"/>
                  </a:cubicBezTo>
                  <a:cubicBezTo>
                    <a:pt x="1744" y="45"/>
                    <a:pt x="1739" y="48"/>
                    <a:pt x="1735" y="51"/>
                  </a:cubicBezTo>
                  <a:cubicBezTo>
                    <a:pt x="1739" y="51"/>
                    <a:pt x="1743" y="52"/>
                    <a:pt x="1747" y="52"/>
                  </a:cubicBezTo>
                  <a:cubicBezTo>
                    <a:pt x="1751" y="51"/>
                    <a:pt x="1754" y="50"/>
                    <a:pt x="1758" y="48"/>
                  </a:cubicBezTo>
                  <a:close/>
                  <a:moveTo>
                    <a:pt x="1757" y="243"/>
                  </a:moveTo>
                  <a:cubicBezTo>
                    <a:pt x="1759" y="246"/>
                    <a:pt x="1768" y="254"/>
                    <a:pt x="1772" y="251"/>
                  </a:cubicBezTo>
                  <a:cubicBezTo>
                    <a:pt x="1775" y="248"/>
                    <a:pt x="1763" y="242"/>
                    <a:pt x="1762" y="240"/>
                  </a:cubicBezTo>
                  <a:cubicBezTo>
                    <a:pt x="1760" y="241"/>
                    <a:pt x="1759" y="242"/>
                    <a:pt x="1757" y="243"/>
                  </a:cubicBezTo>
                  <a:close/>
                  <a:moveTo>
                    <a:pt x="1768" y="75"/>
                  </a:moveTo>
                  <a:cubicBezTo>
                    <a:pt x="1767" y="72"/>
                    <a:pt x="1763" y="74"/>
                    <a:pt x="1760" y="75"/>
                  </a:cubicBezTo>
                  <a:cubicBezTo>
                    <a:pt x="1762" y="75"/>
                    <a:pt x="1763" y="77"/>
                    <a:pt x="1764" y="77"/>
                  </a:cubicBezTo>
                  <a:cubicBezTo>
                    <a:pt x="1765" y="77"/>
                    <a:pt x="1767" y="76"/>
                    <a:pt x="1768" y="75"/>
                  </a:cubicBezTo>
                  <a:close/>
                  <a:moveTo>
                    <a:pt x="1753" y="58"/>
                  </a:moveTo>
                  <a:cubicBezTo>
                    <a:pt x="1748" y="56"/>
                    <a:pt x="1743" y="54"/>
                    <a:pt x="1738" y="54"/>
                  </a:cubicBezTo>
                  <a:cubicBezTo>
                    <a:pt x="1730" y="55"/>
                    <a:pt x="1727" y="54"/>
                    <a:pt x="1722" y="60"/>
                  </a:cubicBezTo>
                  <a:cubicBezTo>
                    <a:pt x="1727" y="61"/>
                    <a:pt x="1732" y="62"/>
                    <a:pt x="1737" y="64"/>
                  </a:cubicBezTo>
                  <a:cubicBezTo>
                    <a:pt x="1744" y="63"/>
                    <a:pt x="1748" y="62"/>
                    <a:pt x="1753" y="58"/>
                  </a:cubicBezTo>
                  <a:close/>
                  <a:moveTo>
                    <a:pt x="1677" y="62"/>
                  </a:moveTo>
                  <a:cubicBezTo>
                    <a:pt x="1673" y="65"/>
                    <a:pt x="1670" y="67"/>
                    <a:pt x="1666" y="70"/>
                  </a:cubicBezTo>
                  <a:cubicBezTo>
                    <a:pt x="1673" y="72"/>
                    <a:pt x="1677" y="73"/>
                    <a:pt x="1684" y="73"/>
                  </a:cubicBezTo>
                  <a:cubicBezTo>
                    <a:pt x="1684" y="71"/>
                    <a:pt x="1683" y="69"/>
                    <a:pt x="1683" y="67"/>
                  </a:cubicBezTo>
                  <a:cubicBezTo>
                    <a:pt x="1690" y="65"/>
                    <a:pt x="1697" y="63"/>
                    <a:pt x="1704" y="61"/>
                  </a:cubicBezTo>
                  <a:cubicBezTo>
                    <a:pt x="1700" y="59"/>
                    <a:pt x="1698" y="56"/>
                    <a:pt x="1693" y="58"/>
                  </a:cubicBezTo>
                  <a:cubicBezTo>
                    <a:pt x="1688" y="59"/>
                    <a:pt x="1684" y="61"/>
                    <a:pt x="1679" y="60"/>
                  </a:cubicBezTo>
                  <a:cubicBezTo>
                    <a:pt x="1669" y="57"/>
                    <a:pt x="1663" y="60"/>
                    <a:pt x="1653" y="63"/>
                  </a:cubicBezTo>
                  <a:cubicBezTo>
                    <a:pt x="1656" y="64"/>
                    <a:pt x="1660" y="65"/>
                    <a:pt x="1663" y="66"/>
                  </a:cubicBezTo>
                  <a:cubicBezTo>
                    <a:pt x="1668" y="65"/>
                    <a:pt x="1673" y="64"/>
                    <a:pt x="1677" y="62"/>
                  </a:cubicBezTo>
                  <a:close/>
                  <a:moveTo>
                    <a:pt x="1681" y="266"/>
                  </a:moveTo>
                  <a:cubicBezTo>
                    <a:pt x="1684" y="268"/>
                    <a:pt x="1691" y="261"/>
                    <a:pt x="1693" y="260"/>
                  </a:cubicBezTo>
                  <a:cubicBezTo>
                    <a:pt x="1690" y="257"/>
                    <a:pt x="1688" y="256"/>
                    <a:pt x="1683" y="255"/>
                  </a:cubicBezTo>
                  <a:cubicBezTo>
                    <a:pt x="1678" y="257"/>
                    <a:pt x="1676" y="260"/>
                    <a:pt x="1681" y="266"/>
                  </a:cubicBezTo>
                  <a:close/>
                  <a:moveTo>
                    <a:pt x="1471" y="245"/>
                  </a:moveTo>
                  <a:cubicBezTo>
                    <a:pt x="1479" y="244"/>
                    <a:pt x="1483" y="242"/>
                    <a:pt x="1488" y="236"/>
                  </a:cubicBezTo>
                  <a:cubicBezTo>
                    <a:pt x="1485" y="236"/>
                    <a:pt x="1485" y="239"/>
                    <a:pt x="1482" y="240"/>
                  </a:cubicBezTo>
                  <a:cubicBezTo>
                    <a:pt x="1480" y="242"/>
                    <a:pt x="1476" y="241"/>
                    <a:pt x="1473" y="241"/>
                  </a:cubicBezTo>
                  <a:cubicBezTo>
                    <a:pt x="1475" y="243"/>
                    <a:pt x="1473" y="245"/>
                    <a:pt x="1471" y="245"/>
                  </a:cubicBezTo>
                  <a:close/>
                  <a:moveTo>
                    <a:pt x="435" y="107"/>
                  </a:moveTo>
                  <a:cubicBezTo>
                    <a:pt x="439" y="109"/>
                    <a:pt x="438" y="106"/>
                    <a:pt x="441" y="106"/>
                  </a:cubicBezTo>
                  <a:cubicBezTo>
                    <a:pt x="444" y="106"/>
                    <a:pt x="457" y="111"/>
                    <a:pt x="456" y="104"/>
                  </a:cubicBezTo>
                  <a:cubicBezTo>
                    <a:pt x="455" y="99"/>
                    <a:pt x="444" y="99"/>
                    <a:pt x="441" y="100"/>
                  </a:cubicBezTo>
                  <a:cubicBezTo>
                    <a:pt x="436" y="102"/>
                    <a:pt x="428" y="102"/>
                    <a:pt x="425" y="107"/>
                  </a:cubicBezTo>
                  <a:cubicBezTo>
                    <a:pt x="425" y="107"/>
                    <a:pt x="426" y="108"/>
                    <a:pt x="426" y="108"/>
                  </a:cubicBezTo>
                  <a:cubicBezTo>
                    <a:pt x="429" y="108"/>
                    <a:pt x="433" y="106"/>
                    <a:pt x="435" y="107"/>
                  </a:cubicBezTo>
                  <a:close/>
                  <a:moveTo>
                    <a:pt x="1757" y="66"/>
                  </a:moveTo>
                  <a:cubicBezTo>
                    <a:pt x="1755" y="66"/>
                    <a:pt x="1735" y="66"/>
                    <a:pt x="1737" y="72"/>
                  </a:cubicBezTo>
                  <a:cubicBezTo>
                    <a:pt x="1739" y="78"/>
                    <a:pt x="1753" y="73"/>
                    <a:pt x="1758" y="72"/>
                  </a:cubicBezTo>
                  <a:cubicBezTo>
                    <a:pt x="1757" y="72"/>
                    <a:pt x="1757" y="70"/>
                    <a:pt x="1756" y="70"/>
                  </a:cubicBezTo>
                  <a:cubicBezTo>
                    <a:pt x="1758" y="69"/>
                    <a:pt x="1761" y="69"/>
                    <a:pt x="1763" y="69"/>
                  </a:cubicBezTo>
                  <a:cubicBezTo>
                    <a:pt x="1761" y="68"/>
                    <a:pt x="1759" y="67"/>
                    <a:pt x="1757" y="66"/>
                  </a:cubicBezTo>
                  <a:close/>
                  <a:moveTo>
                    <a:pt x="2372" y="168"/>
                  </a:moveTo>
                  <a:cubicBezTo>
                    <a:pt x="2374" y="170"/>
                    <a:pt x="2377" y="173"/>
                    <a:pt x="2380" y="173"/>
                  </a:cubicBezTo>
                  <a:cubicBezTo>
                    <a:pt x="2386" y="172"/>
                    <a:pt x="2385" y="172"/>
                    <a:pt x="2388" y="166"/>
                  </a:cubicBezTo>
                  <a:cubicBezTo>
                    <a:pt x="2392" y="173"/>
                    <a:pt x="2398" y="168"/>
                    <a:pt x="2404" y="165"/>
                  </a:cubicBezTo>
                  <a:cubicBezTo>
                    <a:pt x="2406" y="165"/>
                    <a:pt x="2408" y="170"/>
                    <a:pt x="2409" y="170"/>
                  </a:cubicBezTo>
                  <a:cubicBezTo>
                    <a:pt x="2412" y="169"/>
                    <a:pt x="2415" y="169"/>
                    <a:pt x="2418" y="168"/>
                  </a:cubicBezTo>
                  <a:cubicBezTo>
                    <a:pt x="2417" y="166"/>
                    <a:pt x="2416" y="165"/>
                    <a:pt x="2415" y="163"/>
                  </a:cubicBezTo>
                  <a:cubicBezTo>
                    <a:pt x="2419" y="165"/>
                    <a:pt x="2420" y="166"/>
                    <a:pt x="2424" y="164"/>
                  </a:cubicBezTo>
                  <a:cubicBezTo>
                    <a:pt x="2426" y="162"/>
                    <a:pt x="2429" y="161"/>
                    <a:pt x="2431" y="158"/>
                  </a:cubicBezTo>
                  <a:cubicBezTo>
                    <a:pt x="2423" y="155"/>
                    <a:pt x="2415" y="152"/>
                    <a:pt x="2407" y="149"/>
                  </a:cubicBezTo>
                  <a:cubicBezTo>
                    <a:pt x="2405" y="148"/>
                    <a:pt x="2401" y="146"/>
                    <a:pt x="2399" y="147"/>
                  </a:cubicBezTo>
                  <a:cubicBezTo>
                    <a:pt x="2395" y="148"/>
                    <a:pt x="2397" y="151"/>
                    <a:pt x="2398" y="156"/>
                  </a:cubicBezTo>
                  <a:cubicBezTo>
                    <a:pt x="2392" y="153"/>
                    <a:pt x="2381" y="142"/>
                    <a:pt x="2375" y="147"/>
                  </a:cubicBezTo>
                  <a:cubicBezTo>
                    <a:pt x="2370" y="151"/>
                    <a:pt x="2368" y="152"/>
                    <a:pt x="2366" y="159"/>
                  </a:cubicBezTo>
                  <a:cubicBezTo>
                    <a:pt x="2365" y="162"/>
                    <a:pt x="2369" y="166"/>
                    <a:pt x="2372" y="168"/>
                  </a:cubicBezTo>
                  <a:close/>
                  <a:moveTo>
                    <a:pt x="1255" y="441"/>
                  </a:moveTo>
                  <a:cubicBezTo>
                    <a:pt x="1257" y="441"/>
                    <a:pt x="1257" y="439"/>
                    <a:pt x="1256" y="437"/>
                  </a:cubicBezTo>
                  <a:cubicBezTo>
                    <a:pt x="1255" y="437"/>
                    <a:pt x="1254" y="438"/>
                    <a:pt x="1253" y="439"/>
                  </a:cubicBezTo>
                  <a:cubicBezTo>
                    <a:pt x="1255" y="439"/>
                    <a:pt x="1254" y="440"/>
                    <a:pt x="1255" y="441"/>
                  </a:cubicBezTo>
                  <a:close/>
                  <a:moveTo>
                    <a:pt x="2402" y="194"/>
                  </a:moveTo>
                  <a:cubicBezTo>
                    <a:pt x="2407" y="198"/>
                    <a:pt x="2411" y="197"/>
                    <a:pt x="2417" y="197"/>
                  </a:cubicBezTo>
                  <a:cubicBezTo>
                    <a:pt x="2416" y="191"/>
                    <a:pt x="2415" y="191"/>
                    <a:pt x="2411" y="188"/>
                  </a:cubicBezTo>
                  <a:cubicBezTo>
                    <a:pt x="2409" y="187"/>
                    <a:pt x="2401" y="183"/>
                    <a:pt x="2401" y="183"/>
                  </a:cubicBezTo>
                  <a:cubicBezTo>
                    <a:pt x="2401" y="179"/>
                    <a:pt x="2397" y="175"/>
                    <a:pt x="2393" y="178"/>
                  </a:cubicBezTo>
                  <a:cubicBezTo>
                    <a:pt x="2387" y="182"/>
                    <a:pt x="2394" y="185"/>
                    <a:pt x="2396" y="187"/>
                  </a:cubicBezTo>
                  <a:cubicBezTo>
                    <a:pt x="2393" y="189"/>
                    <a:pt x="2390" y="192"/>
                    <a:pt x="2387" y="194"/>
                  </a:cubicBezTo>
                  <a:cubicBezTo>
                    <a:pt x="2391" y="193"/>
                    <a:pt x="2399" y="191"/>
                    <a:pt x="2402" y="194"/>
                  </a:cubicBezTo>
                  <a:close/>
                  <a:moveTo>
                    <a:pt x="1808" y="59"/>
                  </a:moveTo>
                  <a:cubicBezTo>
                    <a:pt x="1813" y="58"/>
                    <a:pt x="1811" y="56"/>
                    <a:pt x="1811" y="50"/>
                  </a:cubicBezTo>
                  <a:cubicBezTo>
                    <a:pt x="1809" y="51"/>
                    <a:pt x="1805" y="50"/>
                    <a:pt x="1804" y="51"/>
                  </a:cubicBezTo>
                  <a:cubicBezTo>
                    <a:pt x="1802" y="52"/>
                    <a:pt x="1802" y="56"/>
                    <a:pt x="1801" y="56"/>
                  </a:cubicBezTo>
                  <a:cubicBezTo>
                    <a:pt x="1797" y="59"/>
                    <a:pt x="1792" y="53"/>
                    <a:pt x="1789" y="59"/>
                  </a:cubicBezTo>
                  <a:cubicBezTo>
                    <a:pt x="1790" y="60"/>
                    <a:pt x="1792" y="61"/>
                    <a:pt x="1793" y="62"/>
                  </a:cubicBezTo>
                  <a:cubicBezTo>
                    <a:pt x="1798" y="61"/>
                    <a:pt x="1803" y="60"/>
                    <a:pt x="1808" y="59"/>
                  </a:cubicBezTo>
                  <a:close/>
                  <a:moveTo>
                    <a:pt x="1766" y="66"/>
                  </a:moveTo>
                  <a:cubicBezTo>
                    <a:pt x="1769" y="66"/>
                    <a:pt x="1770" y="65"/>
                    <a:pt x="1772" y="68"/>
                  </a:cubicBezTo>
                  <a:cubicBezTo>
                    <a:pt x="1775" y="71"/>
                    <a:pt x="1783" y="66"/>
                    <a:pt x="1786" y="63"/>
                  </a:cubicBezTo>
                  <a:cubicBezTo>
                    <a:pt x="1789" y="59"/>
                    <a:pt x="1782" y="54"/>
                    <a:pt x="1778" y="55"/>
                  </a:cubicBezTo>
                  <a:cubicBezTo>
                    <a:pt x="1772" y="56"/>
                    <a:pt x="1768" y="58"/>
                    <a:pt x="1762" y="61"/>
                  </a:cubicBezTo>
                  <a:cubicBezTo>
                    <a:pt x="1763" y="63"/>
                    <a:pt x="1763" y="66"/>
                    <a:pt x="1766" y="66"/>
                  </a:cubicBezTo>
                  <a:close/>
                  <a:moveTo>
                    <a:pt x="2074" y="112"/>
                  </a:moveTo>
                  <a:cubicBezTo>
                    <a:pt x="2078" y="118"/>
                    <a:pt x="2089" y="110"/>
                    <a:pt x="2094" y="108"/>
                  </a:cubicBezTo>
                  <a:cubicBezTo>
                    <a:pt x="2096" y="108"/>
                    <a:pt x="2099" y="111"/>
                    <a:pt x="2101" y="111"/>
                  </a:cubicBezTo>
                  <a:cubicBezTo>
                    <a:pt x="2106" y="110"/>
                    <a:pt x="2110" y="109"/>
                    <a:pt x="2115" y="108"/>
                  </a:cubicBezTo>
                  <a:cubicBezTo>
                    <a:pt x="2118" y="108"/>
                    <a:pt x="2119" y="107"/>
                    <a:pt x="2122" y="104"/>
                  </a:cubicBezTo>
                  <a:cubicBezTo>
                    <a:pt x="2124" y="103"/>
                    <a:pt x="2120" y="98"/>
                    <a:pt x="2118" y="98"/>
                  </a:cubicBezTo>
                  <a:cubicBezTo>
                    <a:pt x="2114" y="97"/>
                    <a:pt x="2113" y="95"/>
                    <a:pt x="2110" y="92"/>
                  </a:cubicBezTo>
                  <a:cubicBezTo>
                    <a:pt x="2109" y="90"/>
                    <a:pt x="2103" y="92"/>
                    <a:pt x="2101" y="92"/>
                  </a:cubicBezTo>
                  <a:cubicBezTo>
                    <a:pt x="2102" y="91"/>
                    <a:pt x="2103" y="90"/>
                    <a:pt x="2105" y="88"/>
                  </a:cubicBezTo>
                  <a:cubicBezTo>
                    <a:pt x="2098" y="86"/>
                    <a:pt x="2094" y="86"/>
                    <a:pt x="2089" y="91"/>
                  </a:cubicBezTo>
                  <a:cubicBezTo>
                    <a:pt x="2085" y="96"/>
                    <a:pt x="2082" y="102"/>
                    <a:pt x="2078" y="108"/>
                  </a:cubicBezTo>
                  <a:cubicBezTo>
                    <a:pt x="2077" y="109"/>
                    <a:pt x="2075" y="110"/>
                    <a:pt x="2074" y="112"/>
                  </a:cubicBezTo>
                  <a:close/>
                  <a:moveTo>
                    <a:pt x="2015" y="82"/>
                  </a:moveTo>
                  <a:cubicBezTo>
                    <a:pt x="2020" y="82"/>
                    <a:pt x="2029" y="79"/>
                    <a:pt x="2032" y="83"/>
                  </a:cubicBezTo>
                  <a:cubicBezTo>
                    <a:pt x="2036" y="88"/>
                    <a:pt x="2038" y="95"/>
                    <a:pt x="2044" y="94"/>
                  </a:cubicBezTo>
                  <a:cubicBezTo>
                    <a:pt x="2052" y="93"/>
                    <a:pt x="2055" y="93"/>
                    <a:pt x="2062" y="96"/>
                  </a:cubicBezTo>
                  <a:cubicBezTo>
                    <a:pt x="2069" y="98"/>
                    <a:pt x="2072" y="97"/>
                    <a:pt x="2078" y="95"/>
                  </a:cubicBezTo>
                  <a:cubicBezTo>
                    <a:pt x="2078" y="93"/>
                    <a:pt x="2075" y="88"/>
                    <a:pt x="2076" y="86"/>
                  </a:cubicBezTo>
                  <a:cubicBezTo>
                    <a:pt x="2077" y="83"/>
                    <a:pt x="2080" y="80"/>
                    <a:pt x="2077" y="78"/>
                  </a:cubicBezTo>
                  <a:cubicBezTo>
                    <a:pt x="2071" y="75"/>
                    <a:pt x="2068" y="78"/>
                    <a:pt x="2061" y="80"/>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39" y="53"/>
                  </a:cubicBezTo>
                  <a:cubicBezTo>
                    <a:pt x="2035" y="55"/>
                    <a:pt x="2032" y="56"/>
                    <a:pt x="2028" y="57"/>
                  </a:cubicBezTo>
                  <a:cubicBezTo>
                    <a:pt x="2023" y="58"/>
                    <a:pt x="2024" y="60"/>
                    <a:pt x="2022" y="65"/>
                  </a:cubicBezTo>
                  <a:cubicBezTo>
                    <a:pt x="2022" y="67"/>
                    <a:pt x="2015" y="67"/>
                    <a:pt x="2013" y="68"/>
                  </a:cubicBezTo>
                  <a:cubicBezTo>
                    <a:pt x="2012" y="68"/>
                    <a:pt x="2010" y="75"/>
                    <a:pt x="2009" y="77"/>
                  </a:cubicBezTo>
                  <a:cubicBezTo>
                    <a:pt x="2009" y="78"/>
                    <a:pt x="2014" y="81"/>
                    <a:pt x="2015" y="82"/>
                  </a:cubicBezTo>
                  <a:close/>
                  <a:moveTo>
                    <a:pt x="2699" y="234"/>
                  </a:moveTo>
                  <a:cubicBezTo>
                    <a:pt x="2701" y="233"/>
                    <a:pt x="2703" y="235"/>
                    <a:pt x="2705" y="235"/>
                  </a:cubicBezTo>
                  <a:cubicBezTo>
                    <a:pt x="2712" y="233"/>
                    <a:pt x="2717" y="233"/>
                    <a:pt x="2722" y="228"/>
                  </a:cubicBezTo>
                  <a:cubicBezTo>
                    <a:pt x="2719" y="226"/>
                    <a:pt x="2717" y="223"/>
                    <a:pt x="2713" y="222"/>
                  </a:cubicBezTo>
                  <a:cubicBezTo>
                    <a:pt x="2709" y="222"/>
                    <a:pt x="2704" y="222"/>
                    <a:pt x="2699" y="222"/>
                  </a:cubicBezTo>
                  <a:cubicBezTo>
                    <a:pt x="2696" y="222"/>
                    <a:pt x="2691" y="225"/>
                    <a:pt x="2688" y="226"/>
                  </a:cubicBezTo>
                  <a:cubicBezTo>
                    <a:pt x="2687" y="227"/>
                    <a:pt x="2690" y="235"/>
                    <a:pt x="2690" y="237"/>
                  </a:cubicBezTo>
                  <a:cubicBezTo>
                    <a:pt x="2693" y="236"/>
                    <a:pt x="2696" y="235"/>
                    <a:pt x="2699" y="234"/>
                  </a:cubicBezTo>
                  <a:close/>
                  <a:moveTo>
                    <a:pt x="1429" y="258"/>
                  </a:moveTo>
                  <a:cubicBezTo>
                    <a:pt x="1427" y="260"/>
                    <a:pt x="1423" y="260"/>
                    <a:pt x="1424" y="264"/>
                  </a:cubicBezTo>
                  <a:cubicBezTo>
                    <a:pt x="1426" y="263"/>
                    <a:pt x="1427" y="261"/>
                    <a:pt x="1428" y="260"/>
                  </a:cubicBezTo>
                  <a:cubicBezTo>
                    <a:pt x="1429" y="260"/>
                    <a:pt x="1429" y="259"/>
                    <a:pt x="1429" y="258"/>
                  </a:cubicBezTo>
                  <a:close/>
                  <a:moveTo>
                    <a:pt x="1409" y="276"/>
                  </a:moveTo>
                  <a:cubicBezTo>
                    <a:pt x="1411" y="276"/>
                    <a:pt x="1413" y="275"/>
                    <a:pt x="1413"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8"/>
                    <a:pt x="1420" y="269"/>
                  </a:cubicBezTo>
                  <a:cubicBezTo>
                    <a:pt x="1424" y="267"/>
                    <a:pt x="1423" y="264"/>
                    <a:pt x="1420" y="262"/>
                  </a:cubicBezTo>
                  <a:close/>
                  <a:moveTo>
                    <a:pt x="1279" y="401"/>
                  </a:moveTo>
                  <a:cubicBezTo>
                    <a:pt x="1281" y="401"/>
                    <a:pt x="1281" y="401"/>
                    <a:pt x="1283" y="400"/>
                  </a:cubicBezTo>
                  <a:cubicBezTo>
                    <a:pt x="1281" y="400"/>
                    <a:pt x="1281" y="399"/>
                    <a:pt x="1279" y="399"/>
                  </a:cubicBezTo>
                  <a:cubicBezTo>
                    <a:pt x="1280" y="399"/>
                    <a:pt x="1280" y="399"/>
                    <a:pt x="1280" y="399"/>
                  </a:cubicBezTo>
                  <a:cubicBezTo>
                    <a:pt x="1278" y="397"/>
                    <a:pt x="1277" y="399"/>
                    <a:pt x="1277" y="401"/>
                  </a:cubicBezTo>
                  <a:cubicBezTo>
                    <a:pt x="1278" y="401"/>
                    <a:pt x="1278" y="402"/>
                    <a:pt x="1278" y="402"/>
                  </a:cubicBezTo>
                  <a:cubicBezTo>
                    <a:pt x="1278" y="402"/>
                    <a:pt x="1279" y="401"/>
                    <a:pt x="1279" y="401"/>
                  </a:cubicBezTo>
                  <a:close/>
                  <a:moveTo>
                    <a:pt x="1482" y="240"/>
                  </a:moveTo>
                  <a:cubicBezTo>
                    <a:pt x="1483" y="238"/>
                    <a:pt x="1485" y="237"/>
                    <a:pt x="1485" y="235"/>
                  </a:cubicBezTo>
                  <a:cubicBezTo>
                    <a:pt x="1483" y="236"/>
                    <a:pt x="1483" y="237"/>
                    <a:pt x="1480" y="237"/>
                  </a:cubicBezTo>
                  <a:cubicBezTo>
                    <a:pt x="1478" y="236"/>
                    <a:pt x="1476" y="236"/>
                    <a:pt x="1474" y="236"/>
                  </a:cubicBezTo>
                  <a:cubicBezTo>
                    <a:pt x="1475" y="241"/>
                    <a:pt x="1478" y="240"/>
                    <a:pt x="1482" y="240"/>
                  </a:cubicBezTo>
                  <a:close/>
                  <a:moveTo>
                    <a:pt x="1257" y="439"/>
                  </a:moveTo>
                  <a:cubicBezTo>
                    <a:pt x="1258" y="437"/>
                    <a:pt x="1259" y="436"/>
                    <a:pt x="1259" y="435"/>
                  </a:cubicBezTo>
                  <a:cubicBezTo>
                    <a:pt x="1258" y="435"/>
                    <a:pt x="1256" y="436"/>
                    <a:pt x="1257" y="439"/>
                  </a:cubicBezTo>
                  <a:close/>
                  <a:moveTo>
                    <a:pt x="1421" y="270"/>
                  </a:moveTo>
                  <a:cubicBezTo>
                    <a:pt x="1418" y="270"/>
                    <a:pt x="1415" y="269"/>
                    <a:pt x="1415" y="274"/>
                  </a:cubicBezTo>
                  <a:cubicBezTo>
                    <a:pt x="1417" y="273"/>
                    <a:pt x="1419" y="271"/>
                    <a:pt x="1421" y="270"/>
                  </a:cubicBezTo>
                  <a:close/>
                  <a:moveTo>
                    <a:pt x="1262" y="440"/>
                  </a:moveTo>
                  <a:cubicBezTo>
                    <a:pt x="1262" y="441"/>
                    <a:pt x="1263" y="442"/>
                    <a:pt x="1263" y="443"/>
                  </a:cubicBezTo>
                  <a:cubicBezTo>
                    <a:pt x="1264" y="441"/>
                    <a:pt x="1264" y="440"/>
                    <a:pt x="1262" y="440"/>
                  </a:cubicBezTo>
                  <a:close/>
                  <a:moveTo>
                    <a:pt x="1260" y="419"/>
                  </a:moveTo>
                  <a:cubicBezTo>
                    <a:pt x="1260" y="420"/>
                    <a:pt x="1259" y="420"/>
                    <a:pt x="1259" y="420"/>
                  </a:cubicBezTo>
                  <a:cubicBezTo>
                    <a:pt x="1260" y="420"/>
                    <a:pt x="1260" y="420"/>
                    <a:pt x="1261" y="421"/>
                  </a:cubicBezTo>
                  <a:cubicBezTo>
                    <a:pt x="1259" y="422"/>
                    <a:pt x="1259" y="424"/>
                    <a:pt x="1258" y="426"/>
                  </a:cubicBezTo>
                  <a:cubicBezTo>
                    <a:pt x="1258" y="427"/>
                    <a:pt x="1255" y="428"/>
                    <a:pt x="1254" y="429"/>
                  </a:cubicBezTo>
                  <a:cubicBezTo>
                    <a:pt x="1258" y="430"/>
                    <a:pt x="1258" y="431"/>
                    <a:pt x="1254" y="432"/>
                  </a:cubicBezTo>
                  <a:cubicBezTo>
                    <a:pt x="1256" y="434"/>
                    <a:pt x="1262" y="432"/>
                    <a:pt x="1257" y="429"/>
                  </a:cubicBezTo>
                  <a:cubicBezTo>
                    <a:pt x="1260" y="431"/>
                    <a:pt x="1261" y="428"/>
                    <a:pt x="1263" y="426"/>
                  </a:cubicBezTo>
                  <a:cubicBezTo>
                    <a:pt x="1264" y="427"/>
                    <a:pt x="1264" y="427"/>
                    <a:pt x="1264" y="427"/>
                  </a:cubicBezTo>
                  <a:cubicBezTo>
                    <a:pt x="1261" y="429"/>
                    <a:pt x="1261" y="433"/>
                    <a:pt x="1260" y="436"/>
                  </a:cubicBezTo>
                  <a:cubicBezTo>
                    <a:pt x="1259" y="438"/>
                    <a:pt x="1261" y="439"/>
                    <a:pt x="1259" y="441"/>
                  </a:cubicBezTo>
                  <a:cubicBezTo>
                    <a:pt x="1259" y="443"/>
                    <a:pt x="1258" y="444"/>
                    <a:pt x="1259" y="445"/>
                  </a:cubicBezTo>
                  <a:cubicBezTo>
                    <a:pt x="1261" y="447"/>
                    <a:pt x="1261" y="442"/>
                    <a:pt x="1261" y="440"/>
                  </a:cubicBezTo>
                  <a:cubicBezTo>
                    <a:pt x="1261" y="437"/>
                    <a:pt x="1261" y="434"/>
                    <a:pt x="1265" y="433"/>
                  </a:cubicBezTo>
                  <a:cubicBezTo>
                    <a:pt x="1261" y="436"/>
                    <a:pt x="1264" y="439"/>
                    <a:pt x="1266" y="434"/>
                  </a:cubicBezTo>
                  <a:cubicBezTo>
                    <a:pt x="1267" y="435"/>
                    <a:pt x="1267" y="436"/>
                    <a:pt x="1267" y="437"/>
                  </a:cubicBezTo>
                  <a:cubicBezTo>
                    <a:pt x="1265" y="437"/>
                    <a:pt x="1266" y="438"/>
                    <a:pt x="1266" y="440"/>
                  </a:cubicBezTo>
                  <a:cubicBezTo>
                    <a:pt x="1267" y="443"/>
                    <a:pt x="1267" y="442"/>
                    <a:pt x="1266" y="445"/>
                  </a:cubicBezTo>
                  <a:cubicBezTo>
                    <a:pt x="1265" y="449"/>
                    <a:pt x="1262" y="449"/>
                    <a:pt x="1266" y="452"/>
                  </a:cubicBezTo>
                  <a:cubicBezTo>
                    <a:pt x="1266" y="452"/>
                    <a:pt x="1266" y="451"/>
                    <a:pt x="1265" y="450"/>
                  </a:cubicBezTo>
                  <a:cubicBezTo>
                    <a:pt x="1267" y="451"/>
                    <a:pt x="1270" y="453"/>
                    <a:pt x="1269" y="450"/>
                  </a:cubicBezTo>
                  <a:cubicBezTo>
                    <a:pt x="1272" y="452"/>
                    <a:pt x="1276" y="448"/>
                    <a:pt x="1280" y="448"/>
                  </a:cubicBezTo>
                  <a:cubicBezTo>
                    <a:pt x="1273" y="450"/>
                    <a:pt x="1277" y="461"/>
                    <a:pt x="1281" y="458"/>
                  </a:cubicBezTo>
                  <a:cubicBezTo>
                    <a:pt x="1279" y="461"/>
                    <a:pt x="1279" y="466"/>
                    <a:pt x="1282" y="468"/>
                  </a:cubicBezTo>
                  <a:cubicBezTo>
                    <a:pt x="1281" y="468"/>
                    <a:pt x="1281" y="468"/>
                    <a:pt x="1281" y="468"/>
                  </a:cubicBezTo>
                  <a:cubicBezTo>
                    <a:pt x="1280" y="467"/>
                    <a:pt x="1280" y="468"/>
                    <a:pt x="1279" y="467"/>
                  </a:cubicBezTo>
                  <a:cubicBezTo>
                    <a:pt x="1279" y="468"/>
                    <a:pt x="1279" y="468"/>
                    <a:pt x="1279" y="469"/>
                  </a:cubicBezTo>
                  <a:cubicBezTo>
                    <a:pt x="1277" y="468"/>
                    <a:pt x="1274" y="467"/>
                    <a:pt x="1272" y="469"/>
                  </a:cubicBezTo>
                  <a:cubicBezTo>
                    <a:pt x="1271" y="467"/>
                    <a:pt x="1270" y="466"/>
                    <a:pt x="1268" y="467"/>
                  </a:cubicBezTo>
                  <a:cubicBezTo>
                    <a:pt x="1271" y="470"/>
                    <a:pt x="1269" y="472"/>
                    <a:pt x="1267" y="474"/>
                  </a:cubicBezTo>
                  <a:cubicBezTo>
                    <a:pt x="1268" y="473"/>
                    <a:pt x="1270" y="473"/>
                    <a:pt x="1272" y="473"/>
                  </a:cubicBezTo>
                  <a:cubicBezTo>
                    <a:pt x="1271" y="476"/>
                    <a:pt x="1273" y="477"/>
                    <a:pt x="1271" y="481"/>
                  </a:cubicBezTo>
                  <a:cubicBezTo>
                    <a:pt x="1270" y="482"/>
                    <a:pt x="1265" y="483"/>
                    <a:pt x="1263" y="484"/>
                  </a:cubicBezTo>
                  <a:cubicBezTo>
                    <a:pt x="1263" y="485"/>
                    <a:pt x="1263" y="486"/>
                    <a:pt x="1263" y="486"/>
                  </a:cubicBezTo>
                  <a:cubicBezTo>
                    <a:pt x="1265" y="490"/>
                    <a:pt x="1268" y="485"/>
                    <a:pt x="1272" y="487"/>
                  </a:cubicBezTo>
                  <a:cubicBezTo>
                    <a:pt x="1271" y="487"/>
                    <a:pt x="1271" y="487"/>
                    <a:pt x="1270" y="488"/>
                  </a:cubicBezTo>
                  <a:cubicBezTo>
                    <a:pt x="1272" y="488"/>
                    <a:pt x="1275" y="490"/>
                    <a:pt x="1276" y="490"/>
                  </a:cubicBezTo>
                  <a:cubicBezTo>
                    <a:pt x="1278" y="489"/>
                    <a:pt x="1281" y="488"/>
                    <a:pt x="1284" y="487"/>
                  </a:cubicBezTo>
                  <a:cubicBezTo>
                    <a:pt x="1282" y="489"/>
                    <a:pt x="1280" y="490"/>
                    <a:pt x="1280" y="493"/>
                  </a:cubicBezTo>
                  <a:cubicBezTo>
                    <a:pt x="1275" y="492"/>
                    <a:pt x="1270" y="490"/>
                    <a:pt x="1268" y="496"/>
                  </a:cubicBezTo>
                  <a:cubicBezTo>
                    <a:pt x="1268" y="500"/>
                    <a:pt x="1262" y="502"/>
                    <a:pt x="1260" y="505"/>
                  </a:cubicBezTo>
                  <a:cubicBezTo>
                    <a:pt x="1264" y="508"/>
                    <a:pt x="1269" y="499"/>
                    <a:pt x="1275" y="504"/>
                  </a:cubicBezTo>
                  <a:cubicBezTo>
                    <a:pt x="1278" y="495"/>
                    <a:pt x="1279" y="502"/>
                    <a:pt x="1286" y="499"/>
                  </a:cubicBezTo>
                  <a:cubicBezTo>
                    <a:pt x="1287" y="498"/>
                    <a:pt x="1291" y="495"/>
                    <a:pt x="1293" y="495"/>
                  </a:cubicBezTo>
                  <a:cubicBezTo>
                    <a:pt x="1296" y="495"/>
                    <a:pt x="1296" y="498"/>
                    <a:pt x="1299" y="497"/>
                  </a:cubicBezTo>
                  <a:cubicBezTo>
                    <a:pt x="1304" y="496"/>
                    <a:pt x="1308" y="496"/>
                    <a:pt x="1313" y="494"/>
                  </a:cubicBezTo>
                  <a:cubicBezTo>
                    <a:pt x="1320" y="491"/>
                    <a:pt x="1309" y="489"/>
                    <a:pt x="1307" y="489"/>
                  </a:cubicBezTo>
                  <a:cubicBezTo>
                    <a:pt x="1313" y="485"/>
                    <a:pt x="1316" y="483"/>
                    <a:pt x="1317" y="476"/>
                  </a:cubicBezTo>
                  <a:cubicBezTo>
                    <a:pt x="1318" y="469"/>
                    <a:pt x="1306" y="474"/>
                    <a:pt x="1304" y="473"/>
                  </a:cubicBezTo>
                  <a:cubicBezTo>
                    <a:pt x="1309" y="469"/>
                    <a:pt x="1302" y="463"/>
                    <a:pt x="1299" y="463"/>
                  </a:cubicBezTo>
                  <a:cubicBezTo>
                    <a:pt x="1301" y="462"/>
                    <a:pt x="1303" y="463"/>
                    <a:pt x="1304" y="465"/>
                  </a:cubicBezTo>
                  <a:cubicBezTo>
                    <a:pt x="1303" y="456"/>
                    <a:pt x="1295" y="455"/>
                    <a:pt x="1293" y="448"/>
                  </a:cubicBezTo>
                  <a:cubicBezTo>
                    <a:pt x="1290" y="438"/>
                    <a:pt x="1286" y="437"/>
                    <a:pt x="1277" y="436"/>
                  </a:cubicBezTo>
                  <a:cubicBezTo>
                    <a:pt x="1278" y="434"/>
                    <a:pt x="1280" y="433"/>
                    <a:pt x="1283" y="434"/>
                  </a:cubicBezTo>
                  <a:cubicBezTo>
                    <a:pt x="1280" y="428"/>
                    <a:pt x="1292" y="422"/>
                    <a:pt x="1289" y="417"/>
                  </a:cubicBezTo>
                  <a:cubicBezTo>
                    <a:pt x="1287" y="413"/>
                    <a:pt x="1273" y="415"/>
                    <a:pt x="1271" y="418"/>
                  </a:cubicBezTo>
                  <a:cubicBezTo>
                    <a:pt x="1270" y="418"/>
                    <a:pt x="1270" y="418"/>
                    <a:pt x="1270" y="418"/>
                  </a:cubicBezTo>
                  <a:cubicBezTo>
                    <a:pt x="1271" y="417"/>
                    <a:pt x="1272" y="415"/>
                    <a:pt x="1273" y="414"/>
                  </a:cubicBezTo>
                  <a:cubicBezTo>
                    <a:pt x="1272" y="414"/>
                    <a:pt x="1271" y="413"/>
                    <a:pt x="1269" y="413"/>
                  </a:cubicBezTo>
                  <a:cubicBezTo>
                    <a:pt x="1270" y="413"/>
                    <a:pt x="1271" y="413"/>
                    <a:pt x="1272" y="413"/>
                  </a:cubicBezTo>
                  <a:cubicBezTo>
                    <a:pt x="1273" y="410"/>
                    <a:pt x="1279" y="409"/>
                    <a:pt x="1280" y="404"/>
                  </a:cubicBezTo>
                  <a:cubicBezTo>
                    <a:pt x="1277" y="403"/>
                    <a:pt x="1272" y="404"/>
                    <a:pt x="1269" y="406"/>
                  </a:cubicBezTo>
                  <a:cubicBezTo>
                    <a:pt x="1267" y="405"/>
                    <a:pt x="1269" y="405"/>
                    <a:pt x="1267" y="406"/>
                  </a:cubicBezTo>
                  <a:cubicBezTo>
                    <a:pt x="1266" y="402"/>
                    <a:pt x="1263" y="405"/>
                    <a:pt x="1264" y="408"/>
                  </a:cubicBezTo>
                  <a:cubicBezTo>
                    <a:pt x="1264" y="408"/>
                    <a:pt x="1263" y="409"/>
                    <a:pt x="1262" y="409"/>
                  </a:cubicBezTo>
                  <a:cubicBezTo>
                    <a:pt x="1262" y="410"/>
                    <a:pt x="1262" y="410"/>
                    <a:pt x="1261" y="411"/>
                  </a:cubicBezTo>
                  <a:cubicBezTo>
                    <a:pt x="1262" y="412"/>
                    <a:pt x="1263" y="413"/>
                    <a:pt x="1264" y="414"/>
                  </a:cubicBezTo>
                  <a:cubicBezTo>
                    <a:pt x="1263" y="413"/>
                    <a:pt x="1261" y="413"/>
                    <a:pt x="1259" y="413"/>
                  </a:cubicBezTo>
                  <a:cubicBezTo>
                    <a:pt x="1260" y="415"/>
                    <a:pt x="1260" y="416"/>
                    <a:pt x="1260" y="418"/>
                  </a:cubicBezTo>
                  <a:cubicBezTo>
                    <a:pt x="1260" y="417"/>
                    <a:pt x="1259" y="417"/>
                    <a:pt x="1258" y="417"/>
                  </a:cubicBezTo>
                  <a:cubicBezTo>
                    <a:pt x="1258" y="419"/>
                    <a:pt x="1259" y="419"/>
                    <a:pt x="1260" y="419"/>
                  </a:cubicBezTo>
                  <a:close/>
                  <a:moveTo>
                    <a:pt x="1270" y="455"/>
                  </a:moveTo>
                  <a:cubicBezTo>
                    <a:pt x="1268" y="456"/>
                    <a:pt x="1267" y="457"/>
                    <a:pt x="1267" y="459"/>
                  </a:cubicBezTo>
                  <a:cubicBezTo>
                    <a:pt x="1267" y="459"/>
                    <a:pt x="1268" y="459"/>
                    <a:pt x="1268" y="459"/>
                  </a:cubicBezTo>
                  <a:cubicBezTo>
                    <a:pt x="1270" y="458"/>
                    <a:pt x="1270" y="457"/>
                    <a:pt x="1270" y="455"/>
                  </a:cubicBezTo>
                  <a:close/>
                  <a:moveTo>
                    <a:pt x="1434" y="267"/>
                  </a:moveTo>
                  <a:cubicBezTo>
                    <a:pt x="1436" y="264"/>
                    <a:pt x="1439" y="261"/>
                    <a:pt x="1442" y="258"/>
                  </a:cubicBezTo>
                  <a:cubicBezTo>
                    <a:pt x="1440" y="260"/>
                    <a:pt x="1438" y="261"/>
                    <a:pt x="1436" y="263"/>
                  </a:cubicBezTo>
                  <a:cubicBezTo>
                    <a:pt x="1434" y="263"/>
                    <a:pt x="1433" y="265"/>
                    <a:pt x="1434" y="267"/>
                  </a:cubicBezTo>
                  <a:close/>
                  <a:moveTo>
                    <a:pt x="1449" y="249"/>
                  </a:moveTo>
                  <a:cubicBezTo>
                    <a:pt x="1448" y="251"/>
                    <a:pt x="1446" y="251"/>
                    <a:pt x="1444" y="254"/>
                  </a:cubicBezTo>
                  <a:cubicBezTo>
                    <a:pt x="1446" y="254"/>
                    <a:pt x="1447" y="254"/>
                    <a:pt x="1449" y="254"/>
                  </a:cubicBezTo>
                  <a:cubicBezTo>
                    <a:pt x="1451" y="251"/>
                    <a:pt x="1453" y="250"/>
                    <a:pt x="1449" y="249"/>
                  </a:cubicBezTo>
                  <a:close/>
                  <a:moveTo>
                    <a:pt x="1439" y="254"/>
                  </a:moveTo>
                  <a:cubicBezTo>
                    <a:pt x="1435" y="255"/>
                    <a:pt x="1435" y="255"/>
                    <a:pt x="1435" y="259"/>
                  </a:cubicBezTo>
                  <a:cubicBezTo>
                    <a:pt x="1434" y="265"/>
                    <a:pt x="1443" y="257"/>
                    <a:pt x="1444" y="256"/>
                  </a:cubicBezTo>
                  <a:cubicBezTo>
                    <a:pt x="1443" y="252"/>
                    <a:pt x="1441" y="253"/>
                    <a:pt x="1439" y="254"/>
                  </a:cubicBezTo>
                  <a:close/>
                  <a:moveTo>
                    <a:pt x="1456" y="247"/>
                  </a:moveTo>
                  <a:cubicBezTo>
                    <a:pt x="1454" y="246"/>
                    <a:pt x="1451" y="245"/>
                    <a:pt x="1450" y="249"/>
                  </a:cubicBezTo>
                  <a:cubicBezTo>
                    <a:pt x="1451" y="249"/>
                    <a:pt x="1452" y="250"/>
                    <a:pt x="1453" y="250"/>
                  </a:cubicBezTo>
                  <a:cubicBezTo>
                    <a:pt x="1454" y="250"/>
                    <a:pt x="1456" y="249"/>
                    <a:pt x="1456" y="247"/>
                  </a:cubicBezTo>
                  <a:close/>
                  <a:moveTo>
                    <a:pt x="1430" y="264"/>
                  </a:moveTo>
                  <a:cubicBezTo>
                    <a:pt x="1428" y="265"/>
                    <a:pt x="1429" y="267"/>
                    <a:pt x="1426" y="269"/>
                  </a:cubicBezTo>
                  <a:cubicBezTo>
                    <a:pt x="1427" y="267"/>
                    <a:pt x="1427" y="265"/>
                    <a:pt x="1427" y="263"/>
                  </a:cubicBezTo>
                  <a:cubicBezTo>
                    <a:pt x="1425" y="263"/>
                    <a:pt x="1424" y="265"/>
                    <a:pt x="1425" y="268"/>
                  </a:cubicBezTo>
                  <a:cubicBezTo>
                    <a:pt x="1424" y="268"/>
                    <a:pt x="1423" y="268"/>
                    <a:pt x="1422" y="268"/>
                  </a:cubicBezTo>
                  <a:cubicBezTo>
                    <a:pt x="1422" y="271"/>
                    <a:pt x="1423" y="270"/>
                    <a:pt x="1421" y="272"/>
                  </a:cubicBezTo>
                  <a:cubicBezTo>
                    <a:pt x="1424" y="272"/>
                    <a:pt x="1425" y="273"/>
                    <a:pt x="1427" y="271"/>
                  </a:cubicBezTo>
                  <a:cubicBezTo>
                    <a:pt x="1428" y="269"/>
                    <a:pt x="1430" y="268"/>
                    <a:pt x="1432" y="268"/>
                  </a:cubicBezTo>
                  <a:cubicBezTo>
                    <a:pt x="1433" y="266"/>
                    <a:pt x="1432" y="262"/>
                    <a:pt x="1430" y="264"/>
                  </a:cubicBezTo>
                  <a:close/>
                  <a:moveTo>
                    <a:pt x="1423" y="275"/>
                  </a:moveTo>
                  <a:cubicBezTo>
                    <a:pt x="1423" y="279"/>
                    <a:pt x="1421" y="279"/>
                    <a:pt x="1418" y="280"/>
                  </a:cubicBezTo>
                  <a:cubicBezTo>
                    <a:pt x="1419" y="281"/>
                    <a:pt x="1419" y="281"/>
                    <a:pt x="1420" y="282"/>
                  </a:cubicBezTo>
                  <a:cubicBezTo>
                    <a:pt x="1420" y="283"/>
                    <a:pt x="1419" y="284"/>
                    <a:pt x="1418" y="284"/>
                  </a:cubicBezTo>
                  <a:cubicBezTo>
                    <a:pt x="1422" y="281"/>
                    <a:pt x="1423" y="280"/>
                    <a:pt x="1423" y="275"/>
                  </a:cubicBezTo>
                  <a:close/>
                  <a:moveTo>
                    <a:pt x="1426" y="274"/>
                  </a:moveTo>
                  <a:cubicBezTo>
                    <a:pt x="1425" y="273"/>
                    <a:pt x="1424" y="274"/>
                    <a:pt x="1424" y="273"/>
                  </a:cubicBezTo>
                  <a:cubicBezTo>
                    <a:pt x="1423" y="275"/>
                    <a:pt x="1424" y="276"/>
                    <a:pt x="1424" y="277"/>
                  </a:cubicBezTo>
                  <a:cubicBezTo>
                    <a:pt x="1426" y="275"/>
                    <a:pt x="1429" y="272"/>
                    <a:pt x="1431" y="270"/>
                  </a:cubicBezTo>
                  <a:cubicBezTo>
                    <a:pt x="1429" y="270"/>
                    <a:pt x="1427" y="271"/>
                    <a:pt x="1426" y="274"/>
                  </a:cubicBezTo>
                  <a:close/>
                  <a:moveTo>
                    <a:pt x="1462" y="248"/>
                  </a:moveTo>
                  <a:cubicBezTo>
                    <a:pt x="1459" y="246"/>
                    <a:pt x="1453" y="250"/>
                    <a:pt x="1451" y="253"/>
                  </a:cubicBezTo>
                  <a:cubicBezTo>
                    <a:pt x="1452" y="253"/>
                    <a:pt x="1454" y="252"/>
                    <a:pt x="1455" y="251"/>
                  </a:cubicBezTo>
                  <a:cubicBezTo>
                    <a:pt x="1458" y="250"/>
                    <a:pt x="1460" y="249"/>
                    <a:pt x="1462" y="248"/>
                  </a:cubicBezTo>
                  <a:close/>
                  <a:moveTo>
                    <a:pt x="1465" y="244"/>
                  </a:moveTo>
                  <a:cubicBezTo>
                    <a:pt x="1464" y="244"/>
                    <a:pt x="1462" y="244"/>
                    <a:pt x="1462" y="244"/>
                  </a:cubicBezTo>
                  <a:cubicBezTo>
                    <a:pt x="1462" y="245"/>
                    <a:pt x="1462" y="246"/>
                    <a:pt x="1462" y="246"/>
                  </a:cubicBezTo>
                  <a:cubicBezTo>
                    <a:pt x="1464" y="248"/>
                    <a:pt x="1465" y="247"/>
                    <a:pt x="1465" y="244"/>
                  </a:cubicBezTo>
                  <a:close/>
                  <a:moveTo>
                    <a:pt x="1850" y="192"/>
                  </a:moveTo>
                  <a:cubicBezTo>
                    <a:pt x="1845" y="192"/>
                    <a:pt x="1846" y="194"/>
                    <a:pt x="1846" y="200"/>
                  </a:cubicBezTo>
                  <a:cubicBezTo>
                    <a:pt x="1850" y="199"/>
                    <a:pt x="1855" y="198"/>
                    <a:pt x="1859" y="197"/>
                  </a:cubicBezTo>
                  <a:cubicBezTo>
                    <a:pt x="1857" y="193"/>
                    <a:pt x="1854" y="191"/>
                    <a:pt x="1850" y="192"/>
                  </a:cubicBezTo>
                  <a:close/>
                  <a:moveTo>
                    <a:pt x="2309" y="678"/>
                  </a:moveTo>
                  <a:cubicBezTo>
                    <a:pt x="2309" y="680"/>
                    <a:pt x="2309" y="682"/>
                    <a:pt x="2310" y="684"/>
                  </a:cubicBezTo>
                  <a:cubicBezTo>
                    <a:pt x="2314" y="684"/>
                    <a:pt x="2311" y="679"/>
                    <a:pt x="2314" y="679"/>
                  </a:cubicBezTo>
                  <a:cubicBezTo>
                    <a:pt x="2319" y="680"/>
                    <a:pt x="2316" y="685"/>
                    <a:pt x="2315" y="687"/>
                  </a:cubicBezTo>
                  <a:cubicBezTo>
                    <a:pt x="2313" y="691"/>
                    <a:pt x="2312" y="702"/>
                    <a:pt x="2319" y="698"/>
                  </a:cubicBezTo>
                  <a:cubicBezTo>
                    <a:pt x="2324" y="694"/>
                    <a:pt x="2325" y="687"/>
                    <a:pt x="2328" y="682"/>
                  </a:cubicBezTo>
                  <a:cubicBezTo>
                    <a:pt x="2329" y="680"/>
                    <a:pt x="2326" y="676"/>
                    <a:pt x="2325" y="675"/>
                  </a:cubicBezTo>
                  <a:cubicBezTo>
                    <a:pt x="2324" y="672"/>
                    <a:pt x="2322" y="676"/>
                    <a:pt x="2320" y="672"/>
                  </a:cubicBezTo>
                  <a:cubicBezTo>
                    <a:pt x="2324" y="669"/>
                    <a:pt x="2328" y="674"/>
                    <a:pt x="2330" y="667"/>
                  </a:cubicBezTo>
                  <a:cubicBezTo>
                    <a:pt x="2332" y="671"/>
                    <a:pt x="2334" y="669"/>
                    <a:pt x="2336" y="668"/>
                  </a:cubicBezTo>
                  <a:cubicBezTo>
                    <a:pt x="2337" y="667"/>
                    <a:pt x="2342" y="666"/>
                    <a:pt x="2342" y="665"/>
                  </a:cubicBezTo>
                  <a:cubicBezTo>
                    <a:pt x="2345" y="662"/>
                    <a:pt x="2351" y="664"/>
                    <a:pt x="2354" y="664"/>
                  </a:cubicBezTo>
                  <a:cubicBezTo>
                    <a:pt x="2349" y="669"/>
                    <a:pt x="2352" y="673"/>
                    <a:pt x="2356" y="677"/>
                  </a:cubicBezTo>
                  <a:cubicBezTo>
                    <a:pt x="2359" y="673"/>
                    <a:pt x="2361" y="667"/>
                    <a:pt x="2365" y="668"/>
                  </a:cubicBezTo>
                  <a:cubicBezTo>
                    <a:pt x="2363" y="666"/>
                    <a:pt x="2362" y="663"/>
                    <a:pt x="2365" y="661"/>
                  </a:cubicBezTo>
                  <a:cubicBezTo>
                    <a:pt x="2369" y="667"/>
                    <a:pt x="2376" y="664"/>
                    <a:pt x="2380" y="659"/>
                  </a:cubicBezTo>
                  <a:cubicBezTo>
                    <a:pt x="2381" y="661"/>
                    <a:pt x="2381" y="663"/>
                    <a:pt x="2382" y="664"/>
                  </a:cubicBezTo>
                  <a:cubicBezTo>
                    <a:pt x="2384" y="661"/>
                    <a:pt x="2386" y="658"/>
                    <a:pt x="2389" y="656"/>
                  </a:cubicBezTo>
                  <a:cubicBezTo>
                    <a:pt x="2388" y="658"/>
                    <a:pt x="2388" y="660"/>
                    <a:pt x="2387" y="662"/>
                  </a:cubicBezTo>
                  <a:cubicBezTo>
                    <a:pt x="2391" y="660"/>
                    <a:pt x="2392" y="657"/>
                    <a:pt x="2395" y="655"/>
                  </a:cubicBezTo>
                  <a:cubicBezTo>
                    <a:pt x="2396" y="655"/>
                    <a:pt x="2395" y="647"/>
                    <a:pt x="2395" y="645"/>
                  </a:cubicBezTo>
                  <a:cubicBezTo>
                    <a:pt x="2396" y="641"/>
                    <a:pt x="2398" y="641"/>
                    <a:pt x="2398" y="635"/>
                  </a:cubicBezTo>
                  <a:cubicBezTo>
                    <a:pt x="2397" y="632"/>
                    <a:pt x="2397" y="627"/>
                    <a:pt x="2401" y="629"/>
                  </a:cubicBezTo>
                  <a:cubicBezTo>
                    <a:pt x="2401" y="626"/>
                    <a:pt x="2401" y="623"/>
                    <a:pt x="2403" y="622"/>
                  </a:cubicBezTo>
                  <a:cubicBezTo>
                    <a:pt x="2406" y="620"/>
                    <a:pt x="2405" y="616"/>
                    <a:pt x="2405" y="613"/>
                  </a:cubicBezTo>
                  <a:cubicBezTo>
                    <a:pt x="2405" y="610"/>
                    <a:pt x="2402" y="607"/>
                    <a:pt x="2401" y="604"/>
                  </a:cubicBezTo>
                  <a:cubicBezTo>
                    <a:pt x="2400" y="602"/>
                    <a:pt x="2401" y="600"/>
                    <a:pt x="2402" y="597"/>
                  </a:cubicBezTo>
                  <a:cubicBezTo>
                    <a:pt x="2398" y="595"/>
                    <a:pt x="2395" y="598"/>
                    <a:pt x="2397" y="603"/>
                  </a:cubicBezTo>
                  <a:cubicBezTo>
                    <a:pt x="2394" y="593"/>
                    <a:pt x="2389" y="605"/>
                    <a:pt x="2388" y="609"/>
                  </a:cubicBezTo>
                  <a:cubicBezTo>
                    <a:pt x="2387" y="612"/>
                    <a:pt x="2390" y="613"/>
                    <a:pt x="2390" y="615"/>
                  </a:cubicBezTo>
                  <a:cubicBezTo>
                    <a:pt x="2389" y="618"/>
                    <a:pt x="2387" y="622"/>
                    <a:pt x="2386" y="626"/>
                  </a:cubicBezTo>
                  <a:cubicBezTo>
                    <a:pt x="2385" y="631"/>
                    <a:pt x="2381" y="636"/>
                    <a:pt x="2377" y="638"/>
                  </a:cubicBezTo>
                  <a:cubicBezTo>
                    <a:pt x="2374" y="640"/>
                    <a:pt x="2371" y="641"/>
                    <a:pt x="2368" y="642"/>
                  </a:cubicBezTo>
                  <a:cubicBezTo>
                    <a:pt x="2365" y="642"/>
                    <a:pt x="2369" y="636"/>
                    <a:pt x="2370" y="636"/>
                  </a:cubicBezTo>
                  <a:cubicBezTo>
                    <a:pt x="2366" y="637"/>
                    <a:pt x="2364" y="637"/>
                    <a:pt x="2364" y="641"/>
                  </a:cubicBezTo>
                  <a:cubicBezTo>
                    <a:pt x="2364" y="644"/>
                    <a:pt x="2360" y="647"/>
                    <a:pt x="2359" y="649"/>
                  </a:cubicBezTo>
                  <a:cubicBezTo>
                    <a:pt x="2357" y="651"/>
                    <a:pt x="2359" y="653"/>
                    <a:pt x="2356" y="655"/>
                  </a:cubicBezTo>
                  <a:cubicBezTo>
                    <a:pt x="2352" y="657"/>
                    <a:pt x="2354" y="653"/>
                    <a:pt x="2351" y="653"/>
                  </a:cubicBezTo>
                  <a:cubicBezTo>
                    <a:pt x="2346" y="654"/>
                    <a:pt x="2336" y="653"/>
                    <a:pt x="2333" y="657"/>
                  </a:cubicBezTo>
                  <a:cubicBezTo>
                    <a:pt x="2329" y="663"/>
                    <a:pt x="2325" y="666"/>
                    <a:pt x="2319" y="666"/>
                  </a:cubicBezTo>
                  <a:cubicBezTo>
                    <a:pt x="2321" y="672"/>
                    <a:pt x="2313" y="675"/>
                    <a:pt x="2309" y="678"/>
                  </a:cubicBezTo>
                  <a:close/>
                  <a:moveTo>
                    <a:pt x="2301" y="950"/>
                  </a:moveTo>
                  <a:cubicBezTo>
                    <a:pt x="2299" y="952"/>
                    <a:pt x="2295" y="955"/>
                    <a:pt x="2293" y="957"/>
                  </a:cubicBezTo>
                  <a:cubicBezTo>
                    <a:pt x="2291" y="961"/>
                    <a:pt x="2293" y="962"/>
                    <a:pt x="2293" y="966"/>
                  </a:cubicBezTo>
                  <a:cubicBezTo>
                    <a:pt x="2294" y="968"/>
                    <a:pt x="2294" y="972"/>
                    <a:pt x="2294" y="975"/>
                  </a:cubicBezTo>
                  <a:cubicBezTo>
                    <a:pt x="2293" y="977"/>
                    <a:pt x="2298" y="980"/>
                    <a:pt x="2300" y="981"/>
                  </a:cubicBezTo>
                  <a:cubicBezTo>
                    <a:pt x="2299" y="977"/>
                    <a:pt x="2297" y="968"/>
                    <a:pt x="2304" y="971"/>
                  </a:cubicBezTo>
                  <a:cubicBezTo>
                    <a:pt x="2303" y="970"/>
                    <a:pt x="2296" y="966"/>
                    <a:pt x="2300" y="965"/>
                  </a:cubicBezTo>
                  <a:cubicBezTo>
                    <a:pt x="2303" y="964"/>
                    <a:pt x="2304" y="960"/>
                    <a:pt x="2300" y="959"/>
                  </a:cubicBezTo>
                  <a:cubicBezTo>
                    <a:pt x="2300" y="957"/>
                    <a:pt x="2301" y="956"/>
                    <a:pt x="2302" y="955"/>
                  </a:cubicBezTo>
                  <a:cubicBezTo>
                    <a:pt x="2302" y="953"/>
                    <a:pt x="2301" y="952"/>
                    <a:pt x="2301" y="950"/>
                  </a:cubicBezTo>
                  <a:close/>
                  <a:moveTo>
                    <a:pt x="2474" y="1179"/>
                  </a:moveTo>
                  <a:cubicBezTo>
                    <a:pt x="2470" y="1175"/>
                    <a:pt x="2476" y="1170"/>
                    <a:pt x="2469" y="1167"/>
                  </a:cubicBezTo>
                  <a:cubicBezTo>
                    <a:pt x="2468" y="1167"/>
                    <a:pt x="2464" y="1172"/>
                    <a:pt x="2464" y="1169"/>
                  </a:cubicBezTo>
                  <a:cubicBezTo>
                    <a:pt x="2463" y="1166"/>
                    <a:pt x="2462" y="1162"/>
                    <a:pt x="2461" y="1159"/>
                  </a:cubicBezTo>
                  <a:cubicBezTo>
                    <a:pt x="2459" y="1153"/>
                    <a:pt x="2459" y="1149"/>
                    <a:pt x="2454" y="1146"/>
                  </a:cubicBezTo>
                  <a:cubicBezTo>
                    <a:pt x="2452" y="1145"/>
                    <a:pt x="2438" y="1139"/>
                    <a:pt x="2438" y="1137"/>
                  </a:cubicBezTo>
                  <a:cubicBezTo>
                    <a:pt x="2438" y="1131"/>
                    <a:pt x="2439" y="1124"/>
                    <a:pt x="2435" y="1120"/>
                  </a:cubicBezTo>
                  <a:cubicBezTo>
                    <a:pt x="2430" y="1114"/>
                    <a:pt x="2430" y="1111"/>
                    <a:pt x="2430" y="1103"/>
                  </a:cubicBezTo>
                  <a:cubicBezTo>
                    <a:pt x="2430" y="1097"/>
                    <a:pt x="2423" y="1094"/>
                    <a:pt x="2419" y="1097"/>
                  </a:cubicBezTo>
                  <a:cubicBezTo>
                    <a:pt x="2418" y="1085"/>
                    <a:pt x="2414" y="1076"/>
                    <a:pt x="2409" y="1064"/>
                  </a:cubicBezTo>
                  <a:cubicBezTo>
                    <a:pt x="2404" y="1066"/>
                    <a:pt x="2403" y="1076"/>
                    <a:pt x="2402" y="1082"/>
                  </a:cubicBezTo>
                  <a:cubicBezTo>
                    <a:pt x="2400" y="1087"/>
                    <a:pt x="2401" y="1094"/>
                    <a:pt x="2402" y="1100"/>
                  </a:cubicBezTo>
                  <a:cubicBezTo>
                    <a:pt x="2402" y="1107"/>
                    <a:pt x="2398" y="1129"/>
                    <a:pt x="2388" y="1126"/>
                  </a:cubicBezTo>
                  <a:cubicBezTo>
                    <a:pt x="2385" y="1125"/>
                    <a:pt x="2382" y="1119"/>
                    <a:pt x="2378" y="1116"/>
                  </a:cubicBezTo>
                  <a:cubicBezTo>
                    <a:pt x="2372" y="1113"/>
                    <a:pt x="2365" y="1109"/>
                    <a:pt x="2359" y="1105"/>
                  </a:cubicBezTo>
                  <a:cubicBezTo>
                    <a:pt x="2353" y="1101"/>
                    <a:pt x="2355" y="1099"/>
                    <a:pt x="2357" y="1092"/>
                  </a:cubicBezTo>
                  <a:cubicBezTo>
                    <a:pt x="2358" y="1086"/>
                    <a:pt x="2362" y="1083"/>
                    <a:pt x="2366" y="1079"/>
                  </a:cubicBezTo>
                  <a:cubicBezTo>
                    <a:pt x="2359" y="1073"/>
                    <a:pt x="2358" y="1072"/>
                    <a:pt x="2350" y="1072"/>
                  </a:cubicBezTo>
                  <a:cubicBezTo>
                    <a:pt x="2344" y="1071"/>
                    <a:pt x="2337" y="1070"/>
                    <a:pt x="2331" y="1070"/>
                  </a:cubicBezTo>
                  <a:cubicBezTo>
                    <a:pt x="2331" y="1073"/>
                    <a:pt x="2331" y="1076"/>
                    <a:pt x="2332" y="1079"/>
                  </a:cubicBezTo>
                  <a:cubicBezTo>
                    <a:pt x="2325" y="1078"/>
                    <a:pt x="2318" y="1074"/>
                    <a:pt x="2314" y="1081"/>
                  </a:cubicBezTo>
                  <a:cubicBezTo>
                    <a:pt x="2310" y="1087"/>
                    <a:pt x="2309" y="1093"/>
                    <a:pt x="2307" y="1101"/>
                  </a:cubicBezTo>
                  <a:cubicBezTo>
                    <a:pt x="2301" y="1098"/>
                    <a:pt x="2295" y="1094"/>
                    <a:pt x="2289" y="1091"/>
                  </a:cubicBezTo>
                  <a:cubicBezTo>
                    <a:pt x="2286" y="1090"/>
                    <a:pt x="2279" y="1099"/>
                    <a:pt x="2277" y="1100"/>
                  </a:cubicBezTo>
                  <a:cubicBezTo>
                    <a:pt x="2267" y="1108"/>
                    <a:pt x="2254" y="1116"/>
                    <a:pt x="2249" y="1128"/>
                  </a:cubicBezTo>
                  <a:cubicBezTo>
                    <a:pt x="2247" y="1135"/>
                    <a:pt x="2247" y="1140"/>
                    <a:pt x="2241" y="1142"/>
                  </a:cubicBezTo>
                  <a:cubicBezTo>
                    <a:pt x="2232" y="1144"/>
                    <a:pt x="2224" y="1146"/>
                    <a:pt x="2216" y="1148"/>
                  </a:cubicBezTo>
                  <a:cubicBezTo>
                    <a:pt x="2210" y="1149"/>
                    <a:pt x="2207" y="1151"/>
                    <a:pt x="2202" y="1155"/>
                  </a:cubicBezTo>
                  <a:cubicBezTo>
                    <a:pt x="2196" y="1160"/>
                    <a:pt x="2194" y="1161"/>
                    <a:pt x="2191" y="1169"/>
                  </a:cubicBezTo>
                  <a:cubicBezTo>
                    <a:pt x="2190" y="1166"/>
                    <a:pt x="2189" y="1164"/>
                    <a:pt x="2188" y="1161"/>
                  </a:cubicBezTo>
                  <a:cubicBezTo>
                    <a:pt x="2184" y="1171"/>
                    <a:pt x="2181" y="1180"/>
                    <a:pt x="2186" y="1190"/>
                  </a:cubicBezTo>
                  <a:cubicBezTo>
                    <a:pt x="2188" y="1197"/>
                    <a:pt x="2187" y="1198"/>
                    <a:pt x="2185" y="1204"/>
                  </a:cubicBezTo>
                  <a:cubicBezTo>
                    <a:pt x="2184" y="1209"/>
                    <a:pt x="2187" y="1212"/>
                    <a:pt x="2189" y="1216"/>
                  </a:cubicBezTo>
                  <a:cubicBezTo>
                    <a:pt x="2193" y="1226"/>
                    <a:pt x="2197" y="1236"/>
                    <a:pt x="2198" y="1248"/>
                  </a:cubicBezTo>
                  <a:cubicBezTo>
                    <a:pt x="2199" y="1252"/>
                    <a:pt x="2203" y="1263"/>
                    <a:pt x="2201" y="1267"/>
                  </a:cubicBezTo>
                  <a:cubicBezTo>
                    <a:pt x="2201" y="1268"/>
                    <a:pt x="2191" y="1274"/>
                    <a:pt x="2196" y="1277"/>
                  </a:cubicBezTo>
                  <a:cubicBezTo>
                    <a:pt x="2200" y="1280"/>
                    <a:pt x="2204" y="1286"/>
                    <a:pt x="2209" y="1286"/>
                  </a:cubicBezTo>
                  <a:cubicBezTo>
                    <a:pt x="2213" y="1286"/>
                    <a:pt x="2219" y="1287"/>
                    <a:pt x="2223" y="1284"/>
                  </a:cubicBezTo>
                  <a:cubicBezTo>
                    <a:pt x="2228" y="1278"/>
                    <a:pt x="2229" y="1276"/>
                    <a:pt x="2236" y="1276"/>
                  </a:cubicBezTo>
                  <a:cubicBezTo>
                    <a:pt x="2241" y="1275"/>
                    <a:pt x="2246" y="1275"/>
                    <a:pt x="2251" y="1274"/>
                  </a:cubicBezTo>
                  <a:cubicBezTo>
                    <a:pt x="2255" y="1274"/>
                    <a:pt x="2258" y="1274"/>
                    <a:pt x="2262" y="1274"/>
                  </a:cubicBezTo>
                  <a:cubicBezTo>
                    <a:pt x="2263" y="1274"/>
                    <a:pt x="2265" y="1269"/>
                    <a:pt x="2266" y="1268"/>
                  </a:cubicBezTo>
                  <a:cubicBezTo>
                    <a:pt x="2267" y="1263"/>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7"/>
                    <a:pt x="2366" y="1285"/>
                  </a:cubicBezTo>
                  <a:cubicBezTo>
                    <a:pt x="2373" y="1286"/>
                    <a:pt x="2373" y="1282"/>
                    <a:pt x="2376" y="1275"/>
                  </a:cubicBezTo>
                  <a:cubicBezTo>
                    <a:pt x="2376" y="1280"/>
                    <a:pt x="2375" y="1291"/>
                    <a:pt x="2380" y="1291"/>
                  </a:cubicBezTo>
                  <a:cubicBezTo>
                    <a:pt x="2384" y="1291"/>
                    <a:pt x="2387" y="1299"/>
                    <a:pt x="2387" y="1303"/>
                  </a:cubicBezTo>
                  <a:cubicBezTo>
                    <a:pt x="2390" y="1315"/>
                    <a:pt x="2399" y="1319"/>
                    <a:pt x="2410" y="1320"/>
                  </a:cubicBezTo>
                  <a:cubicBezTo>
                    <a:pt x="2416" y="1321"/>
                    <a:pt x="2417" y="1322"/>
                    <a:pt x="2423" y="1318"/>
                  </a:cubicBezTo>
                  <a:cubicBezTo>
                    <a:pt x="2429" y="1312"/>
                    <a:pt x="2428" y="1315"/>
                    <a:pt x="2434" y="1321"/>
                  </a:cubicBezTo>
                  <a:cubicBezTo>
                    <a:pt x="2436" y="1324"/>
                    <a:pt x="2443" y="1322"/>
                    <a:pt x="2445" y="1319"/>
                  </a:cubicBezTo>
                  <a:cubicBezTo>
                    <a:pt x="2450" y="1314"/>
                    <a:pt x="2451" y="1313"/>
                    <a:pt x="2458" y="1313"/>
                  </a:cubicBezTo>
                  <a:cubicBezTo>
                    <a:pt x="2471" y="1313"/>
                    <a:pt x="2470" y="1296"/>
                    <a:pt x="2472" y="1285"/>
                  </a:cubicBezTo>
                  <a:cubicBezTo>
                    <a:pt x="2473" y="1276"/>
                    <a:pt x="2483" y="1269"/>
                    <a:pt x="2485" y="1260"/>
                  </a:cubicBezTo>
                  <a:cubicBezTo>
                    <a:pt x="2488" y="1250"/>
                    <a:pt x="2494" y="1237"/>
                    <a:pt x="2494" y="1226"/>
                  </a:cubicBezTo>
                  <a:cubicBezTo>
                    <a:pt x="2494" y="1215"/>
                    <a:pt x="2491" y="1203"/>
                    <a:pt x="2489" y="1193"/>
                  </a:cubicBezTo>
                  <a:cubicBezTo>
                    <a:pt x="2484" y="1188"/>
                    <a:pt x="2479" y="1184"/>
                    <a:pt x="2474"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5" y="1074"/>
                    <a:pt x="2319" y="1076"/>
                    <a:pt x="2321" y="1074"/>
                  </a:cubicBezTo>
                  <a:cubicBezTo>
                    <a:pt x="2324" y="1072"/>
                    <a:pt x="2325" y="1068"/>
                    <a:pt x="2321" y="1070"/>
                  </a:cubicBezTo>
                  <a:close/>
                  <a:moveTo>
                    <a:pt x="2490" y="1014"/>
                  </a:moveTo>
                  <a:cubicBezTo>
                    <a:pt x="2492" y="1010"/>
                    <a:pt x="2492" y="1010"/>
                    <a:pt x="2490" y="1006"/>
                  </a:cubicBezTo>
                  <a:cubicBezTo>
                    <a:pt x="2490" y="1006"/>
                    <a:pt x="2488" y="1007"/>
                    <a:pt x="2487" y="1006"/>
                  </a:cubicBezTo>
                  <a:cubicBezTo>
                    <a:pt x="2487" y="1005"/>
                    <a:pt x="2486" y="1003"/>
                    <a:pt x="2485" y="1003"/>
                  </a:cubicBezTo>
                  <a:cubicBezTo>
                    <a:pt x="2482" y="1000"/>
                    <a:pt x="2477" y="997"/>
                    <a:pt x="2473" y="995"/>
                  </a:cubicBezTo>
                  <a:cubicBezTo>
                    <a:pt x="2472" y="999"/>
                    <a:pt x="2490" y="1002"/>
                    <a:pt x="2488" y="1011"/>
                  </a:cubicBezTo>
                  <a:cubicBezTo>
                    <a:pt x="2488" y="1012"/>
                    <a:pt x="2489" y="1013"/>
                    <a:pt x="2490" y="1014"/>
                  </a:cubicBezTo>
                  <a:close/>
                  <a:moveTo>
                    <a:pt x="2450" y="1341"/>
                  </a:moveTo>
                  <a:cubicBezTo>
                    <a:pt x="2448" y="1342"/>
                    <a:pt x="2441" y="1347"/>
                    <a:pt x="2439" y="1346"/>
                  </a:cubicBezTo>
                  <a:cubicBezTo>
                    <a:pt x="2434" y="1344"/>
                    <a:pt x="2430" y="1342"/>
                    <a:pt x="2426" y="1340"/>
                  </a:cubicBezTo>
                  <a:cubicBezTo>
                    <a:pt x="2425" y="1346"/>
                    <a:pt x="2426" y="1354"/>
                    <a:pt x="2429" y="1360"/>
                  </a:cubicBezTo>
                  <a:cubicBezTo>
                    <a:pt x="2432" y="1368"/>
                    <a:pt x="2435" y="1370"/>
                    <a:pt x="2442" y="1371"/>
                  </a:cubicBezTo>
                  <a:cubicBezTo>
                    <a:pt x="2451" y="1373"/>
                    <a:pt x="2459" y="1344"/>
                    <a:pt x="2450" y="1341"/>
                  </a:cubicBezTo>
                  <a:close/>
                  <a:moveTo>
                    <a:pt x="2463" y="1020"/>
                  </a:moveTo>
                  <a:cubicBezTo>
                    <a:pt x="2460" y="1020"/>
                    <a:pt x="2457" y="1019"/>
                    <a:pt x="2454" y="1021"/>
                  </a:cubicBezTo>
                  <a:cubicBezTo>
                    <a:pt x="2456" y="1025"/>
                    <a:pt x="2465" y="1028"/>
                    <a:pt x="2470" y="1027"/>
                  </a:cubicBezTo>
                  <a:cubicBezTo>
                    <a:pt x="2473" y="1026"/>
                    <a:pt x="2478" y="1024"/>
                    <a:pt x="2479" y="1021"/>
                  </a:cubicBezTo>
                  <a:cubicBezTo>
                    <a:pt x="2480" y="1020"/>
                    <a:pt x="2487" y="1020"/>
                    <a:pt x="2482" y="1016"/>
                  </a:cubicBezTo>
                  <a:cubicBezTo>
                    <a:pt x="2488" y="1015"/>
                    <a:pt x="2485" y="1010"/>
                    <a:pt x="2482" y="1008"/>
                  </a:cubicBezTo>
                  <a:cubicBezTo>
                    <a:pt x="2478" y="1005"/>
                    <a:pt x="2479" y="1013"/>
                    <a:pt x="2479" y="1015"/>
                  </a:cubicBezTo>
                  <a:cubicBezTo>
                    <a:pt x="2479" y="1015"/>
                    <a:pt x="2465" y="1025"/>
                    <a:pt x="2468" y="1017"/>
                  </a:cubicBezTo>
                  <a:cubicBezTo>
                    <a:pt x="2468" y="1016"/>
                    <a:pt x="2466" y="1020"/>
                    <a:pt x="2463" y="1020"/>
                  </a:cubicBezTo>
                  <a:close/>
                  <a:moveTo>
                    <a:pt x="2434" y="1019"/>
                  </a:moveTo>
                  <a:cubicBezTo>
                    <a:pt x="2432" y="1017"/>
                    <a:pt x="2433" y="1012"/>
                    <a:pt x="2430" y="1010"/>
                  </a:cubicBezTo>
                  <a:cubicBezTo>
                    <a:pt x="2426" y="1008"/>
                    <a:pt x="2423" y="1006"/>
                    <a:pt x="2420" y="1004"/>
                  </a:cubicBezTo>
                  <a:cubicBezTo>
                    <a:pt x="2414" y="1000"/>
                    <a:pt x="2408" y="999"/>
                    <a:pt x="2402" y="997"/>
                  </a:cubicBezTo>
                  <a:cubicBezTo>
                    <a:pt x="2393" y="994"/>
                    <a:pt x="2384" y="990"/>
                    <a:pt x="2375" y="987"/>
                  </a:cubicBezTo>
                  <a:cubicBezTo>
                    <a:pt x="2371" y="985"/>
                    <a:pt x="2364" y="988"/>
                    <a:pt x="2361" y="992"/>
                  </a:cubicBezTo>
                  <a:cubicBezTo>
                    <a:pt x="2360" y="994"/>
                    <a:pt x="2356" y="1001"/>
                    <a:pt x="2354" y="1001"/>
                  </a:cubicBezTo>
                  <a:cubicBezTo>
                    <a:pt x="2350" y="999"/>
                    <a:pt x="2349" y="999"/>
                    <a:pt x="2347" y="995"/>
                  </a:cubicBezTo>
                  <a:cubicBezTo>
                    <a:pt x="2345" y="990"/>
                    <a:pt x="2344" y="987"/>
                    <a:pt x="2344" y="982"/>
                  </a:cubicBezTo>
                  <a:cubicBezTo>
                    <a:pt x="2343" y="977"/>
                    <a:pt x="2342" y="978"/>
                    <a:pt x="2337" y="977"/>
                  </a:cubicBezTo>
                  <a:cubicBezTo>
                    <a:pt x="2330" y="975"/>
                    <a:pt x="2323" y="977"/>
                    <a:pt x="2319" y="984"/>
                  </a:cubicBezTo>
                  <a:cubicBezTo>
                    <a:pt x="2321" y="985"/>
                    <a:pt x="2324" y="985"/>
                    <a:pt x="2326" y="985"/>
                  </a:cubicBezTo>
                  <a:cubicBezTo>
                    <a:pt x="2328" y="986"/>
                    <a:pt x="2326" y="990"/>
                    <a:pt x="2328" y="990"/>
                  </a:cubicBezTo>
                  <a:cubicBezTo>
                    <a:pt x="2332" y="993"/>
                    <a:pt x="2338" y="991"/>
                    <a:pt x="2342" y="991"/>
                  </a:cubicBezTo>
                  <a:cubicBezTo>
                    <a:pt x="2342" y="992"/>
                    <a:pt x="2342" y="994"/>
                    <a:pt x="2342" y="995"/>
                  </a:cubicBezTo>
                  <a:cubicBezTo>
                    <a:pt x="2336" y="993"/>
                    <a:pt x="2333" y="994"/>
                    <a:pt x="2327" y="995"/>
                  </a:cubicBezTo>
                  <a:cubicBezTo>
                    <a:pt x="2329" y="1000"/>
                    <a:pt x="2332" y="1004"/>
                    <a:pt x="2334" y="1008"/>
                  </a:cubicBezTo>
                  <a:cubicBezTo>
                    <a:pt x="2336" y="1005"/>
                    <a:pt x="2339" y="1003"/>
                    <a:pt x="2341" y="1000"/>
                  </a:cubicBezTo>
                  <a:cubicBezTo>
                    <a:pt x="2342" y="1006"/>
                    <a:pt x="2342" y="1006"/>
                    <a:pt x="2347" y="1008"/>
                  </a:cubicBezTo>
                  <a:cubicBezTo>
                    <a:pt x="2353" y="1011"/>
                    <a:pt x="2359" y="1013"/>
                    <a:pt x="2365" y="1016"/>
                  </a:cubicBezTo>
                  <a:cubicBezTo>
                    <a:pt x="2368" y="1017"/>
                    <a:pt x="2374" y="1018"/>
                    <a:pt x="2375" y="1021"/>
                  </a:cubicBezTo>
                  <a:cubicBezTo>
                    <a:pt x="2378" y="1026"/>
                    <a:pt x="2380" y="1031"/>
                    <a:pt x="2382" y="1036"/>
                  </a:cubicBezTo>
                  <a:cubicBezTo>
                    <a:pt x="2374" y="1038"/>
                    <a:pt x="2374" y="1037"/>
                    <a:pt x="2373" y="1045"/>
                  </a:cubicBezTo>
                  <a:cubicBezTo>
                    <a:pt x="2378" y="1045"/>
                    <a:pt x="2384" y="1044"/>
                    <a:pt x="2389" y="1044"/>
                  </a:cubicBezTo>
                  <a:cubicBezTo>
                    <a:pt x="2392" y="1043"/>
                    <a:pt x="2394" y="1052"/>
                    <a:pt x="2398" y="1052"/>
                  </a:cubicBezTo>
                  <a:cubicBezTo>
                    <a:pt x="2403" y="1052"/>
                    <a:pt x="2409" y="1054"/>
                    <a:pt x="2414" y="1051"/>
                  </a:cubicBezTo>
                  <a:cubicBezTo>
                    <a:pt x="2417" y="1049"/>
                    <a:pt x="2418" y="1040"/>
                    <a:pt x="2420" y="1040"/>
                  </a:cubicBezTo>
                  <a:cubicBezTo>
                    <a:pt x="2424" y="1041"/>
                    <a:pt x="2433" y="1040"/>
                    <a:pt x="2435" y="1043"/>
                  </a:cubicBezTo>
                  <a:cubicBezTo>
                    <a:pt x="2440" y="1047"/>
                    <a:pt x="2444" y="1052"/>
                    <a:pt x="2448" y="1057"/>
                  </a:cubicBezTo>
                  <a:cubicBezTo>
                    <a:pt x="2452" y="1060"/>
                    <a:pt x="2456" y="1060"/>
                    <a:pt x="2461" y="1061"/>
                  </a:cubicBezTo>
                  <a:cubicBezTo>
                    <a:pt x="2464" y="1061"/>
                    <a:pt x="2469" y="1065"/>
                    <a:pt x="2472" y="1064"/>
                  </a:cubicBezTo>
                  <a:cubicBezTo>
                    <a:pt x="2470" y="1062"/>
                    <a:pt x="2464" y="1058"/>
                    <a:pt x="2467" y="1055"/>
                  </a:cubicBezTo>
                  <a:cubicBezTo>
                    <a:pt x="2464" y="1055"/>
                    <a:pt x="2460" y="1055"/>
                    <a:pt x="2462" y="1050"/>
                  </a:cubicBezTo>
                  <a:cubicBezTo>
                    <a:pt x="2454" y="1050"/>
                    <a:pt x="2455" y="1048"/>
                    <a:pt x="2451" y="1041"/>
                  </a:cubicBezTo>
                  <a:cubicBezTo>
                    <a:pt x="2451" y="1040"/>
                    <a:pt x="2447" y="1039"/>
                    <a:pt x="2446" y="1037"/>
                  </a:cubicBezTo>
                  <a:cubicBezTo>
                    <a:pt x="2444" y="1037"/>
                    <a:pt x="2444" y="1033"/>
                    <a:pt x="2443" y="1031"/>
                  </a:cubicBezTo>
                  <a:cubicBezTo>
                    <a:pt x="2445" y="1031"/>
                    <a:pt x="2448" y="1031"/>
                    <a:pt x="2450" y="1030"/>
                  </a:cubicBezTo>
                  <a:cubicBezTo>
                    <a:pt x="2451" y="1020"/>
                    <a:pt x="2438" y="1023"/>
                    <a:pt x="2434" y="1019"/>
                  </a:cubicBezTo>
                  <a:close/>
                  <a:moveTo>
                    <a:pt x="2406" y="496"/>
                  </a:moveTo>
                  <a:cubicBezTo>
                    <a:pt x="2406" y="501"/>
                    <a:pt x="2407" y="506"/>
                    <a:pt x="2404" y="511"/>
                  </a:cubicBezTo>
                  <a:cubicBezTo>
                    <a:pt x="2401" y="517"/>
                    <a:pt x="2404" y="517"/>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39"/>
                    <a:pt x="2413" y="536"/>
                  </a:cubicBezTo>
                  <a:cubicBezTo>
                    <a:pt x="2410" y="531"/>
                    <a:pt x="2408" y="530"/>
                    <a:pt x="2410" y="525"/>
                  </a:cubicBezTo>
                  <a:cubicBezTo>
                    <a:pt x="2412" y="517"/>
                    <a:pt x="2412" y="515"/>
                    <a:pt x="2419" y="514"/>
                  </a:cubicBezTo>
                  <a:cubicBezTo>
                    <a:pt x="2423" y="513"/>
                    <a:pt x="2423" y="521"/>
                    <a:pt x="2427" y="521"/>
                  </a:cubicBezTo>
                  <a:cubicBezTo>
                    <a:pt x="2424" y="514"/>
                    <a:pt x="2422" y="509"/>
                    <a:pt x="2420" y="501"/>
                  </a:cubicBezTo>
                  <a:cubicBezTo>
                    <a:pt x="2419" y="498"/>
                    <a:pt x="2418" y="495"/>
                    <a:pt x="2417" y="491"/>
                  </a:cubicBezTo>
                  <a:cubicBezTo>
                    <a:pt x="2417" y="489"/>
                    <a:pt x="2414" y="487"/>
                    <a:pt x="2414" y="484"/>
                  </a:cubicBezTo>
                  <a:cubicBezTo>
                    <a:pt x="2412" y="477"/>
                    <a:pt x="2418" y="473"/>
                    <a:pt x="2415" y="466"/>
                  </a:cubicBezTo>
                  <a:cubicBezTo>
                    <a:pt x="2413" y="462"/>
                    <a:pt x="2415" y="451"/>
                    <a:pt x="2408" y="456"/>
                  </a:cubicBezTo>
                  <a:cubicBezTo>
                    <a:pt x="2411" y="459"/>
                    <a:pt x="2412" y="463"/>
                    <a:pt x="2409" y="466"/>
                  </a:cubicBezTo>
                  <a:cubicBezTo>
                    <a:pt x="2408" y="467"/>
                    <a:pt x="2408" y="465"/>
                    <a:pt x="2405" y="467"/>
                  </a:cubicBezTo>
                  <a:cubicBezTo>
                    <a:pt x="2403" y="468"/>
                    <a:pt x="2404" y="469"/>
                    <a:pt x="2405" y="472"/>
                  </a:cubicBezTo>
                  <a:cubicBezTo>
                    <a:pt x="2406" y="475"/>
                    <a:pt x="2403" y="482"/>
                    <a:pt x="2403" y="485"/>
                  </a:cubicBezTo>
                  <a:cubicBezTo>
                    <a:pt x="2402" y="489"/>
                    <a:pt x="2410" y="491"/>
                    <a:pt x="2406" y="496"/>
                  </a:cubicBezTo>
                  <a:close/>
                  <a:moveTo>
                    <a:pt x="2266" y="891"/>
                  </a:moveTo>
                  <a:cubicBezTo>
                    <a:pt x="2269" y="892"/>
                    <a:pt x="2272" y="886"/>
                    <a:pt x="2267" y="886"/>
                  </a:cubicBezTo>
                  <a:cubicBezTo>
                    <a:pt x="2266" y="887"/>
                    <a:pt x="2261" y="890"/>
                    <a:pt x="2266" y="891"/>
                  </a:cubicBezTo>
                  <a:close/>
                  <a:moveTo>
                    <a:pt x="2260" y="892"/>
                  </a:moveTo>
                  <a:cubicBezTo>
                    <a:pt x="2261" y="889"/>
                    <a:pt x="2263" y="886"/>
                    <a:pt x="2265" y="884"/>
                  </a:cubicBezTo>
                  <a:cubicBezTo>
                    <a:pt x="2267" y="882"/>
                    <a:pt x="2266" y="878"/>
                    <a:pt x="2266" y="876"/>
                  </a:cubicBezTo>
                  <a:cubicBezTo>
                    <a:pt x="2266" y="876"/>
                    <a:pt x="2266" y="876"/>
                    <a:pt x="2265" y="876"/>
                  </a:cubicBezTo>
                  <a:cubicBezTo>
                    <a:pt x="2264" y="881"/>
                    <a:pt x="2260" y="887"/>
                    <a:pt x="2260" y="892"/>
                  </a:cubicBezTo>
                  <a:close/>
                  <a:moveTo>
                    <a:pt x="2273" y="875"/>
                  </a:moveTo>
                  <a:cubicBezTo>
                    <a:pt x="2271" y="876"/>
                    <a:pt x="2269" y="875"/>
                    <a:pt x="2268" y="874"/>
                  </a:cubicBezTo>
                  <a:cubicBezTo>
                    <a:pt x="2268" y="876"/>
                    <a:pt x="2268" y="878"/>
                    <a:pt x="2269" y="880"/>
                  </a:cubicBezTo>
                  <a:cubicBezTo>
                    <a:pt x="2272" y="877"/>
                    <a:pt x="2270" y="885"/>
                    <a:pt x="2273" y="887"/>
                  </a:cubicBezTo>
                  <a:cubicBezTo>
                    <a:pt x="2273" y="886"/>
                    <a:pt x="2273" y="884"/>
                    <a:pt x="2273" y="883"/>
                  </a:cubicBezTo>
                  <a:cubicBezTo>
                    <a:pt x="2274" y="884"/>
                    <a:pt x="2274" y="885"/>
                    <a:pt x="2275" y="887"/>
                  </a:cubicBezTo>
                  <a:cubicBezTo>
                    <a:pt x="2277" y="884"/>
                    <a:pt x="2273" y="879"/>
                    <a:pt x="2273" y="875"/>
                  </a:cubicBezTo>
                  <a:close/>
                  <a:moveTo>
                    <a:pt x="2262" y="868"/>
                  </a:moveTo>
                  <a:cubicBezTo>
                    <a:pt x="2262" y="870"/>
                    <a:pt x="2264" y="871"/>
                    <a:pt x="2266" y="873"/>
                  </a:cubicBezTo>
                  <a:cubicBezTo>
                    <a:pt x="2266" y="871"/>
                    <a:pt x="2266" y="869"/>
                    <a:pt x="2266" y="868"/>
                  </a:cubicBezTo>
                  <a:cubicBezTo>
                    <a:pt x="2263" y="868"/>
                    <a:pt x="2264" y="864"/>
                    <a:pt x="2259" y="865"/>
                  </a:cubicBezTo>
                  <a:cubicBezTo>
                    <a:pt x="2260" y="867"/>
                    <a:pt x="2260" y="869"/>
                    <a:pt x="2258" y="871"/>
                  </a:cubicBezTo>
                  <a:cubicBezTo>
                    <a:pt x="2259" y="870"/>
                    <a:pt x="2261" y="869"/>
                    <a:pt x="2262" y="868"/>
                  </a:cubicBezTo>
                  <a:close/>
                  <a:moveTo>
                    <a:pt x="2267" y="865"/>
                  </a:moveTo>
                  <a:cubicBezTo>
                    <a:pt x="2267" y="868"/>
                    <a:pt x="2270" y="869"/>
                    <a:pt x="2272" y="871"/>
                  </a:cubicBezTo>
                  <a:cubicBezTo>
                    <a:pt x="2274" y="873"/>
                    <a:pt x="2272" y="873"/>
                    <a:pt x="2273" y="875"/>
                  </a:cubicBezTo>
                  <a:cubicBezTo>
                    <a:pt x="2278" y="882"/>
                    <a:pt x="2278" y="873"/>
                    <a:pt x="2277" y="868"/>
                  </a:cubicBezTo>
                  <a:cubicBezTo>
                    <a:pt x="2276" y="863"/>
                    <a:pt x="2271" y="865"/>
                    <a:pt x="2267" y="865"/>
                  </a:cubicBezTo>
                  <a:close/>
                  <a:moveTo>
                    <a:pt x="2249" y="872"/>
                  </a:moveTo>
                  <a:cubicBezTo>
                    <a:pt x="2249" y="880"/>
                    <a:pt x="2248" y="887"/>
                    <a:pt x="2257" y="882"/>
                  </a:cubicBezTo>
                  <a:cubicBezTo>
                    <a:pt x="2255" y="885"/>
                    <a:pt x="2250" y="891"/>
                    <a:pt x="2255" y="893"/>
                  </a:cubicBezTo>
                  <a:cubicBezTo>
                    <a:pt x="2257" y="894"/>
                    <a:pt x="2256" y="896"/>
                    <a:pt x="2258" y="896"/>
                  </a:cubicBezTo>
                  <a:cubicBezTo>
                    <a:pt x="2261" y="896"/>
                    <a:pt x="2260" y="892"/>
                    <a:pt x="2260" y="890"/>
                  </a:cubicBezTo>
                  <a:cubicBezTo>
                    <a:pt x="2260" y="887"/>
                    <a:pt x="2263" y="881"/>
                    <a:pt x="2262" y="879"/>
                  </a:cubicBezTo>
                  <a:cubicBezTo>
                    <a:pt x="2259" y="874"/>
                    <a:pt x="2258" y="873"/>
                    <a:pt x="2253" y="871"/>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7"/>
                  </a:cubicBezTo>
                  <a:cubicBezTo>
                    <a:pt x="2231" y="1010"/>
                    <a:pt x="2228" y="1019"/>
                    <a:pt x="2229" y="1021"/>
                  </a:cubicBezTo>
                  <a:cubicBezTo>
                    <a:pt x="2230" y="1022"/>
                    <a:pt x="2237" y="1023"/>
                    <a:pt x="2238" y="1021"/>
                  </a:cubicBezTo>
                  <a:cubicBezTo>
                    <a:pt x="2238" y="1020"/>
                    <a:pt x="2236" y="1017"/>
                    <a:pt x="2237" y="1016"/>
                  </a:cubicBezTo>
                  <a:cubicBezTo>
                    <a:pt x="2237" y="1015"/>
                    <a:pt x="2238" y="1013"/>
                    <a:pt x="2238" y="1012"/>
                  </a:cubicBezTo>
                  <a:cubicBezTo>
                    <a:pt x="2239" y="1009"/>
                    <a:pt x="2238" y="1005"/>
                    <a:pt x="2238" y="1002"/>
                  </a:cubicBezTo>
                  <a:cubicBezTo>
                    <a:pt x="2239" y="999"/>
                    <a:pt x="2234" y="996"/>
                    <a:pt x="2241" y="996"/>
                  </a:cubicBezTo>
                  <a:cubicBezTo>
                    <a:pt x="2244" y="995"/>
                    <a:pt x="2241" y="1002"/>
                    <a:pt x="2242" y="1003"/>
                  </a:cubicBezTo>
                  <a:cubicBezTo>
                    <a:pt x="2243" y="1007"/>
                    <a:pt x="2247" y="1006"/>
                    <a:pt x="2246" y="1010"/>
                  </a:cubicBezTo>
                  <a:cubicBezTo>
                    <a:pt x="2245" y="1014"/>
                    <a:pt x="2248" y="1015"/>
                    <a:pt x="2251" y="1014"/>
                  </a:cubicBezTo>
                  <a:cubicBezTo>
                    <a:pt x="2249" y="1015"/>
                    <a:pt x="2257" y="1008"/>
                    <a:pt x="2256" y="1010"/>
                  </a:cubicBezTo>
                  <a:cubicBezTo>
                    <a:pt x="2258" y="1005"/>
                    <a:pt x="2253" y="1008"/>
                    <a:pt x="2252" y="1004"/>
                  </a:cubicBezTo>
                  <a:cubicBezTo>
                    <a:pt x="2251" y="1003"/>
                    <a:pt x="2254" y="1001"/>
                    <a:pt x="2253" y="1000"/>
                  </a:cubicBezTo>
                  <a:cubicBezTo>
                    <a:pt x="2252" y="998"/>
                    <a:pt x="2251" y="996"/>
                    <a:pt x="2250" y="994"/>
                  </a:cubicBezTo>
                  <a:cubicBezTo>
                    <a:pt x="2249" y="991"/>
                    <a:pt x="2247" y="991"/>
                    <a:pt x="2245" y="989"/>
                  </a:cubicBezTo>
                  <a:cubicBezTo>
                    <a:pt x="2252" y="992"/>
                    <a:pt x="2255" y="978"/>
                    <a:pt x="2261" y="982"/>
                  </a:cubicBezTo>
                  <a:cubicBezTo>
                    <a:pt x="2263" y="975"/>
                    <a:pt x="2257" y="979"/>
                    <a:pt x="2255" y="979"/>
                  </a:cubicBezTo>
                  <a:cubicBezTo>
                    <a:pt x="2252" y="979"/>
                    <a:pt x="2252" y="980"/>
                    <a:pt x="2250" y="981"/>
                  </a:cubicBezTo>
                  <a:cubicBezTo>
                    <a:pt x="2247" y="982"/>
                    <a:pt x="2248" y="979"/>
                    <a:pt x="2246" y="982"/>
                  </a:cubicBezTo>
                  <a:cubicBezTo>
                    <a:pt x="2239" y="989"/>
                    <a:pt x="2232" y="976"/>
                    <a:pt x="2237" y="970"/>
                  </a:cubicBezTo>
                  <a:cubicBezTo>
                    <a:pt x="2239" y="967"/>
                    <a:pt x="2243" y="970"/>
                    <a:pt x="2246" y="970"/>
                  </a:cubicBezTo>
                  <a:cubicBezTo>
                    <a:pt x="2250" y="969"/>
                    <a:pt x="2255" y="968"/>
                    <a:pt x="2259" y="970"/>
                  </a:cubicBezTo>
                  <a:cubicBezTo>
                    <a:pt x="2267" y="975"/>
                    <a:pt x="2272" y="965"/>
                    <a:pt x="2275" y="958"/>
                  </a:cubicBezTo>
                  <a:cubicBezTo>
                    <a:pt x="2271" y="958"/>
                    <a:pt x="2268" y="963"/>
                    <a:pt x="2265" y="965"/>
                  </a:cubicBezTo>
                  <a:cubicBezTo>
                    <a:pt x="2263" y="967"/>
                    <a:pt x="2260" y="965"/>
                    <a:pt x="2258" y="964"/>
                  </a:cubicBezTo>
                  <a:cubicBezTo>
                    <a:pt x="2256" y="964"/>
                    <a:pt x="2256" y="966"/>
                    <a:pt x="2254" y="965"/>
                  </a:cubicBezTo>
                  <a:cubicBezTo>
                    <a:pt x="2250" y="964"/>
                    <a:pt x="2243" y="960"/>
                    <a:pt x="2240" y="962"/>
                  </a:cubicBezTo>
                  <a:cubicBezTo>
                    <a:pt x="2235" y="965"/>
                    <a:pt x="2234" y="968"/>
                    <a:pt x="2232" y="973"/>
                  </a:cubicBezTo>
                  <a:cubicBezTo>
                    <a:pt x="2235" y="978"/>
                    <a:pt x="2230" y="980"/>
                    <a:pt x="2229" y="984"/>
                  </a:cubicBezTo>
                  <a:close/>
                  <a:moveTo>
                    <a:pt x="2237" y="857"/>
                  </a:moveTo>
                  <a:cubicBezTo>
                    <a:pt x="2239" y="861"/>
                    <a:pt x="2241" y="865"/>
                    <a:pt x="2244" y="869"/>
                  </a:cubicBezTo>
                  <a:cubicBezTo>
                    <a:pt x="2248" y="863"/>
                    <a:pt x="2248" y="861"/>
                    <a:pt x="2242" y="857"/>
                  </a:cubicBezTo>
                  <a:cubicBezTo>
                    <a:pt x="2241" y="857"/>
                    <a:pt x="2239" y="857"/>
                    <a:pt x="2237" y="857"/>
                  </a:cubicBezTo>
                  <a:close/>
                  <a:moveTo>
                    <a:pt x="2193" y="1042"/>
                  </a:moveTo>
                  <a:cubicBezTo>
                    <a:pt x="2193" y="1047"/>
                    <a:pt x="2197" y="1051"/>
                    <a:pt x="2200" y="1046"/>
                  </a:cubicBezTo>
                  <a:cubicBezTo>
                    <a:pt x="2203" y="1042"/>
                    <a:pt x="2196" y="1041"/>
                    <a:pt x="2193" y="1042"/>
                  </a:cubicBezTo>
                  <a:close/>
                  <a:moveTo>
                    <a:pt x="2393" y="576"/>
                  </a:moveTo>
                  <a:cubicBezTo>
                    <a:pt x="2393" y="578"/>
                    <a:pt x="2393" y="581"/>
                    <a:pt x="2391" y="582"/>
                  </a:cubicBezTo>
                  <a:cubicBezTo>
                    <a:pt x="2389" y="584"/>
                    <a:pt x="2388" y="584"/>
                    <a:pt x="2387" y="587"/>
                  </a:cubicBezTo>
                  <a:cubicBezTo>
                    <a:pt x="2387" y="588"/>
                    <a:pt x="2390" y="597"/>
                    <a:pt x="2391" y="597"/>
                  </a:cubicBezTo>
                  <a:cubicBezTo>
                    <a:pt x="2392" y="597"/>
                    <a:pt x="2393" y="593"/>
                    <a:pt x="2395" y="594"/>
                  </a:cubicBezTo>
                  <a:cubicBezTo>
                    <a:pt x="2396" y="594"/>
                    <a:pt x="2399" y="594"/>
                    <a:pt x="2398" y="592"/>
                  </a:cubicBezTo>
                  <a:cubicBezTo>
                    <a:pt x="2396" y="589"/>
                    <a:pt x="2391" y="591"/>
                    <a:pt x="2392" y="586"/>
                  </a:cubicBezTo>
                  <a:cubicBezTo>
                    <a:pt x="2394" y="585"/>
                    <a:pt x="2397" y="588"/>
                    <a:pt x="2398" y="587"/>
                  </a:cubicBezTo>
                  <a:cubicBezTo>
                    <a:pt x="2400" y="587"/>
                    <a:pt x="2403" y="584"/>
                    <a:pt x="2404" y="586"/>
                  </a:cubicBezTo>
                  <a:cubicBezTo>
                    <a:pt x="2406" y="588"/>
                    <a:pt x="2413" y="593"/>
                    <a:pt x="2415" y="592"/>
                  </a:cubicBezTo>
                  <a:cubicBezTo>
                    <a:pt x="2415" y="592"/>
                    <a:pt x="2417" y="586"/>
                    <a:pt x="2417" y="585"/>
                  </a:cubicBezTo>
                  <a:cubicBezTo>
                    <a:pt x="2418" y="584"/>
                    <a:pt x="2421" y="582"/>
                    <a:pt x="2423" y="582"/>
                  </a:cubicBezTo>
                  <a:cubicBezTo>
                    <a:pt x="2428" y="582"/>
                    <a:pt x="2431" y="581"/>
                    <a:pt x="2434" y="577"/>
                  </a:cubicBezTo>
                  <a:cubicBezTo>
                    <a:pt x="2426" y="578"/>
                    <a:pt x="2432" y="570"/>
                    <a:pt x="2431" y="567"/>
                  </a:cubicBezTo>
                  <a:cubicBezTo>
                    <a:pt x="2425" y="573"/>
                    <a:pt x="2425" y="571"/>
                    <a:pt x="2417" y="568"/>
                  </a:cubicBezTo>
                  <a:cubicBezTo>
                    <a:pt x="2412" y="565"/>
                    <a:pt x="2410" y="560"/>
                    <a:pt x="2406" y="555"/>
                  </a:cubicBezTo>
                  <a:cubicBezTo>
                    <a:pt x="2401" y="549"/>
                    <a:pt x="2403" y="563"/>
                    <a:pt x="2404" y="565"/>
                  </a:cubicBezTo>
                  <a:cubicBezTo>
                    <a:pt x="2405" y="567"/>
                    <a:pt x="2401" y="569"/>
                    <a:pt x="2401" y="572"/>
                  </a:cubicBezTo>
                  <a:cubicBezTo>
                    <a:pt x="2401" y="574"/>
                    <a:pt x="2401" y="576"/>
                    <a:pt x="2400" y="578"/>
                  </a:cubicBezTo>
                  <a:cubicBezTo>
                    <a:pt x="2398" y="577"/>
                    <a:pt x="2395" y="577"/>
                    <a:pt x="2393" y="576"/>
                  </a:cubicBezTo>
                  <a:close/>
                  <a:moveTo>
                    <a:pt x="1380" y="442"/>
                  </a:moveTo>
                  <a:cubicBezTo>
                    <a:pt x="1380" y="444"/>
                    <a:pt x="1383" y="449"/>
                    <a:pt x="1385" y="448"/>
                  </a:cubicBezTo>
                  <a:cubicBezTo>
                    <a:pt x="1388" y="448"/>
                    <a:pt x="1387" y="444"/>
                    <a:pt x="1385" y="443"/>
                  </a:cubicBezTo>
                  <a:cubicBezTo>
                    <a:pt x="1384" y="440"/>
                    <a:pt x="1382" y="441"/>
                    <a:pt x="1380" y="442"/>
                  </a:cubicBezTo>
                  <a:close/>
                  <a:moveTo>
                    <a:pt x="1572" y="654"/>
                  </a:moveTo>
                  <a:cubicBezTo>
                    <a:pt x="1569" y="655"/>
                    <a:pt x="1566" y="658"/>
                    <a:pt x="1563" y="658"/>
                  </a:cubicBezTo>
                  <a:cubicBezTo>
                    <a:pt x="1561" y="658"/>
                    <a:pt x="1555" y="656"/>
                    <a:pt x="1554" y="659"/>
                  </a:cubicBezTo>
                  <a:cubicBezTo>
                    <a:pt x="1550" y="667"/>
                    <a:pt x="1566" y="662"/>
                    <a:pt x="1568" y="662"/>
                  </a:cubicBezTo>
                  <a:cubicBezTo>
                    <a:pt x="1566" y="658"/>
                    <a:pt x="1570" y="656"/>
                    <a:pt x="1572" y="654"/>
                  </a:cubicBezTo>
                  <a:close/>
                  <a:moveTo>
                    <a:pt x="1508" y="661"/>
                  </a:moveTo>
                  <a:cubicBezTo>
                    <a:pt x="1508" y="658"/>
                    <a:pt x="1502" y="657"/>
                    <a:pt x="1499" y="657"/>
                  </a:cubicBezTo>
                  <a:cubicBezTo>
                    <a:pt x="1494" y="658"/>
                    <a:pt x="1493" y="657"/>
                    <a:pt x="1488" y="654"/>
                  </a:cubicBezTo>
                  <a:cubicBezTo>
                    <a:pt x="1487" y="655"/>
                    <a:pt x="1486" y="657"/>
                    <a:pt x="1486" y="658"/>
                  </a:cubicBezTo>
                  <a:cubicBezTo>
                    <a:pt x="1494" y="660"/>
                    <a:pt x="1500" y="661"/>
                    <a:pt x="1508" y="661"/>
                  </a:cubicBezTo>
                  <a:close/>
                  <a:moveTo>
                    <a:pt x="1390" y="441"/>
                  </a:moveTo>
                  <a:cubicBezTo>
                    <a:pt x="1389" y="443"/>
                    <a:pt x="1390" y="447"/>
                    <a:pt x="1393" y="447"/>
                  </a:cubicBezTo>
                  <a:cubicBezTo>
                    <a:pt x="1396" y="446"/>
                    <a:pt x="1395" y="449"/>
                    <a:pt x="1396" y="452"/>
                  </a:cubicBezTo>
                  <a:cubicBezTo>
                    <a:pt x="1397" y="449"/>
                    <a:pt x="1396" y="445"/>
                    <a:pt x="1400" y="444"/>
                  </a:cubicBezTo>
                  <a:cubicBezTo>
                    <a:pt x="1399" y="444"/>
                    <a:pt x="1399" y="442"/>
                    <a:pt x="1398" y="442"/>
                  </a:cubicBezTo>
                  <a:cubicBezTo>
                    <a:pt x="1409" y="440"/>
                    <a:pt x="1391" y="430"/>
                    <a:pt x="1396" y="440"/>
                  </a:cubicBezTo>
                  <a:cubicBezTo>
                    <a:pt x="1394" y="440"/>
                    <a:pt x="1393" y="439"/>
                    <a:pt x="1395" y="437"/>
                  </a:cubicBezTo>
                  <a:cubicBezTo>
                    <a:pt x="1394" y="437"/>
                    <a:pt x="1393" y="437"/>
                    <a:pt x="1392" y="437"/>
                  </a:cubicBezTo>
                  <a:cubicBezTo>
                    <a:pt x="1392" y="439"/>
                    <a:pt x="1392" y="440"/>
                    <a:pt x="1390" y="441"/>
                  </a:cubicBezTo>
                  <a:close/>
                  <a:moveTo>
                    <a:pt x="1485" y="406"/>
                  </a:moveTo>
                  <a:cubicBezTo>
                    <a:pt x="1480" y="404"/>
                    <a:pt x="1478" y="404"/>
                    <a:pt x="1472" y="406"/>
                  </a:cubicBezTo>
                  <a:cubicBezTo>
                    <a:pt x="1474" y="408"/>
                    <a:pt x="1476" y="410"/>
                    <a:pt x="1474" y="413"/>
                  </a:cubicBezTo>
                  <a:cubicBezTo>
                    <a:pt x="1477" y="409"/>
                    <a:pt x="1481" y="408"/>
                    <a:pt x="1485" y="406"/>
                  </a:cubicBezTo>
                  <a:close/>
                  <a:moveTo>
                    <a:pt x="1370" y="608"/>
                  </a:moveTo>
                  <a:cubicBezTo>
                    <a:pt x="1370" y="609"/>
                    <a:pt x="1368" y="612"/>
                    <a:pt x="1368" y="613"/>
                  </a:cubicBezTo>
                  <a:cubicBezTo>
                    <a:pt x="1368" y="613"/>
                    <a:pt x="1370" y="614"/>
                    <a:pt x="1370" y="615"/>
                  </a:cubicBezTo>
                  <a:cubicBezTo>
                    <a:pt x="1369" y="619"/>
                    <a:pt x="1366" y="619"/>
                    <a:pt x="1369" y="622"/>
                  </a:cubicBezTo>
                  <a:cubicBezTo>
                    <a:pt x="1372" y="624"/>
                    <a:pt x="1374" y="624"/>
                    <a:pt x="1374" y="621"/>
                  </a:cubicBezTo>
                  <a:cubicBezTo>
                    <a:pt x="1374" y="618"/>
                    <a:pt x="1378" y="620"/>
                    <a:pt x="1378" y="617"/>
                  </a:cubicBezTo>
                  <a:cubicBezTo>
                    <a:pt x="1379" y="613"/>
                    <a:pt x="1379" y="609"/>
                    <a:pt x="1380" y="605"/>
                  </a:cubicBezTo>
                  <a:cubicBezTo>
                    <a:pt x="1381" y="597"/>
                    <a:pt x="1371" y="602"/>
                    <a:pt x="1369" y="603"/>
                  </a:cubicBezTo>
                  <a:cubicBezTo>
                    <a:pt x="1368" y="603"/>
                    <a:pt x="1368" y="602"/>
                    <a:pt x="1367" y="602"/>
                  </a:cubicBezTo>
                  <a:cubicBezTo>
                    <a:pt x="1365" y="606"/>
                    <a:pt x="1370" y="605"/>
                    <a:pt x="1370" y="608"/>
                  </a:cubicBezTo>
                  <a:close/>
                  <a:moveTo>
                    <a:pt x="2772" y="338"/>
                  </a:moveTo>
                  <a:cubicBezTo>
                    <a:pt x="2771" y="338"/>
                    <a:pt x="2764" y="336"/>
                    <a:pt x="2763" y="337"/>
                  </a:cubicBezTo>
                  <a:cubicBezTo>
                    <a:pt x="2761" y="339"/>
                    <a:pt x="2763" y="342"/>
                    <a:pt x="2764" y="343"/>
                  </a:cubicBezTo>
                  <a:cubicBezTo>
                    <a:pt x="2768" y="347"/>
                    <a:pt x="2774" y="342"/>
                    <a:pt x="2777" y="345"/>
                  </a:cubicBezTo>
                  <a:cubicBezTo>
                    <a:pt x="2780" y="349"/>
                    <a:pt x="2785" y="351"/>
                    <a:pt x="2787" y="344"/>
                  </a:cubicBezTo>
                  <a:cubicBezTo>
                    <a:pt x="2783" y="342"/>
                    <a:pt x="2777" y="338"/>
                    <a:pt x="2772" y="338"/>
                  </a:cubicBezTo>
                  <a:close/>
                  <a:moveTo>
                    <a:pt x="1444" y="425"/>
                  </a:moveTo>
                  <a:cubicBezTo>
                    <a:pt x="1446" y="423"/>
                    <a:pt x="1448" y="421"/>
                    <a:pt x="1450" y="420"/>
                  </a:cubicBezTo>
                  <a:cubicBezTo>
                    <a:pt x="1448" y="417"/>
                    <a:pt x="1450" y="415"/>
                    <a:pt x="1452" y="413"/>
                  </a:cubicBezTo>
                  <a:cubicBezTo>
                    <a:pt x="1444" y="411"/>
                    <a:pt x="1444" y="419"/>
                    <a:pt x="1444" y="425"/>
                  </a:cubicBezTo>
                  <a:close/>
                  <a:moveTo>
                    <a:pt x="1460" y="387"/>
                  </a:moveTo>
                  <a:cubicBezTo>
                    <a:pt x="1460" y="386"/>
                    <a:pt x="1460" y="385"/>
                    <a:pt x="1460" y="384"/>
                  </a:cubicBezTo>
                  <a:cubicBezTo>
                    <a:pt x="1460" y="384"/>
                    <a:pt x="1460" y="384"/>
                    <a:pt x="1461" y="384"/>
                  </a:cubicBezTo>
                  <a:cubicBezTo>
                    <a:pt x="1460" y="379"/>
                    <a:pt x="1453" y="383"/>
                    <a:pt x="1460" y="387"/>
                  </a:cubicBezTo>
                  <a:close/>
                  <a:moveTo>
                    <a:pt x="1370" y="589"/>
                  </a:moveTo>
                  <a:cubicBezTo>
                    <a:pt x="1367" y="591"/>
                    <a:pt x="1372" y="596"/>
                    <a:pt x="1375" y="596"/>
                  </a:cubicBezTo>
                  <a:cubicBezTo>
                    <a:pt x="1377" y="590"/>
                    <a:pt x="1377" y="587"/>
                    <a:pt x="1376" y="581"/>
                  </a:cubicBezTo>
                  <a:cubicBezTo>
                    <a:pt x="1374" y="581"/>
                    <a:pt x="1376" y="583"/>
                    <a:pt x="1375" y="585"/>
                  </a:cubicBezTo>
                  <a:cubicBezTo>
                    <a:pt x="1374" y="587"/>
                    <a:pt x="1371" y="588"/>
                    <a:pt x="1370" y="589"/>
                  </a:cubicBezTo>
                  <a:close/>
                  <a:moveTo>
                    <a:pt x="2508" y="1024"/>
                  </a:moveTo>
                  <a:cubicBezTo>
                    <a:pt x="2506" y="1023"/>
                    <a:pt x="2506" y="1019"/>
                    <a:pt x="2503" y="1018"/>
                  </a:cubicBezTo>
                  <a:cubicBezTo>
                    <a:pt x="2503" y="1021"/>
                    <a:pt x="2503" y="1023"/>
                    <a:pt x="2505" y="1024"/>
                  </a:cubicBezTo>
                  <a:cubicBezTo>
                    <a:pt x="2506" y="1026"/>
                    <a:pt x="2505" y="1028"/>
                    <a:pt x="2506" y="1029"/>
                  </a:cubicBezTo>
                  <a:cubicBezTo>
                    <a:pt x="2508" y="1031"/>
                    <a:pt x="2515" y="1033"/>
                    <a:pt x="2513" y="1028"/>
                  </a:cubicBezTo>
                  <a:cubicBezTo>
                    <a:pt x="2512" y="1026"/>
                    <a:pt x="2510" y="1024"/>
                    <a:pt x="2508" y="1024"/>
                  </a:cubicBezTo>
                  <a:close/>
                  <a:moveTo>
                    <a:pt x="2341" y="676"/>
                  </a:moveTo>
                  <a:cubicBezTo>
                    <a:pt x="2342" y="675"/>
                    <a:pt x="2344" y="679"/>
                    <a:pt x="2345" y="678"/>
                  </a:cubicBezTo>
                  <a:cubicBezTo>
                    <a:pt x="2346" y="676"/>
                    <a:pt x="2349" y="674"/>
                    <a:pt x="2349" y="672"/>
                  </a:cubicBezTo>
                  <a:cubicBezTo>
                    <a:pt x="2349" y="663"/>
                    <a:pt x="2337" y="671"/>
                    <a:pt x="2335" y="670"/>
                  </a:cubicBezTo>
                  <a:cubicBezTo>
                    <a:pt x="2332" y="676"/>
                    <a:pt x="2329" y="674"/>
                    <a:pt x="2332" y="682"/>
                  </a:cubicBezTo>
                  <a:cubicBezTo>
                    <a:pt x="2337" y="685"/>
                    <a:pt x="2337" y="677"/>
                    <a:pt x="2341" y="676"/>
                  </a:cubicBezTo>
                  <a:close/>
                  <a:moveTo>
                    <a:pt x="2295" y="1000"/>
                  </a:moveTo>
                  <a:cubicBezTo>
                    <a:pt x="2292" y="1005"/>
                    <a:pt x="2299" y="1005"/>
                    <a:pt x="2301" y="1004"/>
                  </a:cubicBezTo>
                  <a:cubicBezTo>
                    <a:pt x="2302" y="1004"/>
                    <a:pt x="2302" y="1001"/>
                    <a:pt x="2303" y="1002"/>
                  </a:cubicBezTo>
                  <a:cubicBezTo>
                    <a:pt x="2305" y="1002"/>
                    <a:pt x="2307" y="1003"/>
                    <a:pt x="2308" y="1003"/>
                  </a:cubicBezTo>
                  <a:cubicBezTo>
                    <a:pt x="2313" y="1002"/>
                    <a:pt x="2314" y="1004"/>
                    <a:pt x="2319" y="1006"/>
                  </a:cubicBezTo>
                  <a:cubicBezTo>
                    <a:pt x="2320" y="998"/>
                    <a:pt x="2311" y="997"/>
                    <a:pt x="2306" y="996"/>
                  </a:cubicBezTo>
                  <a:cubicBezTo>
                    <a:pt x="2302" y="997"/>
                    <a:pt x="2298" y="996"/>
                    <a:pt x="2295" y="1000"/>
                  </a:cubicBezTo>
                  <a:close/>
                  <a:moveTo>
                    <a:pt x="2647" y="1348"/>
                  </a:moveTo>
                  <a:cubicBezTo>
                    <a:pt x="2647" y="1345"/>
                    <a:pt x="2646" y="1342"/>
                    <a:pt x="2644" y="1339"/>
                  </a:cubicBezTo>
                  <a:cubicBezTo>
                    <a:pt x="2641" y="1341"/>
                    <a:pt x="2639" y="1341"/>
                    <a:pt x="2638" y="1346"/>
                  </a:cubicBezTo>
                  <a:cubicBezTo>
                    <a:pt x="2637" y="1350"/>
                    <a:pt x="2636" y="1348"/>
                    <a:pt x="2634" y="1351"/>
                  </a:cubicBezTo>
                  <a:cubicBezTo>
                    <a:pt x="2632" y="1354"/>
                    <a:pt x="2632" y="1358"/>
                    <a:pt x="2631" y="1360"/>
                  </a:cubicBezTo>
                  <a:cubicBezTo>
                    <a:pt x="2629" y="1363"/>
                    <a:pt x="2626" y="1365"/>
                    <a:pt x="2624" y="1366"/>
                  </a:cubicBezTo>
                  <a:cubicBezTo>
                    <a:pt x="2622" y="1368"/>
                    <a:pt x="2619" y="1371"/>
                    <a:pt x="2617" y="1372"/>
                  </a:cubicBezTo>
                  <a:cubicBezTo>
                    <a:pt x="2615" y="1373"/>
                    <a:pt x="2610" y="1374"/>
                    <a:pt x="2609" y="1376"/>
                  </a:cubicBezTo>
                  <a:cubicBezTo>
                    <a:pt x="2604" y="1382"/>
                    <a:pt x="2600" y="1387"/>
                    <a:pt x="2596" y="1393"/>
                  </a:cubicBezTo>
                  <a:cubicBezTo>
                    <a:pt x="2591" y="1399"/>
                    <a:pt x="2604" y="1398"/>
                    <a:pt x="2606" y="1400"/>
                  </a:cubicBezTo>
                  <a:cubicBezTo>
                    <a:pt x="2609" y="1403"/>
                    <a:pt x="2618" y="1406"/>
                    <a:pt x="2621" y="1402"/>
                  </a:cubicBezTo>
                  <a:cubicBezTo>
                    <a:pt x="2624" y="1397"/>
                    <a:pt x="2629" y="1391"/>
                    <a:pt x="2631" y="1385"/>
                  </a:cubicBezTo>
                  <a:cubicBezTo>
                    <a:pt x="2633" y="1377"/>
                    <a:pt x="2636" y="1376"/>
                    <a:pt x="2642" y="1371"/>
                  </a:cubicBezTo>
                  <a:cubicBezTo>
                    <a:pt x="2643" y="1373"/>
                    <a:pt x="2644" y="1374"/>
                    <a:pt x="2646" y="1375"/>
                  </a:cubicBezTo>
                  <a:cubicBezTo>
                    <a:pt x="2643" y="1370"/>
                    <a:pt x="2643" y="1369"/>
                    <a:pt x="2646" y="1365"/>
                  </a:cubicBezTo>
                  <a:cubicBezTo>
                    <a:pt x="2649" y="1361"/>
                    <a:pt x="2652" y="1357"/>
                    <a:pt x="2656" y="1353"/>
                  </a:cubicBezTo>
                  <a:cubicBezTo>
                    <a:pt x="2655" y="1349"/>
                    <a:pt x="2654" y="1346"/>
                    <a:pt x="2653" y="1343"/>
                  </a:cubicBezTo>
                  <a:cubicBezTo>
                    <a:pt x="2651" y="1345"/>
                    <a:pt x="2649" y="1347"/>
                    <a:pt x="2647" y="1348"/>
                  </a:cubicBezTo>
                  <a:close/>
                  <a:moveTo>
                    <a:pt x="2606" y="1403"/>
                  </a:moveTo>
                  <a:cubicBezTo>
                    <a:pt x="2603" y="1404"/>
                    <a:pt x="2605" y="1407"/>
                    <a:pt x="2603" y="1410"/>
                  </a:cubicBezTo>
                  <a:cubicBezTo>
                    <a:pt x="2606" y="1407"/>
                    <a:pt x="2613" y="1409"/>
                    <a:pt x="2606" y="1403"/>
                  </a:cubicBezTo>
                  <a:close/>
                  <a:moveTo>
                    <a:pt x="2685" y="1310"/>
                  </a:moveTo>
                  <a:cubicBezTo>
                    <a:pt x="2679" y="1314"/>
                    <a:pt x="2678" y="1313"/>
                    <a:pt x="2671" y="1312"/>
                  </a:cubicBezTo>
                  <a:cubicBezTo>
                    <a:pt x="2666" y="1310"/>
                    <a:pt x="2669" y="1302"/>
                    <a:pt x="2665" y="1300"/>
                  </a:cubicBezTo>
                  <a:cubicBezTo>
                    <a:pt x="2665" y="1305"/>
                    <a:pt x="2662" y="1308"/>
                    <a:pt x="2660" y="1303"/>
                  </a:cubicBezTo>
                  <a:cubicBezTo>
                    <a:pt x="2659" y="1301"/>
                    <a:pt x="2660" y="1299"/>
                    <a:pt x="2659" y="1297"/>
                  </a:cubicBezTo>
                  <a:cubicBezTo>
                    <a:pt x="2658" y="1296"/>
                    <a:pt x="2657" y="1294"/>
                    <a:pt x="2656" y="1293"/>
                  </a:cubicBezTo>
                  <a:cubicBezTo>
                    <a:pt x="2654" y="1287"/>
                    <a:pt x="2658" y="1287"/>
                    <a:pt x="2651" y="1285"/>
                  </a:cubicBezTo>
                  <a:cubicBezTo>
                    <a:pt x="2648" y="1284"/>
                    <a:pt x="2646" y="1280"/>
                    <a:pt x="2643" y="1279"/>
                  </a:cubicBezTo>
                  <a:cubicBezTo>
                    <a:pt x="2645" y="1283"/>
                    <a:pt x="2646" y="1286"/>
                    <a:pt x="2648" y="1290"/>
                  </a:cubicBezTo>
                  <a:cubicBezTo>
                    <a:pt x="2649" y="1289"/>
                    <a:pt x="2649" y="1289"/>
                    <a:pt x="2650" y="1288"/>
                  </a:cubicBezTo>
                  <a:cubicBezTo>
                    <a:pt x="2652" y="1292"/>
                    <a:pt x="2655" y="1306"/>
                    <a:pt x="2659" y="1304"/>
                  </a:cubicBezTo>
                  <a:cubicBezTo>
                    <a:pt x="2658" y="1308"/>
                    <a:pt x="2661" y="1313"/>
                    <a:pt x="2659" y="1317"/>
                  </a:cubicBezTo>
                  <a:cubicBezTo>
                    <a:pt x="2657" y="1322"/>
                    <a:pt x="2656" y="1324"/>
                    <a:pt x="2652" y="1327"/>
                  </a:cubicBezTo>
                  <a:cubicBezTo>
                    <a:pt x="2653" y="1329"/>
                    <a:pt x="2655" y="1331"/>
                    <a:pt x="2657" y="1332"/>
                  </a:cubicBezTo>
                  <a:cubicBezTo>
                    <a:pt x="2658" y="1333"/>
                    <a:pt x="2662" y="1333"/>
                    <a:pt x="2663" y="1334"/>
                  </a:cubicBezTo>
                  <a:cubicBezTo>
                    <a:pt x="2665" y="1339"/>
                    <a:pt x="2660" y="1344"/>
                    <a:pt x="2658" y="1347"/>
                  </a:cubicBezTo>
                  <a:cubicBezTo>
                    <a:pt x="2662" y="1349"/>
                    <a:pt x="2666" y="1351"/>
                    <a:pt x="2669" y="1345"/>
                  </a:cubicBezTo>
                  <a:cubicBezTo>
                    <a:pt x="2672" y="1340"/>
                    <a:pt x="2677" y="1334"/>
                    <a:pt x="2676" y="1328"/>
                  </a:cubicBezTo>
                  <a:cubicBezTo>
                    <a:pt x="2676" y="1325"/>
                    <a:pt x="2681" y="1324"/>
                    <a:pt x="2683" y="1325"/>
                  </a:cubicBezTo>
                  <a:cubicBezTo>
                    <a:pt x="2685" y="1327"/>
                    <a:pt x="2683" y="1323"/>
                    <a:pt x="2684" y="1323"/>
                  </a:cubicBezTo>
                  <a:cubicBezTo>
                    <a:pt x="2687" y="1320"/>
                    <a:pt x="2691" y="1311"/>
                    <a:pt x="2685" y="1310"/>
                  </a:cubicBezTo>
                  <a:close/>
                  <a:moveTo>
                    <a:pt x="1322" y="615"/>
                  </a:moveTo>
                  <a:cubicBezTo>
                    <a:pt x="1324" y="616"/>
                    <a:pt x="1326" y="618"/>
                    <a:pt x="1327" y="619"/>
                  </a:cubicBezTo>
                  <a:cubicBezTo>
                    <a:pt x="1329" y="618"/>
                    <a:pt x="1330" y="617"/>
                    <a:pt x="1331" y="615"/>
                  </a:cubicBezTo>
                  <a:cubicBezTo>
                    <a:pt x="1328" y="610"/>
                    <a:pt x="1327" y="613"/>
                    <a:pt x="1322" y="615"/>
                  </a:cubicBezTo>
                  <a:close/>
                  <a:moveTo>
                    <a:pt x="2759" y="312"/>
                  </a:moveTo>
                  <a:cubicBezTo>
                    <a:pt x="2759" y="317"/>
                    <a:pt x="2760" y="318"/>
                    <a:pt x="2756" y="320"/>
                  </a:cubicBezTo>
                  <a:cubicBezTo>
                    <a:pt x="2752" y="322"/>
                    <a:pt x="2755" y="327"/>
                    <a:pt x="2756" y="330"/>
                  </a:cubicBezTo>
                  <a:cubicBezTo>
                    <a:pt x="2750" y="329"/>
                    <a:pt x="2748" y="328"/>
                    <a:pt x="2743" y="325"/>
                  </a:cubicBezTo>
                  <a:cubicBezTo>
                    <a:pt x="2741" y="323"/>
                    <a:pt x="2734" y="326"/>
                    <a:pt x="2733" y="323"/>
                  </a:cubicBezTo>
                  <a:cubicBezTo>
                    <a:pt x="2732" y="318"/>
                    <a:pt x="2733" y="313"/>
                    <a:pt x="2728" y="313"/>
                  </a:cubicBezTo>
                  <a:cubicBezTo>
                    <a:pt x="2722" y="312"/>
                    <a:pt x="2717" y="312"/>
                    <a:pt x="2711" y="311"/>
                  </a:cubicBezTo>
                  <a:cubicBezTo>
                    <a:pt x="2708" y="311"/>
                    <a:pt x="2714" y="301"/>
                    <a:pt x="2706" y="302"/>
                  </a:cubicBezTo>
                  <a:cubicBezTo>
                    <a:pt x="2703" y="303"/>
                    <a:pt x="2704" y="312"/>
                    <a:pt x="2704" y="316"/>
                  </a:cubicBezTo>
                  <a:cubicBezTo>
                    <a:pt x="2704" y="322"/>
                    <a:pt x="2685" y="324"/>
                    <a:pt x="2680" y="325"/>
                  </a:cubicBezTo>
                  <a:cubicBezTo>
                    <a:pt x="2684" y="328"/>
                    <a:pt x="2689" y="329"/>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4"/>
                    <a:pt x="2645" y="371"/>
                  </a:cubicBezTo>
                  <a:cubicBezTo>
                    <a:pt x="2637" y="375"/>
                    <a:pt x="2628" y="378"/>
                    <a:pt x="2625" y="387"/>
                  </a:cubicBezTo>
                  <a:cubicBezTo>
                    <a:pt x="2617" y="380"/>
                    <a:pt x="2617" y="379"/>
                    <a:pt x="2608" y="380"/>
                  </a:cubicBezTo>
                  <a:cubicBezTo>
                    <a:pt x="2599" y="382"/>
                    <a:pt x="2599" y="382"/>
                    <a:pt x="2593" y="390"/>
                  </a:cubicBezTo>
                  <a:cubicBezTo>
                    <a:pt x="2593" y="387"/>
                    <a:pt x="2593" y="384"/>
                    <a:pt x="2593" y="382"/>
                  </a:cubicBezTo>
                  <a:cubicBezTo>
                    <a:pt x="2590" y="383"/>
                    <a:pt x="2585" y="387"/>
                    <a:pt x="2582" y="386"/>
                  </a:cubicBezTo>
                  <a:cubicBezTo>
                    <a:pt x="2579" y="386"/>
                    <a:pt x="2575" y="384"/>
                    <a:pt x="2573" y="387"/>
                  </a:cubicBezTo>
                  <a:cubicBezTo>
                    <a:pt x="2568" y="396"/>
                    <a:pt x="2563" y="404"/>
                    <a:pt x="2558" y="412"/>
                  </a:cubicBezTo>
                  <a:cubicBezTo>
                    <a:pt x="2560" y="413"/>
                    <a:pt x="2570" y="414"/>
                    <a:pt x="2569" y="417"/>
                  </a:cubicBezTo>
                  <a:cubicBezTo>
                    <a:pt x="2567" y="425"/>
                    <a:pt x="2567" y="425"/>
                    <a:pt x="2571" y="432"/>
                  </a:cubicBezTo>
                  <a:cubicBezTo>
                    <a:pt x="2563" y="435"/>
                    <a:pt x="2556" y="439"/>
                    <a:pt x="2561" y="449"/>
                  </a:cubicBezTo>
                  <a:cubicBezTo>
                    <a:pt x="2561" y="451"/>
                    <a:pt x="2554" y="453"/>
                    <a:pt x="2553" y="454"/>
                  </a:cubicBezTo>
                  <a:cubicBezTo>
                    <a:pt x="2549" y="455"/>
                    <a:pt x="2546" y="455"/>
                    <a:pt x="2545" y="459"/>
                  </a:cubicBezTo>
                  <a:cubicBezTo>
                    <a:pt x="2545" y="465"/>
                    <a:pt x="2546" y="469"/>
                    <a:pt x="2541" y="471"/>
                  </a:cubicBezTo>
                  <a:cubicBezTo>
                    <a:pt x="2535" y="472"/>
                    <a:pt x="2535" y="471"/>
                    <a:pt x="2533" y="478"/>
                  </a:cubicBezTo>
                  <a:cubicBezTo>
                    <a:pt x="2532" y="485"/>
                    <a:pt x="2524" y="492"/>
                    <a:pt x="2520" y="498"/>
                  </a:cubicBezTo>
                  <a:cubicBezTo>
                    <a:pt x="2514" y="473"/>
                    <a:pt x="2497" y="427"/>
                    <a:pt x="2526" y="413"/>
                  </a:cubicBezTo>
                  <a:cubicBezTo>
                    <a:pt x="2534" y="409"/>
                    <a:pt x="2539" y="408"/>
                    <a:pt x="2544" y="399"/>
                  </a:cubicBezTo>
                  <a:cubicBezTo>
                    <a:pt x="2548" y="392"/>
                    <a:pt x="2554" y="388"/>
                    <a:pt x="2561" y="383"/>
                  </a:cubicBezTo>
                  <a:cubicBezTo>
                    <a:pt x="2566" y="379"/>
                    <a:pt x="2572" y="377"/>
                    <a:pt x="2574" y="371"/>
                  </a:cubicBezTo>
                  <a:cubicBezTo>
                    <a:pt x="2575" y="366"/>
                    <a:pt x="2576" y="361"/>
                    <a:pt x="2577" y="356"/>
                  </a:cubicBezTo>
                  <a:cubicBezTo>
                    <a:pt x="2577" y="355"/>
                    <a:pt x="2584" y="355"/>
                    <a:pt x="2585" y="354"/>
                  </a:cubicBezTo>
                  <a:cubicBezTo>
                    <a:pt x="2581" y="353"/>
                    <a:pt x="2578" y="353"/>
                    <a:pt x="2573" y="353"/>
                  </a:cubicBezTo>
                  <a:cubicBezTo>
                    <a:pt x="2569" y="354"/>
                    <a:pt x="2568" y="359"/>
                    <a:pt x="2566" y="362"/>
                  </a:cubicBezTo>
                  <a:cubicBezTo>
                    <a:pt x="2562" y="369"/>
                    <a:pt x="2553" y="373"/>
                    <a:pt x="2547" y="378"/>
                  </a:cubicBezTo>
                  <a:cubicBezTo>
                    <a:pt x="2545" y="371"/>
                    <a:pt x="2545" y="368"/>
                    <a:pt x="2547" y="360"/>
                  </a:cubicBezTo>
                  <a:cubicBezTo>
                    <a:pt x="2542" y="363"/>
                    <a:pt x="2539" y="365"/>
                    <a:pt x="2534" y="365"/>
                  </a:cubicBezTo>
                  <a:cubicBezTo>
                    <a:pt x="2527" y="364"/>
                    <a:pt x="2526" y="364"/>
                    <a:pt x="2521" y="368"/>
                  </a:cubicBezTo>
                  <a:cubicBezTo>
                    <a:pt x="2513" y="374"/>
                    <a:pt x="2507" y="381"/>
                    <a:pt x="2501" y="389"/>
                  </a:cubicBezTo>
                  <a:cubicBezTo>
                    <a:pt x="2503" y="391"/>
                    <a:pt x="2508" y="393"/>
                    <a:pt x="2506" y="396"/>
                  </a:cubicBezTo>
                  <a:cubicBezTo>
                    <a:pt x="2506" y="397"/>
                    <a:pt x="2499" y="397"/>
                    <a:pt x="2497" y="397"/>
                  </a:cubicBezTo>
                  <a:cubicBezTo>
                    <a:pt x="2490" y="398"/>
                    <a:pt x="2483" y="399"/>
                    <a:pt x="2476" y="400"/>
                  </a:cubicBezTo>
                  <a:cubicBezTo>
                    <a:pt x="2479" y="398"/>
                    <a:pt x="2481" y="396"/>
                    <a:pt x="2484" y="395"/>
                  </a:cubicBezTo>
                  <a:cubicBezTo>
                    <a:pt x="2477" y="393"/>
                    <a:pt x="2470" y="392"/>
                    <a:pt x="2464" y="391"/>
                  </a:cubicBezTo>
                  <a:cubicBezTo>
                    <a:pt x="2462" y="390"/>
                    <a:pt x="2457" y="394"/>
                    <a:pt x="2455" y="395"/>
                  </a:cubicBezTo>
                  <a:cubicBezTo>
                    <a:pt x="2453" y="397"/>
                    <a:pt x="2451" y="395"/>
                    <a:pt x="2448" y="395"/>
                  </a:cubicBezTo>
                  <a:cubicBezTo>
                    <a:pt x="2442" y="394"/>
                    <a:pt x="2437" y="394"/>
                    <a:pt x="2430" y="394"/>
                  </a:cubicBezTo>
                  <a:cubicBezTo>
                    <a:pt x="2426" y="394"/>
                    <a:pt x="2415" y="393"/>
                    <a:pt x="2412" y="395"/>
                  </a:cubicBezTo>
                  <a:cubicBezTo>
                    <a:pt x="2402" y="405"/>
                    <a:pt x="2391" y="415"/>
                    <a:pt x="2382" y="425"/>
                  </a:cubicBezTo>
                  <a:cubicBezTo>
                    <a:pt x="2372" y="435"/>
                    <a:pt x="2362" y="442"/>
                    <a:pt x="2351" y="449"/>
                  </a:cubicBezTo>
                  <a:cubicBezTo>
                    <a:pt x="2353" y="453"/>
                    <a:pt x="2355" y="453"/>
                    <a:pt x="2358" y="453"/>
                  </a:cubicBezTo>
                  <a:cubicBezTo>
                    <a:pt x="2362" y="453"/>
                    <a:pt x="2363" y="453"/>
                    <a:pt x="2364" y="457"/>
                  </a:cubicBezTo>
                  <a:cubicBezTo>
                    <a:pt x="2364" y="458"/>
                    <a:pt x="2366" y="464"/>
                    <a:pt x="2367" y="464"/>
                  </a:cubicBezTo>
                  <a:cubicBezTo>
                    <a:pt x="2375" y="464"/>
                    <a:pt x="2376" y="466"/>
                    <a:pt x="2380" y="458"/>
                  </a:cubicBezTo>
                  <a:cubicBezTo>
                    <a:pt x="2383" y="451"/>
                    <a:pt x="2402" y="467"/>
                    <a:pt x="2401" y="472"/>
                  </a:cubicBezTo>
                  <a:cubicBezTo>
                    <a:pt x="2399" y="485"/>
                    <a:pt x="2396" y="497"/>
                    <a:pt x="2393" y="510"/>
                  </a:cubicBezTo>
                  <a:cubicBezTo>
                    <a:pt x="2391" y="521"/>
                    <a:pt x="2386" y="528"/>
                    <a:pt x="2380" y="538"/>
                  </a:cubicBezTo>
                  <a:cubicBezTo>
                    <a:pt x="2374" y="547"/>
                    <a:pt x="2369" y="557"/>
                    <a:pt x="2361" y="564"/>
                  </a:cubicBezTo>
                  <a:cubicBezTo>
                    <a:pt x="2356" y="569"/>
                    <a:pt x="2351" y="575"/>
                    <a:pt x="2346" y="580"/>
                  </a:cubicBezTo>
                  <a:cubicBezTo>
                    <a:pt x="2343" y="583"/>
                    <a:pt x="2337" y="583"/>
                    <a:pt x="2333" y="584"/>
                  </a:cubicBezTo>
                  <a:cubicBezTo>
                    <a:pt x="2331" y="584"/>
                    <a:pt x="2329" y="579"/>
                    <a:pt x="2328" y="578"/>
                  </a:cubicBezTo>
                  <a:cubicBezTo>
                    <a:pt x="2326" y="578"/>
                    <a:pt x="2322" y="582"/>
                    <a:pt x="2321" y="582"/>
                  </a:cubicBezTo>
                  <a:cubicBezTo>
                    <a:pt x="2315" y="586"/>
                    <a:pt x="2315" y="587"/>
                    <a:pt x="2312" y="595"/>
                  </a:cubicBezTo>
                  <a:cubicBezTo>
                    <a:pt x="2308" y="606"/>
                    <a:pt x="2300" y="612"/>
                    <a:pt x="2292" y="619"/>
                  </a:cubicBezTo>
                  <a:cubicBezTo>
                    <a:pt x="2301" y="627"/>
                    <a:pt x="2308" y="635"/>
                    <a:pt x="2307" y="648"/>
                  </a:cubicBezTo>
                  <a:cubicBezTo>
                    <a:pt x="2305" y="657"/>
                    <a:pt x="2306" y="659"/>
                    <a:pt x="2299" y="663"/>
                  </a:cubicBezTo>
                  <a:cubicBezTo>
                    <a:pt x="2293" y="666"/>
                    <a:pt x="2290" y="666"/>
                    <a:pt x="2283" y="666"/>
                  </a:cubicBezTo>
                  <a:cubicBezTo>
                    <a:pt x="2284" y="661"/>
                    <a:pt x="2285" y="656"/>
                    <a:pt x="2285" y="651"/>
                  </a:cubicBezTo>
                  <a:cubicBezTo>
                    <a:pt x="2286" y="645"/>
                    <a:pt x="2281" y="645"/>
                    <a:pt x="2285" y="640"/>
                  </a:cubicBezTo>
                  <a:cubicBezTo>
                    <a:pt x="2288" y="637"/>
                    <a:pt x="2287" y="633"/>
                    <a:pt x="2283" y="633"/>
                  </a:cubicBezTo>
                  <a:cubicBezTo>
                    <a:pt x="2279" y="633"/>
                    <a:pt x="2273" y="636"/>
                    <a:pt x="2272" y="630"/>
                  </a:cubicBezTo>
                  <a:cubicBezTo>
                    <a:pt x="2271" y="627"/>
                    <a:pt x="2275" y="620"/>
                    <a:pt x="2276" y="617"/>
                  </a:cubicBezTo>
                  <a:cubicBezTo>
                    <a:pt x="2276" y="616"/>
                    <a:pt x="2268" y="611"/>
                    <a:pt x="2267" y="611"/>
                  </a:cubicBezTo>
                  <a:cubicBezTo>
                    <a:pt x="2264" y="611"/>
                    <a:pt x="2258" y="616"/>
                    <a:pt x="2255" y="618"/>
                  </a:cubicBezTo>
                  <a:cubicBezTo>
                    <a:pt x="2252" y="620"/>
                    <a:pt x="2248" y="622"/>
                    <a:pt x="2244" y="625"/>
                  </a:cubicBezTo>
                  <a:cubicBezTo>
                    <a:pt x="2241" y="617"/>
                    <a:pt x="2248" y="612"/>
                    <a:pt x="2253" y="607"/>
                  </a:cubicBezTo>
                  <a:cubicBezTo>
                    <a:pt x="2248" y="603"/>
                    <a:pt x="2248" y="602"/>
                    <a:pt x="2243" y="605"/>
                  </a:cubicBezTo>
                  <a:cubicBezTo>
                    <a:pt x="2239" y="606"/>
                    <a:pt x="2237" y="609"/>
                    <a:pt x="2234" y="611"/>
                  </a:cubicBezTo>
                  <a:cubicBezTo>
                    <a:pt x="2230" y="615"/>
                    <a:pt x="2227" y="617"/>
                    <a:pt x="2223" y="618"/>
                  </a:cubicBezTo>
                  <a:cubicBezTo>
                    <a:pt x="2222" y="618"/>
                    <a:pt x="2214" y="621"/>
                    <a:pt x="2216" y="624"/>
                  </a:cubicBezTo>
                  <a:cubicBezTo>
                    <a:pt x="2219" y="627"/>
                    <a:pt x="2222" y="630"/>
                    <a:pt x="2225" y="634"/>
                  </a:cubicBezTo>
                  <a:cubicBezTo>
                    <a:pt x="2228" y="639"/>
                    <a:pt x="2228" y="639"/>
                    <a:pt x="2233" y="636"/>
                  </a:cubicBezTo>
                  <a:cubicBezTo>
                    <a:pt x="2241" y="632"/>
                    <a:pt x="2247" y="635"/>
                    <a:pt x="2255" y="638"/>
                  </a:cubicBezTo>
                  <a:cubicBezTo>
                    <a:pt x="2246" y="645"/>
                    <a:pt x="2237" y="653"/>
                    <a:pt x="2228" y="661"/>
                  </a:cubicBezTo>
                  <a:cubicBezTo>
                    <a:pt x="2232" y="664"/>
                    <a:pt x="2237" y="667"/>
                    <a:pt x="2239" y="672"/>
                  </a:cubicBezTo>
                  <a:cubicBezTo>
                    <a:pt x="2242" y="678"/>
                    <a:pt x="2245" y="684"/>
                    <a:pt x="2248" y="691"/>
                  </a:cubicBezTo>
                  <a:cubicBezTo>
                    <a:pt x="2243" y="690"/>
                    <a:pt x="2238" y="689"/>
                    <a:pt x="2234" y="688"/>
                  </a:cubicBezTo>
                  <a:cubicBezTo>
                    <a:pt x="2239" y="692"/>
                    <a:pt x="2244" y="695"/>
                    <a:pt x="2249" y="699"/>
                  </a:cubicBezTo>
                  <a:cubicBezTo>
                    <a:pt x="2245" y="701"/>
                    <a:pt x="2241" y="704"/>
                    <a:pt x="2238" y="707"/>
                  </a:cubicBezTo>
                  <a:cubicBezTo>
                    <a:pt x="2242" y="708"/>
                    <a:pt x="2247" y="709"/>
                    <a:pt x="2251" y="711"/>
                  </a:cubicBezTo>
                  <a:cubicBezTo>
                    <a:pt x="2246" y="721"/>
                    <a:pt x="2241" y="734"/>
                    <a:pt x="2234" y="743"/>
                  </a:cubicBezTo>
                  <a:cubicBezTo>
                    <a:pt x="2226" y="753"/>
                    <a:pt x="2220" y="764"/>
                    <a:pt x="2209" y="769"/>
                  </a:cubicBezTo>
                  <a:cubicBezTo>
                    <a:pt x="2197" y="774"/>
                    <a:pt x="2185" y="778"/>
                    <a:pt x="2173" y="783"/>
                  </a:cubicBezTo>
                  <a:cubicBezTo>
                    <a:pt x="2169" y="784"/>
                    <a:pt x="2166" y="786"/>
                    <a:pt x="2162" y="787"/>
                  </a:cubicBezTo>
                  <a:cubicBezTo>
                    <a:pt x="2159" y="788"/>
                    <a:pt x="2160" y="788"/>
                    <a:pt x="2160" y="792"/>
                  </a:cubicBezTo>
                  <a:cubicBezTo>
                    <a:pt x="2161" y="794"/>
                    <a:pt x="2161" y="799"/>
                    <a:pt x="2157" y="797"/>
                  </a:cubicBezTo>
                  <a:cubicBezTo>
                    <a:pt x="2156" y="796"/>
                    <a:pt x="2154" y="791"/>
                    <a:pt x="2154" y="789"/>
                  </a:cubicBezTo>
                  <a:cubicBezTo>
                    <a:pt x="2155" y="789"/>
                    <a:pt x="2156" y="788"/>
                    <a:pt x="2158" y="788"/>
                  </a:cubicBezTo>
                  <a:cubicBezTo>
                    <a:pt x="2154" y="784"/>
                    <a:pt x="2146" y="782"/>
                    <a:pt x="2141" y="786"/>
                  </a:cubicBezTo>
                  <a:cubicBezTo>
                    <a:pt x="2137" y="789"/>
                    <a:pt x="2128" y="793"/>
                    <a:pt x="2126" y="799"/>
                  </a:cubicBezTo>
                  <a:cubicBezTo>
                    <a:pt x="2126" y="800"/>
                    <a:pt x="2123" y="807"/>
                    <a:pt x="2123" y="809"/>
                  </a:cubicBezTo>
                  <a:cubicBezTo>
                    <a:pt x="2126" y="812"/>
                    <a:pt x="2128" y="816"/>
                    <a:pt x="2131" y="820"/>
                  </a:cubicBezTo>
                  <a:cubicBezTo>
                    <a:pt x="2134" y="825"/>
                    <a:pt x="2138" y="830"/>
                    <a:pt x="2142" y="835"/>
                  </a:cubicBezTo>
                  <a:cubicBezTo>
                    <a:pt x="2147" y="841"/>
                    <a:pt x="2150" y="844"/>
                    <a:pt x="2150" y="852"/>
                  </a:cubicBezTo>
                  <a:cubicBezTo>
                    <a:pt x="2150" y="857"/>
                    <a:pt x="2153" y="868"/>
                    <a:pt x="2149" y="872"/>
                  </a:cubicBezTo>
                  <a:cubicBezTo>
                    <a:pt x="2139" y="881"/>
                    <a:pt x="2129" y="890"/>
                    <a:pt x="2118" y="898"/>
                  </a:cubicBezTo>
                  <a:cubicBezTo>
                    <a:pt x="2114" y="895"/>
                    <a:pt x="2119" y="889"/>
                    <a:pt x="2116" y="886"/>
                  </a:cubicBezTo>
                  <a:cubicBezTo>
                    <a:pt x="2113" y="882"/>
                    <a:pt x="2109" y="878"/>
                    <a:pt x="2106" y="875"/>
                  </a:cubicBezTo>
                  <a:cubicBezTo>
                    <a:pt x="2099" y="868"/>
                    <a:pt x="2094" y="864"/>
                    <a:pt x="2086" y="864"/>
                  </a:cubicBezTo>
                  <a:cubicBezTo>
                    <a:pt x="2086" y="861"/>
                    <a:pt x="2086" y="859"/>
                    <a:pt x="2086" y="857"/>
                  </a:cubicBezTo>
                  <a:cubicBezTo>
                    <a:pt x="2078" y="858"/>
                    <a:pt x="2080" y="859"/>
                    <a:pt x="2079" y="868"/>
                  </a:cubicBezTo>
                  <a:cubicBezTo>
                    <a:pt x="2078" y="873"/>
                    <a:pt x="2076" y="878"/>
                    <a:pt x="2074" y="884"/>
                  </a:cubicBezTo>
                  <a:cubicBezTo>
                    <a:pt x="2073" y="886"/>
                    <a:pt x="2074" y="888"/>
                    <a:pt x="2074" y="891"/>
                  </a:cubicBezTo>
                  <a:cubicBezTo>
                    <a:pt x="2074" y="895"/>
                    <a:pt x="2074" y="894"/>
                    <a:pt x="2078" y="894"/>
                  </a:cubicBezTo>
                  <a:cubicBezTo>
                    <a:pt x="2080" y="894"/>
                    <a:pt x="2083" y="907"/>
                    <a:pt x="2084" y="910"/>
                  </a:cubicBezTo>
                  <a:cubicBezTo>
                    <a:pt x="2085" y="914"/>
                    <a:pt x="2093" y="918"/>
                    <a:pt x="2096" y="920"/>
                  </a:cubicBezTo>
                  <a:cubicBezTo>
                    <a:pt x="2099" y="922"/>
                    <a:pt x="2104" y="927"/>
                    <a:pt x="2105" y="931"/>
                  </a:cubicBezTo>
                  <a:cubicBezTo>
                    <a:pt x="2107" y="935"/>
                    <a:pt x="2105" y="942"/>
                    <a:pt x="2106" y="947"/>
                  </a:cubicBezTo>
                  <a:cubicBezTo>
                    <a:pt x="2107" y="952"/>
                    <a:pt x="2110" y="957"/>
                    <a:pt x="2112" y="962"/>
                  </a:cubicBezTo>
                  <a:cubicBezTo>
                    <a:pt x="2105" y="961"/>
                    <a:pt x="2101" y="956"/>
                    <a:pt x="2095" y="951"/>
                  </a:cubicBezTo>
                  <a:cubicBezTo>
                    <a:pt x="2089" y="947"/>
                    <a:pt x="2089" y="945"/>
                    <a:pt x="2087" y="938"/>
                  </a:cubicBezTo>
                  <a:cubicBezTo>
                    <a:pt x="2085" y="933"/>
                    <a:pt x="2083" y="921"/>
                    <a:pt x="2080" y="918"/>
                  </a:cubicBezTo>
                  <a:cubicBezTo>
                    <a:pt x="2075" y="912"/>
                    <a:pt x="2070" y="907"/>
                    <a:pt x="2065" y="902"/>
                  </a:cubicBezTo>
                  <a:cubicBezTo>
                    <a:pt x="2062" y="899"/>
                    <a:pt x="2066" y="886"/>
                    <a:pt x="2066" y="882"/>
                  </a:cubicBezTo>
                  <a:cubicBezTo>
                    <a:pt x="2067" y="875"/>
                    <a:pt x="2065" y="867"/>
                    <a:pt x="2065" y="860"/>
                  </a:cubicBezTo>
                  <a:cubicBezTo>
                    <a:pt x="2064" y="847"/>
                    <a:pt x="2059" y="835"/>
                    <a:pt x="2055" y="822"/>
                  </a:cubicBezTo>
                  <a:cubicBezTo>
                    <a:pt x="2053" y="825"/>
                    <a:pt x="2050" y="829"/>
                    <a:pt x="2047" y="832"/>
                  </a:cubicBezTo>
                  <a:cubicBezTo>
                    <a:pt x="2044" y="836"/>
                    <a:pt x="2044" y="836"/>
                    <a:pt x="2039" y="835"/>
                  </a:cubicBezTo>
                  <a:cubicBezTo>
                    <a:pt x="2033" y="834"/>
                    <a:pt x="2034" y="834"/>
                    <a:pt x="2035" y="828"/>
                  </a:cubicBezTo>
                  <a:cubicBezTo>
                    <a:pt x="2035" y="826"/>
                    <a:pt x="2037" y="819"/>
                    <a:pt x="2036" y="817"/>
                  </a:cubicBezTo>
                  <a:cubicBezTo>
                    <a:pt x="2033" y="808"/>
                    <a:pt x="2031" y="801"/>
                    <a:pt x="2024" y="795"/>
                  </a:cubicBezTo>
                  <a:cubicBezTo>
                    <a:pt x="2018" y="790"/>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5"/>
                    <a:pt x="1971" y="799"/>
                    <a:pt x="1968" y="802"/>
                  </a:cubicBezTo>
                  <a:cubicBezTo>
                    <a:pt x="1959" y="811"/>
                    <a:pt x="1950" y="820"/>
                    <a:pt x="1941" y="829"/>
                  </a:cubicBezTo>
                  <a:cubicBezTo>
                    <a:pt x="1938" y="832"/>
                    <a:pt x="1932" y="833"/>
                    <a:pt x="1929" y="835"/>
                  </a:cubicBezTo>
                  <a:cubicBezTo>
                    <a:pt x="1924" y="838"/>
                    <a:pt x="1926" y="841"/>
                    <a:pt x="1926" y="847"/>
                  </a:cubicBezTo>
                  <a:cubicBezTo>
                    <a:pt x="1926" y="851"/>
                    <a:pt x="1927" y="858"/>
                    <a:pt x="1926" y="863"/>
                  </a:cubicBezTo>
                  <a:cubicBezTo>
                    <a:pt x="1925" y="867"/>
                    <a:pt x="1921" y="874"/>
                    <a:pt x="1923" y="878"/>
                  </a:cubicBezTo>
                  <a:cubicBezTo>
                    <a:pt x="1924" y="885"/>
                    <a:pt x="1925" y="888"/>
                    <a:pt x="1930" y="894"/>
                  </a:cubicBezTo>
                  <a:cubicBezTo>
                    <a:pt x="1933" y="898"/>
                    <a:pt x="1935" y="903"/>
                    <a:pt x="1938" y="909"/>
                  </a:cubicBezTo>
                  <a:cubicBezTo>
                    <a:pt x="1942" y="919"/>
                    <a:pt x="1925" y="927"/>
                    <a:pt x="1924" y="914"/>
                  </a:cubicBezTo>
                  <a:cubicBezTo>
                    <a:pt x="1923" y="908"/>
                    <a:pt x="1923" y="902"/>
                    <a:pt x="1923" y="896"/>
                  </a:cubicBezTo>
                  <a:cubicBezTo>
                    <a:pt x="1923" y="890"/>
                    <a:pt x="1921" y="890"/>
                    <a:pt x="1917" y="885"/>
                  </a:cubicBezTo>
                  <a:cubicBezTo>
                    <a:pt x="1917" y="889"/>
                    <a:pt x="1917" y="894"/>
                    <a:pt x="1914" y="896"/>
                  </a:cubicBezTo>
                  <a:cubicBezTo>
                    <a:pt x="1911" y="898"/>
                    <a:pt x="1907" y="901"/>
                    <a:pt x="1903" y="903"/>
                  </a:cubicBezTo>
                  <a:cubicBezTo>
                    <a:pt x="1893" y="884"/>
                    <a:pt x="1885" y="865"/>
                    <a:pt x="1876" y="845"/>
                  </a:cubicBezTo>
                  <a:cubicBezTo>
                    <a:pt x="1874" y="840"/>
                    <a:pt x="1870" y="834"/>
                    <a:pt x="1869" y="829"/>
                  </a:cubicBezTo>
                  <a:cubicBezTo>
                    <a:pt x="1868" y="825"/>
                    <a:pt x="1869" y="820"/>
                    <a:pt x="1869" y="816"/>
                  </a:cubicBezTo>
                  <a:cubicBezTo>
                    <a:pt x="1868" y="803"/>
                    <a:pt x="1868" y="791"/>
                    <a:pt x="1868" y="778"/>
                  </a:cubicBezTo>
                  <a:cubicBezTo>
                    <a:pt x="1865" y="782"/>
                    <a:pt x="1862" y="785"/>
                    <a:pt x="1860" y="789"/>
                  </a:cubicBezTo>
                  <a:cubicBezTo>
                    <a:pt x="1857" y="793"/>
                    <a:pt x="1857" y="792"/>
                    <a:pt x="1852" y="792"/>
                  </a:cubicBezTo>
                  <a:cubicBezTo>
                    <a:pt x="1847" y="792"/>
                    <a:pt x="1842" y="782"/>
                    <a:pt x="1838" y="779"/>
                  </a:cubicBezTo>
                  <a:cubicBezTo>
                    <a:pt x="1842" y="778"/>
                    <a:pt x="1849" y="778"/>
                    <a:pt x="1850" y="773"/>
                  </a:cubicBezTo>
                  <a:cubicBezTo>
                    <a:pt x="1848" y="774"/>
                    <a:pt x="1845" y="774"/>
                    <a:pt x="1844" y="774"/>
                  </a:cubicBezTo>
                  <a:cubicBezTo>
                    <a:pt x="1838" y="773"/>
                    <a:pt x="1833" y="768"/>
                    <a:pt x="1828" y="765"/>
                  </a:cubicBezTo>
                  <a:cubicBezTo>
                    <a:pt x="1825" y="763"/>
                    <a:pt x="1823" y="755"/>
                    <a:pt x="1821" y="752"/>
                  </a:cubicBezTo>
                  <a:cubicBezTo>
                    <a:pt x="1820" y="748"/>
                    <a:pt x="1793" y="754"/>
                    <a:pt x="1789" y="754"/>
                  </a:cubicBezTo>
                  <a:cubicBezTo>
                    <a:pt x="1779" y="756"/>
                    <a:pt x="1769" y="752"/>
                    <a:pt x="1759" y="749"/>
                  </a:cubicBezTo>
                  <a:cubicBezTo>
                    <a:pt x="1755" y="749"/>
                    <a:pt x="1750" y="749"/>
                    <a:pt x="1748" y="745"/>
                  </a:cubicBezTo>
                  <a:cubicBezTo>
                    <a:pt x="1744" y="737"/>
                    <a:pt x="1745" y="735"/>
                    <a:pt x="1737" y="738"/>
                  </a:cubicBezTo>
                  <a:cubicBezTo>
                    <a:pt x="1731" y="740"/>
                    <a:pt x="1727" y="739"/>
                    <a:pt x="1720" y="738"/>
                  </a:cubicBezTo>
                  <a:cubicBezTo>
                    <a:pt x="1716" y="737"/>
                    <a:pt x="1713" y="732"/>
                    <a:pt x="1710" y="730"/>
                  </a:cubicBezTo>
                  <a:cubicBezTo>
                    <a:pt x="1703" y="727"/>
                    <a:pt x="1702" y="726"/>
                    <a:pt x="1699" y="719"/>
                  </a:cubicBezTo>
                  <a:cubicBezTo>
                    <a:pt x="1696" y="714"/>
                    <a:pt x="1695" y="708"/>
                    <a:pt x="1690" y="707"/>
                  </a:cubicBezTo>
                  <a:cubicBezTo>
                    <a:pt x="1681" y="706"/>
                    <a:pt x="1682" y="706"/>
                    <a:pt x="1675" y="713"/>
                  </a:cubicBezTo>
                  <a:cubicBezTo>
                    <a:pt x="1673" y="716"/>
                    <a:pt x="1681" y="725"/>
                    <a:pt x="1682" y="727"/>
                  </a:cubicBezTo>
                  <a:cubicBezTo>
                    <a:pt x="1688" y="737"/>
                    <a:pt x="1693" y="746"/>
                    <a:pt x="1698" y="756"/>
                  </a:cubicBezTo>
                  <a:cubicBezTo>
                    <a:pt x="1698" y="752"/>
                    <a:pt x="1699" y="747"/>
                    <a:pt x="1700" y="743"/>
                  </a:cubicBezTo>
                  <a:cubicBezTo>
                    <a:pt x="1703" y="749"/>
                    <a:pt x="1702" y="756"/>
                    <a:pt x="1703" y="763"/>
                  </a:cubicBezTo>
                  <a:cubicBezTo>
                    <a:pt x="1709" y="763"/>
                    <a:pt x="1720" y="764"/>
                    <a:pt x="1725" y="760"/>
                  </a:cubicBezTo>
                  <a:cubicBezTo>
                    <a:pt x="1731" y="757"/>
                    <a:pt x="1737" y="748"/>
                    <a:pt x="1741" y="743"/>
                  </a:cubicBezTo>
                  <a:cubicBezTo>
                    <a:pt x="1742" y="748"/>
                    <a:pt x="1740" y="757"/>
                    <a:pt x="1745" y="760"/>
                  </a:cubicBezTo>
                  <a:cubicBezTo>
                    <a:pt x="1747" y="762"/>
                    <a:pt x="1750" y="764"/>
                    <a:pt x="1753" y="766"/>
                  </a:cubicBezTo>
                  <a:cubicBezTo>
                    <a:pt x="1755" y="767"/>
                    <a:pt x="1758" y="766"/>
                    <a:pt x="1760" y="769"/>
                  </a:cubicBezTo>
                  <a:cubicBezTo>
                    <a:pt x="1761" y="771"/>
                    <a:pt x="1763" y="776"/>
                    <a:pt x="1765" y="776"/>
                  </a:cubicBezTo>
                  <a:cubicBezTo>
                    <a:pt x="1769" y="777"/>
                    <a:pt x="1767" y="780"/>
                    <a:pt x="1767" y="784"/>
                  </a:cubicBezTo>
                  <a:cubicBezTo>
                    <a:pt x="1767" y="788"/>
                    <a:pt x="1759" y="795"/>
                    <a:pt x="1756" y="798"/>
                  </a:cubicBezTo>
                  <a:cubicBezTo>
                    <a:pt x="1756" y="796"/>
                    <a:pt x="1755" y="795"/>
                    <a:pt x="1755" y="794"/>
                  </a:cubicBezTo>
                  <a:cubicBezTo>
                    <a:pt x="1753" y="799"/>
                    <a:pt x="1751" y="801"/>
                    <a:pt x="1751" y="807"/>
                  </a:cubicBezTo>
                  <a:cubicBezTo>
                    <a:pt x="1751" y="811"/>
                    <a:pt x="1750" y="811"/>
                    <a:pt x="1746" y="813"/>
                  </a:cubicBezTo>
                  <a:cubicBezTo>
                    <a:pt x="1742" y="815"/>
                    <a:pt x="1738" y="817"/>
                    <a:pt x="1734" y="819"/>
                  </a:cubicBezTo>
                  <a:cubicBezTo>
                    <a:pt x="1731" y="820"/>
                    <a:pt x="1731" y="826"/>
                    <a:pt x="1729" y="828"/>
                  </a:cubicBezTo>
                  <a:cubicBezTo>
                    <a:pt x="1727" y="828"/>
                    <a:pt x="1724" y="826"/>
                    <a:pt x="1722" y="827"/>
                  </a:cubicBezTo>
                  <a:cubicBezTo>
                    <a:pt x="1719" y="828"/>
                    <a:pt x="1716" y="829"/>
                    <a:pt x="1713" y="831"/>
                  </a:cubicBezTo>
                  <a:cubicBezTo>
                    <a:pt x="1709" y="833"/>
                    <a:pt x="1710" y="838"/>
                    <a:pt x="1706" y="839"/>
                  </a:cubicBezTo>
                  <a:cubicBezTo>
                    <a:pt x="1699" y="842"/>
                    <a:pt x="1692" y="844"/>
                    <a:pt x="1686" y="847"/>
                  </a:cubicBezTo>
                  <a:cubicBezTo>
                    <a:pt x="1684" y="847"/>
                    <a:pt x="1683" y="848"/>
                    <a:pt x="1682" y="850"/>
                  </a:cubicBezTo>
                  <a:cubicBezTo>
                    <a:pt x="1681" y="853"/>
                    <a:pt x="1678" y="853"/>
                    <a:pt x="1676" y="853"/>
                  </a:cubicBezTo>
                  <a:cubicBezTo>
                    <a:pt x="1670" y="854"/>
                    <a:pt x="1664" y="856"/>
                    <a:pt x="1658" y="858"/>
                  </a:cubicBezTo>
                  <a:cubicBezTo>
                    <a:pt x="1654" y="859"/>
                    <a:pt x="1653" y="864"/>
                    <a:pt x="1649" y="864"/>
                  </a:cubicBezTo>
                  <a:cubicBezTo>
                    <a:pt x="1641" y="864"/>
                    <a:pt x="1641" y="865"/>
                    <a:pt x="1639" y="858"/>
                  </a:cubicBezTo>
                  <a:cubicBezTo>
                    <a:pt x="1638" y="850"/>
                    <a:pt x="1637" y="843"/>
                    <a:pt x="1635" y="835"/>
                  </a:cubicBezTo>
                  <a:cubicBezTo>
                    <a:pt x="1633" y="823"/>
                    <a:pt x="1627" y="815"/>
                    <a:pt x="1621" y="805"/>
                  </a:cubicBezTo>
                  <a:cubicBezTo>
                    <a:pt x="1618" y="799"/>
                    <a:pt x="1617" y="798"/>
                    <a:pt x="1611" y="796"/>
                  </a:cubicBezTo>
                  <a:cubicBezTo>
                    <a:pt x="1607" y="795"/>
                    <a:pt x="1607" y="784"/>
                    <a:pt x="1607" y="780"/>
                  </a:cubicBezTo>
                  <a:cubicBezTo>
                    <a:pt x="1606" y="774"/>
                    <a:pt x="1602" y="769"/>
                    <a:pt x="1600" y="764"/>
                  </a:cubicBezTo>
                  <a:cubicBezTo>
                    <a:pt x="1598" y="761"/>
                    <a:pt x="1595" y="759"/>
                    <a:pt x="1593" y="756"/>
                  </a:cubicBezTo>
                  <a:cubicBezTo>
                    <a:pt x="1589" y="749"/>
                    <a:pt x="1585" y="742"/>
                    <a:pt x="1581" y="734"/>
                  </a:cubicBezTo>
                  <a:cubicBezTo>
                    <a:pt x="1579" y="731"/>
                    <a:pt x="1577" y="725"/>
                    <a:pt x="1572" y="726"/>
                  </a:cubicBezTo>
                  <a:cubicBezTo>
                    <a:pt x="1573" y="722"/>
                    <a:pt x="1574" y="717"/>
                    <a:pt x="1574" y="713"/>
                  </a:cubicBezTo>
                  <a:cubicBezTo>
                    <a:pt x="1572" y="718"/>
                    <a:pt x="1571" y="723"/>
                    <a:pt x="1569" y="728"/>
                  </a:cubicBezTo>
                  <a:cubicBezTo>
                    <a:pt x="1563" y="722"/>
                    <a:pt x="1560" y="717"/>
                    <a:pt x="1556" y="709"/>
                  </a:cubicBezTo>
                  <a:cubicBezTo>
                    <a:pt x="1552" y="714"/>
                    <a:pt x="1559" y="723"/>
                    <a:pt x="1562" y="728"/>
                  </a:cubicBezTo>
                  <a:cubicBezTo>
                    <a:pt x="1566" y="738"/>
                    <a:pt x="1571" y="748"/>
                    <a:pt x="1576" y="758"/>
                  </a:cubicBezTo>
                  <a:cubicBezTo>
                    <a:pt x="1579" y="764"/>
                    <a:pt x="1578" y="771"/>
                    <a:pt x="1583" y="775"/>
                  </a:cubicBezTo>
                  <a:cubicBezTo>
                    <a:pt x="1584" y="777"/>
                    <a:pt x="1589" y="781"/>
                    <a:pt x="1590" y="784"/>
                  </a:cubicBezTo>
                  <a:cubicBezTo>
                    <a:pt x="1590" y="789"/>
                    <a:pt x="1591" y="794"/>
                    <a:pt x="1592" y="799"/>
                  </a:cubicBezTo>
                  <a:cubicBezTo>
                    <a:pt x="1592" y="802"/>
                    <a:pt x="1592" y="807"/>
                    <a:pt x="1594" y="809"/>
                  </a:cubicBezTo>
                  <a:cubicBezTo>
                    <a:pt x="1597" y="812"/>
                    <a:pt x="1601" y="815"/>
                    <a:pt x="1603" y="818"/>
                  </a:cubicBezTo>
                  <a:cubicBezTo>
                    <a:pt x="1607" y="825"/>
                    <a:pt x="1609" y="835"/>
                    <a:pt x="1612" y="842"/>
                  </a:cubicBezTo>
                  <a:cubicBezTo>
                    <a:pt x="1613" y="844"/>
                    <a:pt x="1620" y="844"/>
                    <a:pt x="1622" y="846"/>
                  </a:cubicBezTo>
                  <a:cubicBezTo>
                    <a:pt x="1624" y="849"/>
                    <a:pt x="1627" y="852"/>
                    <a:pt x="1630" y="856"/>
                  </a:cubicBezTo>
                  <a:cubicBezTo>
                    <a:pt x="1634" y="861"/>
                    <a:pt x="1644" y="867"/>
                    <a:pt x="1637" y="874"/>
                  </a:cubicBezTo>
                  <a:cubicBezTo>
                    <a:pt x="1641" y="875"/>
                    <a:pt x="1647" y="885"/>
                    <a:pt x="1650" y="884"/>
                  </a:cubicBezTo>
                  <a:cubicBezTo>
                    <a:pt x="1664" y="880"/>
                    <a:pt x="1677" y="877"/>
                    <a:pt x="1690" y="873"/>
                  </a:cubicBezTo>
                  <a:cubicBezTo>
                    <a:pt x="1692" y="873"/>
                    <a:pt x="1699" y="870"/>
                    <a:pt x="1701" y="873"/>
                  </a:cubicBezTo>
                  <a:cubicBezTo>
                    <a:pt x="1702" y="875"/>
                    <a:pt x="1698" y="888"/>
                    <a:pt x="1697" y="891"/>
                  </a:cubicBezTo>
                  <a:cubicBezTo>
                    <a:pt x="1695" y="901"/>
                    <a:pt x="1687" y="911"/>
                    <a:pt x="1682" y="920"/>
                  </a:cubicBezTo>
                  <a:cubicBezTo>
                    <a:pt x="1678" y="928"/>
                    <a:pt x="1675" y="937"/>
                    <a:pt x="1669" y="943"/>
                  </a:cubicBezTo>
                  <a:cubicBezTo>
                    <a:pt x="1653" y="960"/>
                    <a:pt x="1634" y="975"/>
                    <a:pt x="1622" y="995"/>
                  </a:cubicBezTo>
                  <a:cubicBezTo>
                    <a:pt x="1620" y="1000"/>
                    <a:pt x="1603" y="1023"/>
                    <a:pt x="1605" y="1027"/>
                  </a:cubicBezTo>
                  <a:cubicBezTo>
                    <a:pt x="1610" y="1034"/>
                    <a:pt x="1610" y="1036"/>
                    <a:pt x="1610" y="1044"/>
                  </a:cubicBezTo>
                  <a:cubicBezTo>
                    <a:pt x="1609" y="1052"/>
                    <a:pt x="1610" y="1053"/>
                    <a:pt x="1614" y="1059"/>
                  </a:cubicBezTo>
                  <a:cubicBezTo>
                    <a:pt x="1621" y="1069"/>
                    <a:pt x="1619" y="1084"/>
                    <a:pt x="1620" y="1096"/>
                  </a:cubicBezTo>
                  <a:cubicBezTo>
                    <a:pt x="1620" y="1105"/>
                    <a:pt x="1613" y="1115"/>
                    <a:pt x="1605" y="1119"/>
                  </a:cubicBezTo>
                  <a:cubicBezTo>
                    <a:pt x="1601" y="1121"/>
                    <a:pt x="1593" y="1123"/>
                    <a:pt x="1590" y="1126"/>
                  </a:cubicBezTo>
                  <a:cubicBezTo>
                    <a:pt x="1586" y="1131"/>
                    <a:pt x="1582" y="1135"/>
                    <a:pt x="1578" y="1140"/>
                  </a:cubicBezTo>
                  <a:cubicBezTo>
                    <a:pt x="1575" y="1144"/>
                    <a:pt x="1571" y="1146"/>
                    <a:pt x="1573" y="1151"/>
                  </a:cubicBezTo>
                  <a:cubicBezTo>
                    <a:pt x="1574" y="1155"/>
                    <a:pt x="1580" y="1163"/>
                    <a:pt x="1579" y="1167"/>
                  </a:cubicBezTo>
                  <a:cubicBezTo>
                    <a:pt x="1579" y="1171"/>
                    <a:pt x="1580" y="1182"/>
                    <a:pt x="1577" y="1185"/>
                  </a:cubicBezTo>
                  <a:cubicBezTo>
                    <a:pt x="1575" y="1189"/>
                    <a:pt x="1565" y="1191"/>
                    <a:pt x="1562" y="1193"/>
                  </a:cubicBezTo>
                  <a:cubicBezTo>
                    <a:pt x="1556" y="1195"/>
                    <a:pt x="1558" y="1198"/>
                    <a:pt x="1557" y="1205"/>
                  </a:cubicBezTo>
                  <a:cubicBezTo>
                    <a:pt x="1557" y="1208"/>
                    <a:pt x="1557"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7" y="1276"/>
                    <a:pt x="1476" y="1278"/>
                  </a:cubicBezTo>
                  <a:cubicBezTo>
                    <a:pt x="1470" y="1279"/>
                    <a:pt x="1465" y="1280"/>
                    <a:pt x="1460" y="1281"/>
                  </a:cubicBezTo>
                  <a:cubicBezTo>
                    <a:pt x="1457" y="1282"/>
                    <a:pt x="1452" y="1275"/>
                    <a:pt x="1450" y="1273"/>
                  </a:cubicBezTo>
                  <a:cubicBezTo>
                    <a:pt x="1443" y="1268"/>
                    <a:pt x="1444" y="1268"/>
                    <a:pt x="1445" y="1258"/>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7"/>
                  </a:cubicBezTo>
                  <a:cubicBezTo>
                    <a:pt x="1414" y="1167"/>
                    <a:pt x="1409" y="1159"/>
                    <a:pt x="1405" y="1149"/>
                  </a:cubicBezTo>
                  <a:cubicBezTo>
                    <a:pt x="1401" y="1143"/>
                    <a:pt x="1398" y="1137"/>
                    <a:pt x="1396" y="1131"/>
                  </a:cubicBezTo>
                  <a:cubicBezTo>
                    <a:pt x="1394" y="1128"/>
                    <a:pt x="1396" y="1123"/>
                    <a:pt x="1396" y="1121"/>
                  </a:cubicBezTo>
                  <a:cubicBezTo>
                    <a:pt x="1398" y="1107"/>
                    <a:pt x="1399" y="1095"/>
                    <a:pt x="1405" y="1083"/>
                  </a:cubicBezTo>
                  <a:cubicBezTo>
                    <a:pt x="1411" y="1072"/>
                    <a:pt x="1408" y="1063"/>
                    <a:pt x="1405" y="1052"/>
                  </a:cubicBezTo>
                  <a:cubicBezTo>
                    <a:pt x="1402" y="1039"/>
                    <a:pt x="1399" y="1027"/>
                    <a:pt x="1396" y="1014"/>
                  </a:cubicBezTo>
                  <a:cubicBezTo>
                    <a:pt x="1395" y="1011"/>
                    <a:pt x="1390" y="1006"/>
                    <a:pt x="1388" y="1003"/>
                  </a:cubicBezTo>
                  <a:cubicBezTo>
                    <a:pt x="1384" y="997"/>
                    <a:pt x="1380" y="992"/>
                    <a:pt x="1375" y="986"/>
                  </a:cubicBezTo>
                  <a:cubicBezTo>
                    <a:pt x="1373" y="983"/>
                    <a:pt x="1375" y="979"/>
                    <a:pt x="1375" y="975"/>
                  </a:cubicBezTo>
                  <a:cubicBezTo>
                    <a:pt x="1376" y="968"/>
                    <a:pt x="1377" y="960"/>
                    <a:pt x="1378" y="952"/>
                  </a:cubicBezTo>
                  <a:cubicBezTo>
                    <a:pt x="1379" y="945"/>
                    <a:pt x="1379" y="945"/>
                    <a:pt x="1375" y="940"/>
                  </a:cubicBezTo>
                  <a:cubicBezTo>
                    <a:pt x="1371" y="934"/>
                    <a:pt x="1371" y="933"/>
                    <a:pt x="1364" y="934"/>
                  </a:cubicBezTo>
                  <a:cubicBezTo>
                    <a:pt x="1360" y="934"/>
                    <a:pt x="1352" y="936"/>
                    <a:pt x="1349" y="933"/>
                  </a:cubicBezTo>
                  <a:cubicBezTo>
                    <a:pt x="1345" y="928"/>
                    <a:pt x="1341" y="923"/>
                    <a:pt x="1337" y="918"/>
                  </a:cubicBezTo>
                  <a:cubicBezTo>
                    <a:pt x="1335" y="916"/>
                    <a:pt x="1311" y="920"/>
                    <a:pt x="1308" y="921"/>
                  </a:cubicBezTo>
                  <a:cubicBezTo>
                    <a:pt x="1302" y="924"/>
                    <a:pt x="1296" y="927"/>
                    <a:pt x="1290" y="930"/>
                  </a:cubicBezTo>
                  <a:cubicBezTo>
                    <a:pt x="1285" y="933"/>
                    <a:pt x="1283" y="931"/>
                    <a:pt x="1278" y="930"/>
                  </a:cubicBezTo>
                  <a:cubicBezTo>
                    <a:pt x="1273" y="929"/>
                    <a:pt x="1270" y="927"/>
                    <a:pt x="1265" y="929"/>
                  </a:cubicBezTo>
                  <a:cubicBezTo>
                    <a:pt x="1258" y="931"/>
                    <a:pt x="1252" y="933"/>
                    <a:pt x="1246" y="936"/>
                  </a:cubicBezTo>
                  <a:cubicBezTo>
                    <a:pt x="1243" y="937"/>
                    <a:pt x="1239" y="933"/>
                    <a:pt x="1237" y="931"/>
                  </a:cubicBezTo>
                  <a:cubicBezTo>
                    <a:pt x="1230" y="926"/>
                    <a:pt x="1224" y="922"/>
                    <a:pt x="1218" y="917"/>
                  </a:cubicBezTo>
                  <a:cubicBezTo>
                    <a:pt x="1210" y="912"/>
                    <a:pt x="1207" y="909"/>
                    <a:pt x="1202" y="901"/>
                  </a:cubicBezTo>
                  <a:cubicBezTo>
                    <a:pt x="1194" y="887"/>
                    <a:pt x="1186" y="874"/>
                    <a:pt x="1178" y="860"/>
                  </a:cubicBezTo>
                  <a:cubicBezTo>
                    <a:pt x="1176" y="856"/>
                    <a:pt x="1173" y="851"/>
                    <a:pt x="1171" y="847"/>
                  </a:cubicBezTo>
                  <a:cubicBezTo>
                    <a:pt x="1170" y="845"/>
                    <a:pt x="1174" y="837"/>
                    <a:pt x="1174" y="835"/>
                  </a:cubicBezTo>
                  <a:cubicBezTo>
                    <a:pt x="1176" y="831"/>
                    <a:pt x="1180" y="825"/>
                    <a:pt x="1179" y="821"/>
                  </a:cubicBezTo>
                  <a:cubicBezTo>
                    <a:pt x="1178" y="814"/>
                    <a:pt x="1176" y="808"/>
                    <a:pt x="1175" y="801"/>
                  </a:cubicBezTo>
                  <a:cubicBezTo>
                    <a:pt x="1174" y="797"/>
                    <a:pt x="1170" y="789"/>
                    <a:pt x="1171" y="785"/>
                  </a:cubicBezTo>
                  <a:cubicBezTo>
                    <a:pt x="1171" y="782"/>
                    <a:pt x="1175" y="778"/>
                    <a:pt x="1176" y="776"/>
                  </a:cubicBezTo>
                  <a:cubicBezTo>
                    <a:pt x="1183" y="762"/>
                    <a:pt x="1191" y="748"/>
                    <a:pt x="1199" y="735"/>
                  </a:cubicBezTo>
                  <a:cubicBezTo>
                    <a:pt x="1204" y="725"/>
                    <a:pt x="1210" y="722"/>
                    <a:pt x="1219" y="717"/>
                  </a:cubicBezTo>
                  <a:cubicBezTo>
                    <a:pt x="1224" y="714"/>
                    <a:pt x="1226" y="714"/>
                    <a:pt x="1227" y="708"/>
                  </a:cubicBezTo>
                  <a:cubicBezTo>
                    <a:pt x="1228" y="701"/>
                    <a:pt x="1229" y="693"/>
                    <a:pt x="1230" y="686"/>
                  </a:cubicBezTo>
                  <a:cubicBezTo>
                    <a:pt x="1232" y="678"/>
                    <a:pt x="1248" y="676"/>
                    <a:pt x="1252" y="668"/>
                  </a:cubicBezTo>
                  <a:cubicBezTo>
                    <a:pt x="1254" y="662"/>
                    <a:pt x="1255" y="654"/>
                    <a:pt x="1261" y="652"/>
                  </a:cubicBezTo>
                  <a:cubicBezTo>
                    <a:pt x="1262" y="652"/>
                    <a:pt x="1267" y="660"/>
                    <a:pt x="1271" y="659"/>
                  </a:cubicBezTo>
                  <a:cubicBezTo>
                    <a:pt x="1273" y="658"/>
                    <a:pt x="1278" y="656"/>
                    <a:pt x="1280" y="657"/>
                  </a:cubicBezTo>
                  <a:cubicBezTo>
                    <a:pt x="1281" y="658"/>
                    <a:pt x="1286" y="661"/>
                    <a:pt x="1287" y="660"/>
                  </a:cubicBezTo>
                  <a:cubicBezTo>
                    <a:pt x="1291" y="658"/>
                    <a:pt x="1296" y="654"/>
                    <a:pt x="1301" y="652"/>
                  </a:cubicBezTo>
                  <a:cubicBezTo>
                    <a:pt x="1309" y="648"/>
                    <a:pt x="1320" y="644"/>
                    <a:pt x="1330" y="643"/>
                  </a:cubicBezTo>
                  <a:cubicBezTo>
                    <a:pt x="1332" y="643"/>
                    <a:pt x="1336" y="642"/>
                    <a:pt x="1339" y="642"/>
                  </a:cubicBezTo>
                  <a:cubicBezTo>
                    <a:pt x="1341" y="643"/>
                    <a:pt x="1344" y="645"/>
                    <a:pt x="1346" y="645"/>
                  </a:cubicBezTo>
                  <a:cubicBezTo>
                    <a:pt x="1348" y="644"/>
                    <a:pt x="1350" y="642"/>
                    <a:pt x="1353" y="641"/>
                  </a:cubicBezTo>
                  <a:cubicBezTo>
                    <a:pt x="1355" y="641"/>
                    <a:pt x="1357" y="642"/>
                    <a:pt x="1359" y="642"/>
                  </a:cubicBezTo>
                  <a:cubicBezTo>
                    <a:pt x="1366" y="642"/>
                    <a:pt x="1370" y="643"/>
                    <a:pt x="1376" y="640"/>
                  </a:cubicBezTo>
                  <a:cubicBezTo>
                    <a:pt x="1380" y="637"/>
                    <a:pt x="1384" y="641"/>
                    <a:pt x="1389" y="643"/>
                  </a:cubicBezTo>
                  <a:cubicBezTo>
                    <a:pt x="1385" y="650"/>
                    <a:pt x="1385" y="650"/>
                    <a:pt x="1389" y="658"/>
                  </a:cubicBezTo>
                  <a:cubicBezTo>
                    <a:pt x="1390" y="661"/>
                    <a:pt x="1383" y="666"/>
                    <a:pt x="1381" y="668"/>
                  </a:cubicBezTo>
                  <a:cubicBezTo>
                    <a:pt x="1385" y="672"/>
                    <a:pt x="1389" y="678"/>
                    <a:pt x="1394" y="679"/>
                  </a:cubicBezTo>
                  <a:cubicBezTo>
                    <a:pt x="1402" y="681"/>
                    <a:pt x="1410" y="683"/>
                    <a:pt x="1418" y="686"/>
                  </a:cubicBezTo>
                  <a:cubicBezTo>
                    <a:pt x="1424" y="687"/>
                    <a:pt x="1423" y="694"/>
                    <a:pt x="1429" y="697"/>
                  </a:cubicBezTo>
                  <a:cubicBezTo>
                    <a:pt x="1434" y="699"/>
                    <a:pt x="1439" y="698"/>
                    <a:pt x="1444" y="702"/>
                  </a:cubicBezTo>
                  <a:cubicBezTo>
                    <a:pt x="1451" y="707"/>
                    <a:pt x="1455" y="708"/>
                    <a:pt x="1459" y="699"/>
                  </a:cubicBezTo>
                  <a:cubicBezTo>
                    <a:pt x="1460" y="697"/>
                    <a:pt x="1457" y="694"/>
                    <a:pt x="1458" y="692"/>
                  </a:cubicBezTo>
                  <a:cubicBezTo>
                    <a:pt x="1459" y="690"/>
                    <a:pt x="1461" y="685"/>
                    <a:pt x="1462" y="685"/>
                  </a:cubicBezTo>
                  <a:cubicBezTo>
                    <a:pt x="1470" y="682"/>
                    <a:pt x="1474" y="681"/>
                    <a:pt x="1482" y="683"/>
                  </a:cubicBezTo>
                  <a:cubicBezTo>
                    <a:pt x="1484" y="684"/>
                    <a:pt x="1482" y="687"/>
                    <a:pt x="1484" y="688"/>
                  </a:cubicBezTo>
                  <a:cubicBezTo>
                    <a:pt x="1488" y="689"/>
                    <a:pt x="1491" y="689"/>
                    <a:pt x="1495" y="690"/>
                  </a:cubicBezTo>
                  <a:cubicBezTo>
                    <a:pt x="1498" y="691"/>
                    <a:pt x="1498" y="692"/>
                    <a:pt x="1500" y="695"/>
                  </a:cubicBezTo>
                  <a:cubicBezTo>
                    <a:pt x="1500" y="697"/>
                    <a:pt x="1503" y="693"/>
                    <a:pt x="1505" y="694"/>
                  </a:cubicBezTo>
                  <a:cubicBezTo>
                    <a:pt x="1510" y="695"/>
                    <a:pt x="1516" y="697"/>
                    <a:pt x="1522" y="699"/>
                  </a:cubicBezTo>
                  <a:cubicBezTo>
                    <a:pt x="1528" y="701"/>
                    <a:pt x="1529" y="701"/>
                    <a:pt x="1535" y="698"/>
                  </a:cubicBezTo>
                  <a:cubicBezTo>
                    <a:pt x="1542" y="694"/>
                    <a:pt x="1543" y="693"/>
                    <a:pt x="1549" y="697"/>
                  </a:cubicBezTo>
                  <a:cubicBezTo>
                    <a:pt x="1557" y="700"/>
                    <a:pt x="1569" y="699"/>
                    <a:pt x="1573" y="689"/>
                  </a:cubicBezTo>
                  <a:cubicBezTo>
                    <a:pt x="1575" y="683"/>
                    <a:pt x="1586" y="664"/>
                    <a:pt x="1582" y="657"/>
                  </a:cubicBezTo>
                  <a:cubicBezTo>
                    <a:pt x="1579" y="653"/>
                    <a:pt x="1585" y="645"/>
                    <a:pt x="1584" y="643"/>
                  </a:cubicBezTo>
                  <a:cubicBezTo>
                    <a:pt x="1582" y="641"/>
                    <a:pt x="1580" y="644"/>
                    <a:pt x="1578"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3"/>
                    <a:pt x="1541" y="642"/>
                    <a:pt x="1540" y="645"/>
                  </a:cubicBezTo>
                  <a:cubicBezTo>
                    <a:pt x="1539" y="649"/>
                    <a:pt x="1539" y="649"/>
                    <a:pt x="1535" y="650"/>
                  </a:cubicBezTo>
                  <a:cubicBezTo>
                    <a:pt x="1531" y="650"/>
                    <a:pt x="1525" y="645"/>
                    <a:pt x="1522" y="643"/>
                  </a:cubicBezTo>
                  <a:cubicBezTo>
                    <a:pt x="1516" y="640"/>
                    <a:pt x="1506" y="623"/>
                    <a:pt x="1512" y="616"/>
                  </a:cubicBezTo>
                  <a:cubicBezTo>
                    <a:pt x="1510" y="617"/>
                    <a:pt x="1508" y="617"/>
                    <a:pt x="1506" y="617"/>
                  </a:cubicBezTo>
                  <a:cubicBezTo>
                    <a:pt x="1505" y="610"/>
                    <a:pt x="1514" y="608"/>
                    <a:pt x="1518" y="608"/>
                  </a:cubicBezTo>
                  <a:cubicBezTo>
                    <a:pt x="1525" y="608"/>
                    <a:pt x="1528" y="608"/>
                    <a:pt x="1535" y="604"/>
                  </a:cubicBezTo>
                  <a:cubicBezTo>
                    <a:pt x="1533" y="603"/>
                    <a:pt x="1531" y="602"/>
                    <a:pt x="1529" y="601"/>
                  </a:cubicBezTo>
                  <a:cubicBezTo>
                    <a:pt x="1530" y="598"/>
                    <a:pt x="1537" y="600"/>
                    <a:pt x="1541" y="600"/>
                  </a:cubicBezTo>
                  <a:cubicBezTo>
                    <a:pt x="1546" y="601"/>
                    <a:pt x="1547" y="599"/>
                    <a:pt x="1552" y="596"/>
                  </a:cubicBezTo>
                  <a:cubicBezTo>
                    <a:pt x="1555" y="594"/>
                    <a:pt x="1559" y="591"/>
                    <a:pt x="1563" y="591"/>
                  </a:cubicBezTo>
                  <a:cubicBezTo>
                    <a:pt x="1567" y="592"/>
                    <a:pt x="1572" y="592"/>
                    <a:pt x="1577" y="591"/>
                  </a:cubicBezTo>
                  <a:cubicBezTo>
                    <a:pt x="1575" y="593"/>
                    <a:pt x="1577" y="594"/>
                    <a:pt x="1579" y="595"/>
                  </a:cubicBezTo>
                  <a:cubicBezTo>
                    <a:pt x="1583" y="597"/>
                    <a:pt x="1582" y="593"/>
                    <a:pt x="1585" y="597"/>
                  </a:cubicBezTo>
                  <a:cubicBezTo>
                    <a:pt x="1586" y="599"/>
                    <a:pt x="1595" y="600"/>
                    <a:pt x="1598" y="602"/>
                  </a:cubicBezTo>
                  <a:cubicBezTo>
                    <a:pt x="1603" y="604"/>
                    <a:pt x="1606" y="601"/>
                    <a:pt x="1611" y="601"/>
                  </a:cubicBezTo>
                  <a:cubicBezTo>
                    <a:pt x="1617" y="602"/>
                    <a:pt x="1620" y="600"/>
                    <a:pt x="1625" y="597"/>
                  </a:cubicBezTo>
                  <a:cubicBezTo>
                    <a:pt x="1629" y="594"/>
                    <a:pt x="1627" y="587"/>
                    <a:pt x="1625" y="585"/>
                  </a:cubicBezTo>
                  <a:cubicBezTo>
                    <a:pt x="1621" y="581"/>
                    <a:pt x="1617" y="580"/>
                    <a:pt x="1613" y="576"/>
                  </a:cubicBezTo>
                  <a:cubicBezTo>
                    <a:pt x="1609" y="572"/>
                    <a:pt x="1605" y="567"/>
                    <a:pt x="1600" y="567"/>
                  </a:cubicBezTo>
                  <a:cubicBezTo>
                    <a:pt x="1599" y="567"/>
                    <a:pt x="1595" y="564"/>
                    <a:pt x="1595" y="563"/>
                  </a:cubicBezTo>
                  <a:cubicBezTo>
                    <a:pt x="1592" y="562"/>
                    <a:pt x="1590" y="560"/>
                    <a:pt x="1588" y="559"/>
                  </a:cubicBezTo>
                  <a:cubicBezTo>
                    <a:pt x="1588" y="558"/>
                    <a:pt x="1590" y="556"/>
                    <a:pt x="1590" y="556"/>
                  </a:cubicBezTo>
                  <a:cubicBezTo>
                    <a:pt x="1592" y="557"/>
                    <a:pt x="1594" y="557"/>
                    <a:pt x="1596" y="557"/>
                  </a:cubicBezTo>
                  <a:cubicBezTo>
                    <a:pt x="1594" y="551"/>
                    <a:pt x="1598" y="549"/>
                    <a:pt x="1603" y="549"/>
                  </a:cubicBezTo>
                  <a:cubicBezTo>
                    <a:pt x="1601" y="547"/>
                    <a:pt x="1598" y="545"/>
                    <a:pt x="1597" y="543"/>
                  </a:cubicBezTo>
                  <a:cubicBezTo>
                    <a:pt x="1599" y="543"/>
                    <a:pt x="1601" y="543"/>
                    <a:pt x="1603" y="543"/>
                  </a:cubicBezTo>
                  <a:cubicBezTo>
                    <a:pt x="1601" y="538"/>
                    <a:pt x="1607" y="541"/>
                    <a:pt x="1608" y="538"/>
                  </a:cubicBezTo>
                  <a:cubicBezTo>
                    <a:pt x="1609" y="535"/>
                    <a:pt x="1604" y="537"/>
                    <a:pt x="1603" y="537"/>
                  </a:cubicBezTo>
                  <a:cubicBezTo>
                    <a:pt x="1598" y="538"/>
                    <a:pt x="1592" y="538"/>
                    <a:pt x="1589" y="542"/>
                  </a:cubicBezTo>
                  <a:cubicBezTo>
                    <a:pt x="1589" y="542"/>
                    <a:pt x="1589" y="541"/>
                    <a:pt x="1589" y="541"/>
                  </a:cubicBezTo>
                  <a:cubicBezTo>
                    <a:pt x="1583" y="542"/>
                    <a:pt x="1581" y="543"/>
                    <a:pt x="1577" y="547"/>
                  </a:cubicBezTo>
                  <a:cubicBezTo>
                    <a:pt x="1577" y="546"/>
                    <a:pt x="1577" y="546"/>
                    <a:pt x="1578" y="545"/>
                  </a:cubicBezTo>
                  <a:cubicBezTo>
                    <a:pt x="1572" y="544"/>
                    <a:pt x="1574" y="552"/>
                    <a:pt x="1577" y="554"/>
                  </a:cubicBezTo>
                  <a:cubicBezTo>
                    <a:pt x="1580" y="558"/>
                    <a:pt x="1584" y="556"/>
                    <a:pt x="1589" y="556"/>
                  </a:cubicBezTo>
                  <a:cubicBezTo>
                    <a:pt x="1586" y="562"/>
                    <a:pt x="1582" y="558"/>
                    <a:pt x="1578" y="560"/>
                  </a:cubicBezTo>
                  <a:cubicBezTo>
                    <a:pt x="1574" y="562"/>
                    <a:pt x="1567" y="568"/>
                    <a:pt x="1563" y="565"/>
                  </a:cubicBezTo>
                  <a:cubicBezTo>
                    <a:pt x="1565" y="558"/>
                    <a:pt x="1562" y="559"/>
                    <a:pt x="1556" y="556"/>
                  </a:cubicBezTo>
                  <a:cubicBezTo>
                    <a:pt x="1559" y="554"/>
                    <a:pt x="1570" y="550"/>
                    <a:pt x="1562" y="548"/>
                  </a:cubicBezTo>
                  <a:cubicBezTo>
                    <a:pt x="1560" y="547"/>
                    <a:pt x="1557" y="548"/>
                    <a:pt x="1555" y="548"/>
                  </a:cubicBezTo>
                  <a:cubicBezTo>
                    <a:pt x="1553" y="548"/>
                    <a:pt x="1551" y="545"/>
                    <a:pt x="1549" y="544"/>
                  </a:cubicBezTo>
                  <a:cubicBezTo>
                    <a:pt x="1552" y="544"/>
                    <a:pt x="1556" y="546"/>
                    <a:pt x="1558" y="542"/>
                  </a:cubicBezTo>
                  <a:cubicBezTo>
                    <a:pt x="1554" y="544"/>
                    <a:pt x="1546" y="540"/>
                    <a:pt x="1544" y="542"/>
                  </a:cubicBezTo>
                  <a:cubicBezTo>
                    <a:pt x="1542" y="545"/>
                    <a:pt x="1535" y="550"/>
                    <a:pt x="1535" y="553"/>
                  </a:cubicBezTo>
                  <a:cubicBezTo>
                    <a:pt x="1534" y="555"/>
                    <a:pt x="1534" y="560"/>
                    <a:pt x="1533" y="562"/>
                  </a:cubicBezTo>
                  <a:cubicBezTo>
                    <a:pt x="1532" y="563"/>
                    <a:pt x="1528" y="563"/>
                    <a:pt x="1527" y="565"/>
                  </a:cubicBezTo>
                  <a:cubicBezTo>
                    <a:pt x="1526" y="571"/>
                    <a:pt x="1526" y="576"/>
                    <a:pt x="1521" y="579"/>
                  </a:cubicBezTo>
                  <a:cubicBezTo>
                    <a:pt x="1517" y="582"/>
                    <a:pt x="1518" y="588"/>
                    <a:pt x="1520" y="592"/>
                  </a:cubicBezTo>
                  <a:cubicBezTo>
                    <a:pt x="1522" y="595"/>
                    <a:pt x="1529" y="599"/>
                    <a:pt x="1529" y="600"/>
                  </a:cubicBezTo>
                  <a:cubicBezTo>
                    <a:pt x="1528" y="604"/>
                    <a:pt x="1520" y="599"/>
                    <a:pt x="1518" y="602"/>
                  </a:cubicBezTo>
                  <a:cubicBezTo>
                    <a:pt x="1514" y="605"/>
                    <a:pt x="1510" y="609"/>
                    <a:pt x="1506" y="612"/>
                  </a:cubicBezTo>
                  <a:cubicBezTo>
                    <a:pt x="1506" y="608"/>
                    <a:pt x="1508" y="607"/>
                    <a:pt x="1511" y="606"/>
                  </a:cubicBezTo>
                  <a:cubicBezTo>
                    <a:pt x="1509" y="605"/>
                    <a:pt x="1506" y="605"/>
                    <a:pt x="1504" y="604"/>
                  </a:cubicBezTo>
                  <a:cubicBezTo>
                    <a:pt x="1500" y="602"/>
                    <a:pt x="1497" y="603"/>
                    <a:pt x="1494" y="602"/>
                  </a:cubicBezTo>
                  <a:cubicBezTo>
                    <a:pt x="1492" y="602"/>
                    <a:pt x="1490" y="603"/>
                    <a:pt x="1488" y="604"/>
                  </a:cubicBezTo>
                  <a:cubicBezTo>
                    <a:pt x="1487" y="604"/>
                    <a:pt x="1489" y="607"/>
                    <a:pt x="1488" y="608"/>
                  </a:cubicBezTo>
                  <a:cubicBezTo>
                    <a:pt x="1485" y="611"/>
                    <a:pt x="1483" y="608"/>
                    <a:pt x="1480" y="606"/>
                  </a:cubicBezTo>
                  <a:cubicBezTo>
                    <a:pt x="1477" y="610"/>
                    <a:pt x="1480" y="613"/>
                    <a:pt x="1482" y="616"/>
                  </a:cubicBezTo>
                  <a:cubicBezTo>
                    <a:pt x="1484" y="620"/>
                    <a:pt x="1485" y="620"/>
                    <a:pt x="1481" y="624"/>
                  </a:cubicBezTo>
                  <a:cubicBezTo>
                    <a:pt x="1486" y="627"/>
                    <a:pt x="1491" y="628"/>
                    <a:pt x="1490" y="635"/>
                  </a:cubicBezTo>
                  <a:cubicBezTo>
                    <a:pt x="1487" y="633"/>
                    <a:pt x="1485" y="630"/>
                    <a:pt x="1482" y="634"/>
                  </a:cubicBezTo>
                  <a:cubicBezTo>
                    <a:pt x="1486" y="635"/>
                    <a:pt x="1486" y="637"/>
                    <a:pt x="1483" y="639"/>
                  </a:cubicBezTo>
                  <a:cubicBezTo>
                    <a:pt x="1481" y="642"/>
                    <a:pt x="1482" y="643"/>
                    <a:pt x="1483" y="646"/>
                  </a:cubicBezTo>
                  <a:cubicBezTo>
                    <a:pt x="1480" y="646"/>
                    <a:pt x="1477" y="646"/>
                    <a:pt x="1476" y="643"/>
                  </a:cubicBezTo>
                  <a:cubicBezTo>
                    <a:pt x="1475" y="640"/>
                    <a:pt x="1473" y="641"/>
                    <a:pt x="1471" y="643"/>
                  </a:cubicBezTo>
                  <a:cubicBezTo>
                    <a:pt x="1468" y="635"/>
                    <a:pt x="1467" y="634"/>
                    <a:pt x="1473" y="628"/>
                  </a:cubicBezTo>
                  <a:cubicBezTo>
                    <a:pt x="1467" y="628"/>
                    <a:pt x="1467" y="628"/>
                    <a:pt x="1463" y="622"/>
                  </a:cubicBezTo>
                  <a:cubicBezTo>
                    <a:pt x="1461" y="619"/>
                    <a:pt x="1460" y="614"/>
                    <a:pt x="1457" y="611"/>
                  </a:cubicBezTo>
                  <a:cubicBezTo>
                    <a:pt x="1452" y="607"/>
                    <a:pt x="1454" y="604"/>
                    <a:pt x="1455" y="598"/>
                  </a:cubicBezTo>
                  <a:cubicBezTo>
                    <a:pt x="1455" y="592"/>
                    <a:pt x="1453" y="592"/>
                    <a:pt x="1449" y="588"/>
                  </a:cubicBezTo>
                  <a:cubicBezTo>
                    <a:pt x="1443" y="583"/>
                    <a:pt x="1436" y="577"/>
                    <a:pt x="1428" y="576"/>
                  </a:cubicBezTo>
                  <a:cubicBezTo>
                    <a:pt x="1426" y="575"/>
                    <a:pt x="1422" y="570"/>
                    <a:pt x="1421" y="568"/>
                  </a:cubicBezTo>
                  <a:cubicBezTo>
                    <a:pt x="1419" y="562"/>
                    <a:pt x="1419" y="560"/>
                    <a:pt x="1414" y="557"/>
                  </a:cubicBezTo>
                  <a:cubicBezTo>
                    <a:pt x="1412" y="563"/>
                    <a:pt x="1410" y="560"/>
                    <a:pt x="1409" y="555"/>
                  </a:cubicBezTo>
                  <a:cubicBezTo>
                    <a:pt x="1408" y="551"/>
                    <a:pt x="1409" y="552"/>
                    <a:pt x="1404" y="553"/>
                  </a:cubicBezTo>
                  <a:cubicBezTo>
                    <a:pt x="1400" y="554"/>
                    <a:pt x="1397" y="555"/>
                    <a:pt x="1400" y="560"/>
                  </a:cubicBezTo>
                  <a:cubicBezTo>
                    <a:pt x="1401" y="562"/>
                    <a:pt x="1397" y="567"/>
                    <a:pt x="1400" y="569"/>
                  </a:cubicBezTo>
                  <a:cubicBezTo>
                    <a:pt x="1403" y="571"/>
                    <a:pt x="1408" y="573"/>
                    <a:pt x="1410" y="576"/>
                  </a:cubicBezTo>
                  <a:cubicBezTo>
                    <a:pt x="1412" y="579"/>
                    <a:pt x="1412" y="584"/>
                    <a:pt x="1414" y="586"/>
                  </a:cubicBezTo>
                  <a:cubicBezTo>
                    <a:pt x="1418" y="589"/>
                    <a:pt x="1420" y="592"/>
                    <a:pt x="1424" y="592"/>
                  </a:cubicBezTo>
                  <a:cubicBezTo>
                    <a:pt x="1427" y="592"/>
                    <a:pt x="1431" y="592"/>
                    <a:pt x="1427" y="595"/>
                  </a:cubicBezTo>
                  <a:cubicBezTo>
                    <a:pt x="1431" y="599"/>
                    <a:pt x="1451" y="607"/>
                    <a:pt x="1446" y="614"/>
                  </a:cubicBezTo>
                  <a:cubicBezTo>
                    <a:pt x="1444" y="613"/>
                    <a:pt x="1438" y="605"/>
                    <a:pt x="1436" y="607"/>
                  </a:cubicBezTo>
                  <a:cubicBezTo>
                    <a:pt x="1433" y="609"/>
                    <a:pt x="1433" y="610"/>
                    <a:pt x="1432" y="613"/>
                  </a:cubicBezTo>
                  <a:cubicBezTo>
                    <a:pt x="1432" y="616"/>
                    <a:pt x="1433" y="616"/>
                    <a:pt x="1435" y="617"/>
                  </a:cubicBezTo>
                  <a:cubicBezTo>
                    <a:pt x="1441" y="622"/>
                    <a:pt x="1432" y="623"/>
                    <a:pt x="1432" y="626"/>
                  </a:cubicBezTo>
                  <a:cubicBezTo>
                    <a:pt x="1432" y="629"/>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3" y="632"/>
                    <a:pt x="1416" y="631"/>
                  </a:cubicBezTo>
                  <a:cubicBezTo>
                    <a:pt x="1418" y="631"/>
                    <a:pt x="1423" y="631"/>
                    <a:pt x="1426" y="629"/>
                  </a:cubicBezTo>
                  <a:cubicBezTo>
                    <a:pt x="1428" y="627"/>
                    <a:pt x="1426" y="626"/>
                    <a:pt x="1428" y="624"/>
                  </a:cubicBezTo>
                  <a:cubicBezTo>
                    <a:pt x="1430" y="623"/>
                    <a:pt x="1426" y="612"/>
                    <a:pt x="1424" y="611"/>
                  </a:cubicBezTo>
                  <a:cubicBezTo>
                    <a:pt x="1423" y="611"/>
                    <a:pt x="1419" y="611"/>
                    <a:pt x="1420" y="609"/>
                  </a:cubicBezTo>
                  <a:cubicBezTo>
                    <a:pt x="1420" y="606"/>
                    <a:pt x="1417" y="605"/>
                    <a:pt x="1415" y="606"/>
                  </a:cubicBezTo>
                  <a:cubicBezTo>
                    <a:pt x="1415" y="603"/>
                    <a:pt x="1410" y="599"/>
                    <a:pt x="1407" y="599"/>
                  </a:cubicBezTo>
                  <a:cubicBezTo>
                    <a:pt x="1403" y="600"/>
                    <a:pt x="1401" y="596"/>
                    <a:pt x="1398" y="593"/>
                  </a:cubicBezTo>
                  <a:cubicBezTo>
                    <a:pt x="1393" y="588"/>
                    <a:pt x="1386" y="585"/>
                    <a:pt x="1384" y="578"/>
                  </a:cubicBezTo>
                  <a:cubicBezTo>
                    <a:pt x="1383" y="572"/>
                    <a:pt x="1383" y="571"/>
                    <a:pt x="1377" y="568"/>
                  </a:cubicBezTo>
                  <a:cubicBezTo>
                    <a:pt x="1374" y="567"/>
                    <a:pt x="1371" y="566"/>
                    <a:pt x="1369" y="568"/>
                  </a:cubicBezTo>
                  <a:cubicBezTo>
                    <a:pt x="1367" y="570"/>
                    <a:pt x="1353" y="581"/>
                    <a:pt x="1351" y="581"/>
                  </a:cubicBezTo>
                  <a:cubicBezTo>
                    <a:pt x="1346" y="579"/>
                    <a:pt x="1341" y="577"/>
                    <a:pt x="1336" y="576"/>
                  </a:cubicBezTo>
                  <a:cubicBezTo>
                    <a:pt x="1333" y="575"/>
                    <a:pt x="1329" y="580"/>
                    <a:pt x="1328" y="582"/>
                  </a:cubicBezTo>
                  <a:cubicBezTo>
                    <a:pt x="1327" y="583"/>
                    <a:pt x="1330" y="590"/>
                    <a:pt x="1328" y="593"/>
                  </a:cubicBezTo>
                  <a:cubicBezTo>
                    <a:pt x="1326" y="596"/>
                    <a:pt x="1319" y="597"/>
                    <a:pt x="1316" y="599"/>
                  </a:cubicBezTo>
                  <a:cubicBezTo>
                    <a:pt x="1308" y="603"/>
                    <a:pt x="1306" y="609"/>
                    <a:pt x="1301" y="618"/>
                  </a:cubicBezTo>
                  <a:cubicBezTo>
                    <a:pt x="1300" y="620"/>
                    <a:pt x="1306" y="622"/>
                    <a:pt x="1303" y="626"/>
                  </a:cubicBezTo>
                  <a:cubicBezTo>
                    <a:pt x="1301" y="629"/>
                    <a:pt x="1296" y="633"/>
                    <a:pt x="1298" y="636"/>
                  </a:cubicBezTo>
                  <a:cubicBezTo>
                    <a:pt x="1296" y="636"/>
                    <a:pt x="1292" y="636"/>
                    <a:pt x="1291" y="638"/>
                  </a:cubicBezTo>
                  <a:cubicBezTo>
                    <a:pt x="1290" y="639"/>
                    <a:pt x="1288" y="644"/>
                    <a:pt x="1286" y="644"/>
                  </a:cubicBezTo>
                  <a:cubicBezTo>
                    <a:pt x="1281" y="645"/>
                    <a:pt x="1276" y="644"/>
                    <a:pt x="1271" y="644"/>
                  </a:cubicBezTo>
                  <a:cubicBezTo>
                    <a:pt x="1267" y="644"/>
                    <a:pt x="1264" y="650"/>
                    <a:pt x="1260" y="651"/>
                  </a:cubicBezTo>
                  <a:cubicBezTo>
                    <a:pt x="1257" y="652"/>
                    <a:pt x="1251" y="645"/>
                    <a:pt x="1255" y="642"/>
                  </a:cubicBezTo>
                  <a:cubicBezTo>
                    <a:pt x="1251" y="644"/>
                    <a:pt x="1249" y="637"/>
                    <a:pt x="1244" y="640"/>
                  </a:cubicBezTo>
                  <a:cubicBezTo>
                    <a:pt x="1240" y="642"/>
                    <a:pt x="1238" y="639"/>
                    <a:pt x="1234" y="641"/>
                  </a:cubicBezTo>
                  <a:cubicBezTo>
                    <a:pt x="1235" y="638"/>
                    <a:pt x="1235" y="636"/>
                    <a:pt x="1235" y="633"/>
                  </a:cubicBezTo>
                  <a:cubicBezTo>
                    <a:pt x="1235" y="631"/>
                    <a:pt x="1235" y="629"/>
                    <a:pt x="1235" y="628"/>
                  </a:cubicBezTo>
                  <a:cubicBezTo>
                    <a:pt x="1235" y="626"/>
                    <a:pt x="1233" y="628"/>
                    <a:pt x="1232" y="627"/>
                  </a:cubicBezTo>
                  <a:cubicBezTo>
                    <a:pt x="1229" y="622"/>
                    <a:pt x="1231" y="621"/>
                    <a:pt x="1233" y="616"/>
                  </a:cubicBezTo>
                  <a:cubicBezTo>
                    <a:pt x="1234" y="611"/>
                    <a:pt x="1238" y="603"/>
                    <a:pt x="1235" y="598"/>
                  </a:cubicBezTo>
                  <a:cubicBezTo>
                    <a:pt x="1234" y="594"/>
                    <a:pt x="1234" y="589"/>
                    <a:pt x="1235" y="584"/>
                  </a:cubicBezTo>
                  <a:cubicBezTo>
                    <a:pt x="1233" y="586"/>
                    <a:pt x="1231" y="582"/>
                    <a:pt x="1232" y="579"/>
                  </a:cubicBezTo>
                  <a:cubicBezTo>
                    <a:pt x="1233" y="577"/>
                    <a:pt x="1238" y="577"/>
                    <a:pt x="1240" y="577"/>
                  </a:cubicBezTo>
                  <a:cubicBezTo>
                    <a:pt x="1240" y="576"/>
                    <a:pt x="1239" y="575"/>
                    <a:pt x="1239" y="575"/>
                  </a:cubicBezTo>
                  <a:cubicBezTo>
                    <a:pt x="1244" y="571"/>
                    <a:pt x="1246" y="577"/>
                    <a:pt x="1250" y="575"/>
                  </a:cubicBezTo>
                  <a:cubicBezTo>
                    <a:pt x="1256" y="574"/>
                    <a:pt x="1258" y="574"/>
                    <a:pt x="1264" y="576"/>
                  </a:cubicBezTo>
                  <a:cubicBezTo>
                    <a:pt x="1269" y="577"/>
                    <a:pt x="1273" y="575"/>
                    <a:pt x="1277" y="576"/>
                  </a:cubicBezTo>
                  <a:cubicBezTo>
                    <a:pt x="1280" y="577"/>
                    <a:pt x="1285" y="578"/>
                    <a:pt x="1288" y="577"/>
                  </a:cubicBezTo>
                  <a:cubicBezTo>
                    <a:pt x="1296" y="576"/>
                    <a:pt x="1295" y="560"/>
                    <a:pt x="1295" y="554"/>
                  </a:cubicBezTo>
                  <a:cubicBezTo>
                    <a:pt x="1295" y="548"/>
                    <a:pt x="1296" y="546"/>
                    <a:pt x="1290" y="544"/>
                  </a:cubicBezTo>
                  <a:cubicBezTo>
                    <a:pt x="1287" y="543"/>
                    <a:pt x="1286" y="537"/>
                    <a:pt x="1287" y="535"/>
                  </a:cubicBezTo>
                  <a:cubicBezTo>
                    <a:pt x="1284" y="536"/>
                    <a:pt x="1285" y="534"/>
                    <a:pt x="1284" y="534"/>
                  </a:cubicBezTo>
                  <a:cubicBezTo>
                    <a:pt x="1283" y="533"/>
                    <a:pt x="1279" y="533"/>
                    <a:pt x="1279" y="532"/>
                  </a:cubicBezTo>
                  <a:cubicBezTo>
                    <a:pt x="1276" y="530"/>
                    <a:pt x="1275" y="529"/>
                    <a:pt x="1272" y="529"/>
                  </a:cubicBezTo>
                  <a:cubicBezTo>
                    <a:pt x="1270" y="530"/>
                    <a:pt x="1269" y="529"/>
                    <a:pt x="1267" y="527"/>
                  </a:cubicBezTo>
                  <a:cubicBezTo>
                    <a:pt x="1268" y="527"/>
                    <a:pt x="1269" y="526"/>
                    <a:pt x="1270" y="526"/>
                  </a:cubicBezTo>
                  <a:cubicBezTo>
                    <a:pt x="1268" y="525"/>
                    <a:pt x="1266" y="524"/>
                    <a:pt x="1266" y="521"/>
                  </a:cubicBezTo>
                  <a:cubicBezTo>
                    <a:pt x="1270" y="521"/>
                    <a:pt x="1274" y="522"/>
                    <a:pt x="1276" y="520"/>
                  </a:cubicBezTo>
                  <a:cubicBezTo>
                    <a:pt x="1283" y="515"/>
                    <a:pt x="1279" y="523"/>
                    <a:pt x="1283" y="522"/>
                  </a:cubicBezTo>
                  <a:cubicBezTo>
                    <a:pt x="1284" y="522"/>
                    <a:pt x="1292" y="520"/>
                    <a:pt x="1292" y="518"/>
                  </a:cubicBezTo>
                  <a:cubicBezTo>
                    <a:pt x="1291" y="515"/>
                    <a:pt x="1290" y="512"/>
                    <a:pt x="1289" y="509"/>
                  </a:cubicBezTo>
                  <a:cubicBezTo>
                    <a:pt x="1290" y="509"/>
                    <a:pt x="1293" y="509"/>
                    <a:pt x="1294" y="510"/>
                  </a:cubicBezTo>
                  <a:cubicBezTo>
                    <a:pt x="1295" y="513"/>
                    <a:pt x="1294" y="513"/>
                    <a:pt x="1296" y="513"/>
                  </a:cubicBezTo>
                  <a:cubicBezTo>
                    <a:pt x="1301" y="514"/>
                    <a:pt x="1303" y="514"/>
                    <a:pt x="1307" y="512"/>
                  </a:cubicBezTo>
                  <a:cubicBezTo>
                    <a:pt x="1306" y="512"/>
                    <a:pt x="1305" y="511"/>
                    <a:pt x="1304" y="511"/>
                  </a:cubicBezTo>
                  <a:cubicBezTo>
                    <a:pt x="1306" y="508"/>
                    <a:pt x="1311" y="507"/>
                    <a:pt x="1314" y="505"/>
                  </a:cubicBezTo>
                  <a:cubicBezTo>
                    <a:pt x="1319" y="503"/>
                    <a:pt x="1314" y="500"/>
                    <a:pt x="1316" y="496"/>
                  </a:cubicBezTo>
                  <a:cubicBezTo>
                    <a:pt x="1317" y="494"/>
                    <a:pt x="1324" y="493"/>
                    <a:pt x="1326" y="492"/>
                  </a:cubicBezTo>
                  <a:cubicBezTo>
                    <a:pt x="1330" y="490"/>
                    <a:pt x="1332" y="490"/>
                    <a:pt x="1336" y="491"/>
                  </a:cubicBezTo>
                  <a:cubicBezTo>
                    <a:pt x="1335" y="490"/>
                    <a:pt x="1331" y="490"/>
                    <a:pt x="1331" y="488"/>
                  </a:cubicBezTo>
                  <a:cubicBezTo>
                    <a:pt x="1331" y="488"/>
                    <a:pt x="1334" y="487"/>
                    <a:pt x="1335" y="487"/>
                  </a:cubicBezTo>
                  <a:cubicBezTo>
                    <a:pt x="1335" y="486"/>
                    <a:pt x="1335" y="484"/>
                    <a:pt x="1336" y="483"/>
                  </a:cubicBezTo>
                  <a:cubicBezTo>
                    <a:pt x="1338" y="480"/>
                    <a:pt x="1339" y="478"/>
                    <a:pt x="1339" y="474"/>
                  </a:cubicBezTo>
                  <a:cubicBezTo>
                    <a:pt x="1340" y="472"/>
                    <a:pt x="1343" y="473"/>
                    <a:pt x="1344" y="471"/>
                  </a:cubicBezTo>
                  <a:cubicBezTo>
                    <a:pt x="1349" y="466"/>
                    <a:pt x="1353" y="469"/>
                    <a:pt x="1358" y="467"/>
                  </a:cubicBezTo>
                  <a:cubicBezTo>
                    <a:pt x="1358" y="467"/>
                    <a:pt x="1358" y="465"/>
                    <a:pt x="1359" y="464"/>
                  </a:cubicBezTo>
                  <a:cubicBezTo>
                    <a:pt x="1360" y="464"/>
                    <a:pt x="1362" y="464"/>
                    <a:pt x="1363" y="464"/>
                  </a:cubicBezTo>
                  <a:cubicBezTo>
                    <a:pt x="1365" y="464"/>
                    <a:pt x="1368" y="464"/>
                    <a:pt x="1370" y="465"/>
                  </a:cubicBezTo>
                  <a:cubicBezTo>
                    <a:pt x="1369" y="461"/>
                    <a:pt x="1372" y="462"/>
                    <a:pt x="1375" y="461"/>
                  </a:cubicBezTo>
                  <a:cubicBezTo>
                    <a:pt x="1373" y="461"/>
                    <a:pt x="1369" y="457"/>
                    <a:pt x="1371" y="456"/>
                  </a:cubicBezTo>
                  <a:cubicBezTo>
                    <a:pt x="1375" y="453"/>
                    <a:pt x="1372" y="453"/>
                    <a:pt x="1371" y="450"/>
                  </a:cubicBezTo>
                  <a:cubicBezTo>
                    <a:pt x="1369" y="446"/>
                    <a:pt x="1372" y="444"/>
                    <a:pt x="1369" y="442"/>
                  </a:cubicBezTo>
                  <a:cubicBezTo>
                    <a:pt x="1366" y="439"/>
                    <a:pt x="1367" y="438"/>
                    <a:pt x="1367" y="435"/>
                  </a:cubicBezTo>
                  <a:cubicBezTo>
                    <a:pt x="1366" y="429"/>
                    <a:pt x="1367" y="423"/>
                    <a:pt x="1373" y="422"/>
                  </a:cubicBezTo>
                  <a:cubicBezTo>
                    <a:pt x="1378" y="422"/>
                    <a:pt x="1382" y="417"/>
                    <a:pt x="1386" y="415"/>
                  </a:cubicBezTo>
                  <a:cubicBezTo>
                    <a:pt x="1383" y="419"/>
                    <a:pt x="1381" y="429"/>
                    <a:pt x="1388" y="431"/>
                  </a:cubicBezTo>
                  <a:cubicBezTo>
                    <a:pt x="1384" y="437"/>
                    <a:pt x="1377" y="439"/>
                    <a:pt x="1378" y="447"/>
                  </a:cubicBezTo>
                  <a:cubicBezTo>
                    <a:pt x="1379" y="453"/>
                    <a:pt x="1385" y="458"/>
                    <a:pt x="1390" y="456"/>
                  </a:cubicBezTo>
                  <a:cubicBezTo>
                    <a:pt x="1390" y="457"/>
                    <a:pt x="1389" y="459"/>
                    <a:pt x="1388" y="460"/>
                  </a:cubicBezTo>
                  <a:cubicBezTo>
                    <a:pt x="1394" y="464"/>
                    <a:pt x="1398" y="456"/>
                    <a:pt x="1403" y="455"/>
                  </a:cubicBezTo>
                  <a:cubicBezTo>
                    <a:pt x="1405" y="455"/>
                    <a:pt x="1409" y="458"/>
                    <a:pt x="1410" y="460"/>
                  </a:cubicBezTo>
                  <a:cubicBezTo>
                    <a:pt x="1411" y="463"/>
                    <a:pt x="1414" y="464"/>
                    <a:pt x="1416" y="465"/>
                  </a:cubicBezTo>
                  <a:cubicBezTo>
                    <a:pt x="1417" y="464"/>
                    <a:pt x="1417" y="463"/>
                    <a:pt x="1417" y="462"/>
                  </a:cubicBezTo>
                  <a:cubicBezTo>
                    <a:pt x="1415" y="462"/>
                    <a:pt x="1414" y="462"/>
                    <a:pt x="1412" y="462"/>
                  </a:cubicBezTo>
                  <a:cubicBezTo>
                    <a:pt x="1416" y="460"/>
                    <a:pt x="1428" y="459"/>
                    <a:pt x="1430" y="456"/>
                  </a:cubicBezTo>
                  <a:cubicBezTo>
                    <a:pt x="1434" y="451"/>
                    <a:pt x="1445" y="448"/>
                    <a:pt x="1450" y="453"/>
                  </a:cubicBezTo>
                  <a:cubicBezTo>
                    <a:pt x="1449" y="452"/>
                    <a:pt x="1447" y="452"/>
                    <a:pt x="1446" y="451"/>
                  </a:cubicBezTo>
                  <a:cubicBezTo>
                    <a:pt x="1447" y="456"/>
                    <a:pt x="1454" y="457"/>
                    <a:pt x="1456" y="454"/>
                  </a:cubicBezTo>
                  <a:cubicBezTo>
                    <a:pt x="1457" y="453"/>
                    <a:pt x="1458" y="450"/>
                    <a:pt x="1458" y="449"/>
                  </a:cubicBezTo>
                  <a:cubicBezTo>
                    <a:pt x="1459" y="448"/>
                    <a:pt x="1460" y="449"/>
                    <a:pt x="1461" y="448"/>
                  </a:cubicBezTo>
                  <a:cubicBezTo>
                    <a:pt x="1463" y="447"/>
                    <a:pt x="1465" y="446"/>
                    <a:pt x="1466" y="444"/>
                  </a:cubicBezTo>
                  <a:cubicBezTo>
                    <a:pt x="1466" y="446"/>
                    <a:pt x="1464"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4"/>
                    <a:pt x="1493" y="420"/>
                    <a:pt x="1493" y="417"/>
                  </a:cubicBezTo>
                  <a:cubicBezTo>
                    <a:pt x="1492" y="415"/>
                    <a:pt x="1494" y="408"/>
                    <a:pt x="1493" y="408"/>
                  </a:cubicBezTo>
                  <a:cubicBezTo>
                    <a:pt x="1493" y="407"/>
                    <a:pt x="1491" y="409"/>
                    <a:pt x="1490" y="408"/>
                  </a:cubicBezTo>
                  <a:cubicBezTo>
                    <a:pt x="1489" y="408"/>
                    <a:pt x="1488" y="406"/>
                    <a:pt x="1487" y="405"/>
                  </a:cubicBezTo>
                  <a:cubicBezTo>
                    <a:pt x="1486" y="404"/>
                    <a:pt x="1484" y="397"/>
                    <a:pt x="1485" y="397"/>
                  </a:cubicBezTo>
                  <a:cubicBezTo>
                    <a:pt x="1491" y="395"/>
                    <a:pt x="1497" y="391"/>
                    <a:pt x="1503" y="392"/>
                  </a:cubicBezTo>
                  <a:cubicBezTo>
                    <a:pt x="1508" y="392"/>
                    <a:pt x="1512" y="393"/>
                    <a:pt x="1517" y="394"/>
                  </a:cubicBezTo>
                  <a:cubicBezTo>
                    <a:pt x="1523" y="394"/>
                    <a:pt x="1518" y="392"/>
                    <a:pt x="1521" y="390"/>
                  </a:cubicBezTo>
                  <a:cubicBezTo>
                    <a:pt x="1524" y="388"/>
                    <a:pt x="1527" y="389"/>
                    <a:pt x="1530" y="387"/>
                  </a:cubicBezTo>
                  <a:cubicBezTo>
                    <a:pt x="1532" y="386"/>
                    <a:pt x="1536" y="388"/>
                    <a:pt x="1538" y="388"/>
                  </a:cubicBezTo>
                  <a:cubicBezTo>
                    <a:pt x="1537" y="384"/>
                    <a:pt x="1529" y="383"/>
                    <a:pt x="1525" y="381"/>
                  </a:cubicBezTo>
                  <a:cubicBezTo>
                    <a:pt x="1526" y="380"/>
                    <a:pt x="1526" y="379"/>
                    <a:pt x="1526" y="378"/>
                  </a:cubicBezTo>
                  <a:cubicBezTo>
                    <a:pt x="1514" y="380"/>
                    <a:pt x="1501" y="383"/>
                    <a:pt x="1489" y="386"/>
                  </a:cubicBezTo>
                  <a:cubicBezTo>
                    <a:pt x="1487" y="386"/>
                    <a:pt x="1482" y="388"/>
                    <a:pt x="1481" y="387"/>
                  </a:cubicBezTo>
                  <a:cubicBezTo>
                    <a:pt x="1479" y="383"/>
                    <a:pt x="1478" y="382"/>
                    <a:pt x="1474" y="380"/>
                  </a:cubicBezTo>
                  <a:cubicBezTo>
                    <a:pt x="1469" y="378"/>
                    <a:pt x="1469" y="379"/>
                    <a:pt x="1470" y="373"/>
                  </a:cubicBezTo>
                  <a:cubicBezTo>
                    <a:pt x="1471" y="369"/>
                    <a:pt x="1471" y="367"/>
                    <a:pt x="1470" y="363"/>
                  </a:cubicBezTo>
                  <a:cubicBezTo>
                    <a:pt x="1469" y="361"/>
                    <a:pt x="1467" y="355"/>
                    <a:pt x="1467" y="352"/>
                  </a:cubicBezTo>
                  <a:cubicBezTo>
                    <a:pt x="1468" y="350"/>
                    <a:pt x="1473" y="346"/>
                    <a:pt x="1474" y="344"/>
                  </a:cubicBezTo>
                  <a:cubicBezTo>
                    <a:pt x="1478" y="339"/>
                    <a:pt x="1484" y="336"/>
                    <a:pt x="1488" y="331"/>
                  </a:cubicBezTo>
                  <a:cubicBezTo>
                    <a:pt x="1490" y="329"/>
                    <a:pt x="1493" y="323"/>
                    <a:pt x="1495" y="322"/>
                  </a:cubicBezTo>
                  <a:cubicBezTo>
                    <a:pt x="1498" y="321"/>
                    <a:pt x="1502" y="323"/>
                    <a:pt x="1500" y="318"/>
                  </a:cubicBezTo>
                  <a:cubicBezTo>
                    <a:pt x="1499" y="312"/>
                    <a:pt x="1494" y="309"/>
                    <a:pt x="1488" y="309"/>
                  </a:cubicBezTo>
                  <a:cubicBezTo>
                    <a:pt x="1479" y="308"/>
                    <a:pt x="1478" y="308"/>
                    <a:pt x="1472" y="315"/>
                  </a:cubicBezTo>
                  <a:cubicBezTo>
                    <a:pt x="1469" y="319"/>
                    <a:pt x="1467" y="323"/>
                    <a:pt x="1470" y="328"/>
                  </a:cubicBezTo>
                  <a:cubicBezTo>
                    <a:pt x="1472" y="333"/>
                    <a:pt x="1449" y="345"/>
                    <a:pt x="1447" y="347"/>
                  </a:cubicBezTo>
                  <a:cubicBezTo>
                    <a:pt x="1441" y="355"/>
                    <a:pt x="1431" y="367"/>
                    <a:pt x="1438" y="378"/>
                  </a:cubicBezTo>
                  <a:cubicBezTo>
                    <a:pt x="1440" y="382"/>
                    <a:pt x="1448" y="382"/>
                    <a:pt x="1451" y="388"/>
                  </a:cubicBezTo>
                  <a:cubicBezTo>
                    <a:pt x="1452" y="391"/>
                    <a:pt x="1446" y="395"/>
                    <a:pt x="1443" y="397"/>
                  </a:cubicBezTo>
                  <a:cubicBezTo>
                    <a:pt x="1438" y="401"/>
                    <a:pt x="1434" y="403"/>
                    <a:pt x="1433" y="410"/>
                  </a:cubicBezTo>
                  <a:cubicBezTo>
                    <a:pt x="1433" y="415"/>
                    <a:pt x="1433" y="423"/>
                    <a:pt x="1431" y="428"/>
                  </a:cubicBezTo>
                  <a:cubicBezTo>
                    <a:pt x="1428" y="434"/>
                    <a:pt x="1423" y="434"/>
                    <a:pt x="1417" y="436"/>
                  </a:cubicBezTo>
                  <a:cubicBezTo>
                    <a:pt x="1415" y="436"/>
                    <a:pt x="1415" y="439"/>
                    <a:pt x="1414" y="441"/>
                  </a:cubicBezTo>
                  <a:cubicBezTo>
                    <a:pt x="1413" y="444"/>
                    <a:pt x="1412" y="443"/>
                    <a:pt x="1409" y="443"/>
                  </a:cubicBezTo>
                  <a:cubicBezTo>
                    <a:pt x="1405" y="444"/>
                    <a:pt x="1405" y="445"/>
                    <a:pt x="1404" y="440"/>
                  </a:cubicBezTo>
                  <a:cubicBezTo>
                    <a:pt x="1404" y="438"/>
                    <a:pt x="1402" y="434"/>
                    <a:pt x="1403" y="432"/>
                  </a:cubicBezTo>
                  <a:cubicBezTo>
                    <a:pt x="1405" y="427"/>
                    <a:pt x="1398" y="421"/>
                    <a:pt x="1395" y="418"/>
                  </a:cubicBezTo>
                  <a:cubicBezTo>
                    <a:pt x="1394" y="416"/>
                    <a:pt x="1395" y="413"/>
                    <a:pt x="1394" y="411"/>
                  </a:cubicBezTo>
                  <a:cubicBezTo>
                    <a:pt x="1393" y="409"/>
                    <a:pt x="1391" y="406"/>
                    <a:pt x="1390" y="404"/>
                  </a:cubicBezTo>
                  <a:cubicBezTo>
                    <a:pt x="1390" y="402"/>
                    <a:pt x="1392" y="397"/>
                    <a:pt x="1389" y="397"/>
                  </a:cubicBezTo>
                  <a:cubicBezTo>
                    <a:pt x="1387" y="396"/>
                    <a:pt x="1387" y="392"/>
                    <a:pt x="1386" y="390"/>
                  </a:cubicBezTo>
                  <a:cubicBezTo>
                    <a:pt x="1384" y="396"/>
                    <a:pt x="1383" y="397"/>
                    <a:pt x="1378" y="400"/>
                  </a:cubicBezTo>
                  <a:cubicBezTo>
                    <a:pt x="1374" y="403"/>
                    <a:pt x="1372" y="407"/>
                    <a:pt x="1368" y="409"/>
                  </a:cubicBezTo>
                  <a:cubicBezTo>
                    <a:pt x="1362" y="413"/>
                    <a:pt x="1348" y="411"/>
                    <a:pt x="1348" y="402"/>
                  </a:cubicBezTo>
                  <a:cubicBezTo>
                    <a:pt x="1347" y="391"/>
                    <a:pt x="1343" y="381"/>
                    <a:pt x="1344" y="370"/>
                  </a:cubicBezTo>
                  <a:cubicBezTo>
                    <a:pt x="1344" y="361"/>
                    <a:pt x="1345" y="361"/>
                    <a:pt x="1352" y="355"/>
                  </a:cubicBezTo>
                  <a:cubicBezTo>
                    <a:pt x="1355" y="352"/>
                    <a:pt x="1359" y="351"/>
                    <a:pt x="1363" y="348"/>
                  </a:cubicBezTo>
                  <a:cubicBezTo>
                    <a:pt x="1369" y="346"/>
                    <a:pt x="1373" y="344"/>
                    <a:pt x="1377" y="340"/>
                  </a:cubicBezTo>
                  <a:cubicBezTo>
                    <a:pt x="1381" y="336"/>
                    <a:pt x="1384" y="332"/>
                    <a:pt x="1388" y="328"/>
                  </a:cubicBezTo>
                  <a:cubicBezTo>
                    <a:pt x="1396" y="321"/>
                    <a:pt x="1400" y="311"/>
                    <a:pt x="1406" y="301"/>
                  </a:cubicBezTo>
                  <a:cubicBezTo>
                    <a:pt x="1412" y="291"/>
                    <a:pt x="1420" y="284"/>
                    <a:pt x="1427" y="276"/>
                  </a:cubicBezTo>
                  <a:cubicBezTo>
                    <a:pt x="1434" y="268"/>
                    <a:pt x="1441" y="259"/>
                    <a:pt x="1451" y="255"/>
                  </a:cubicBezTo>
                  <a:cubicBezTo>
                    <a:pt x="1461" y="250"/>
                    <a:pt x="1472" y="246"/>
                    <a:pt x="1483" y="243"/>
                  </a:cubicBezTo>
                  <a:cubicBezTo>
                    <a:pt x="1487" y="242"/>
                    <a:pt x="1489" y="235"/>
                    <a:pt x="1493" y="232"/>
                  </a:cubicBezTo>
                  <a:cubicBezTo>
                    <a:pt x="1497" y="230"/>
                    <a:pt x="1503" y="230"/>
                    <a:pt x="1507" y="230"/>
                  </a:cubicBezTo>
                  <a:cubicBezTo>
                    <a:pt x="1501" y="236"/>
                    <a:pt x="1499" y="238"/>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5" y="232"/>
                  </a:cubicBezTo>
                  <a:cubicBezTo>
                    <a:pt x="1524" y="234"/>
                    <a:pt x="1523" y="236"/>
                    <a:pt x="1521" y="239"/>
                  </a:cubicBezTo>
                  <a:cubicBezTo>
                    <a:pt x="1527" y="243"/>
                    <a:pt x="1524" y="232"/>
                    <a:pt x="1528" y="234"/>
                  </a:cubicBezTo>
                  <a:cubicBezTo>
                    <a:pt x="1533" y="236"/>
                    <a:pt x="1538" y="238"/>
                    <a:pt x="1543" y="240"/>
                  </a:cubicBezTo>
                  <a:cubicBezTo>
                    <a:pt x="1548" y="242"/>
                    <a:pt x="1540" y="246"/>
                    <a:pt x="1538" y="246"/>
                  </a:cubicBezTo>
                  <a:cubicBezTo>
                    <a:pt x="1535" y="247"/>
                    <a:pt x="1530" y="245"/>
                    <a:pt x="1526" y="245"/>
                  </a:cubicBezTo>
                  <a:cubicBezTo>
                    <a:pt x="1528" y="248"/>
                    <a:pt x="1532" y="247"/>
                    <a:pt x="1533" y="251"/>
                  </a:cubicBezTo>
                  <a:cubicBezTo>
                    <a:pt x="1534" y="252"/>
                    <a:pt x="1539" y="250"/>
                    <a:pt x="1541" y="251"/>
                  </a:cubicBezTo>
                  <a:cubicBezTo>
                    <a:pt x="1545" y="251"/>
                    <a:pt x="1549" y="253"/>
                    <a:pt x="1552" y="249"/>
                  </a:cubicBezTo>
                  <a:cubicBezTo>
                    <a:pt x="1553" y="247"/>
                    <a:pt x="1558" y="251"/>
                    <a:pt x="1560" y="252"/>
                  </a:cubicBezTo>
                  <a:cubicBezTo>
                    <a:pt x="1559" y="256"/>
                    <a:pt x="1555" y="253"/>
                    <a:pt x="1553" y="253"/>
                  </a:cubicBezTo>
                  <a:cubicBezTo>
                    <a:pt x="1551" y="261"/>
                    <a:pt x="1566" y="258"/>
                    <a:pt x="1569" y="258"/>
                  </a:cubicBezTo>
                  <a:cubicBezTo>
                    <a:pt x="1577" y="258"/>
                    <a:pt x="1581" y="260"/>
                    <a:pt x="1588" y="264"/>
                  </a:cubicBezTo>
                  <a:cubicBezTo>
                    <a:pt x="1595" y="268"/>
                    <a:pt x="1601" y="271"/>
                    <a:pt x="1608" y="274"/>
                  </a:cubicBezTo>
                  <a:cubicBezTo>
                    <a:pt x="1613" y="275"/>
                    <a:pt x="1620" y="279"/>
                    <a:pt x="1622" y="285"/>
                  </a:cubicBezTo>
                  <a:cubicBezTo>
                    <a:pt x="1625" y="291"/>
                    <a:pt x="1624" y="291"/>
                    <a:pt x="1621" y="297"/>
                  </a:cubicBezTo>
                  <a:cubicBezTo>
                    <a:pt x="1619" y="300"/>
                    <a:pt x="1618" y="302"/>
                    <a:pt x="1614" y="303"/>
                  </a:cubicBezTo>
                  <a:cubicBezTo>
                    <a:pt x="1607" y="306"/>
                    <a:pt x="1604" y="306"/>
                    <a:pt x="1596" y="304"/>
                  </a:cubicBezTo>
                  <a:cubicBezTo>
                    <a:pt x="1582" y="301"/>
                    <a:pt x="1570" y="297"/>
                    <a:pt x="1556" y="291"/>
                  </a:cubicBezTo>
                  <a:cubicBezTo>
                    <a:pt x="1560" y="295"/>
                    <a:pt x="1572" y="302"/>
                    <a:pt x="1572" y="308"/>
                  </a:cubicBezTo>
                  <a:cubicBezTo>
                    <a:pt x="1572" y="314"/>
                    <a:pt x="1571" y="326"/>
                    <a:pt x="1576" y="328"/>
                  </a:cubicBezTo>
                  <a:cubicBezTo>
                    <a:pt x="1582" y="331"/>
                    <a:pt x="1590" y="338"/>
                    <a:pt x="1596" y="335"/>
                  </a:cubicBezTo>
                  <a:cubicBezTo>
                    <a:pt x="1600" y="334"/>
                    <a:pt x="1598" y="328"/>
                    <a:pt x="1594" y="328"/>
                  </a:cubicBezTo>
                  <a:cubicBezTo>
                    <a:pt x="1590" y="328"/>
                    <a:pt x="1589" y="325"/>
                    <a:pt x="1587" y="322"/>
                  </a:cubicBezTo>
                  <a:cubicBezTo>
                    <a:pt x="1592" y="317"/>
                    <a:pt x="1593" y="318"/>
                    <a:pt x="1600" y="320"/>
                  </a:cubicBezTo>
                  <a:cubicBezTo>
                    <a:pt x="1605" y="322"/>
                    <a:pt x="1611" y="324"/>
                    <a:pt x="1616" y="326"/>
                  </a:cubicBezTo>
                  <a:cubicBezTo>
                    <a:pt x="1616" y="325"/>
                    <a:pt x="1611" y="314"/>
                    <a:pt x="1612" y="314"/>
                  </a:cubicBezTo>
                  <a:cubicBezTo>
                    <a:pt x="1616" y="311"/>
                    <a:pt x="1620" y="308"/>
                    <a:pt x="1625" y="305"/>
                  </a:cubicBezTo>
                  <a:cubicBezTo>
                    <a:pt x="1627" y="304"/>
                    <a:pt x="1631" y="299"/>
                    <a:pt x="1634" y="300"/>
                  </a:cubicBezTo>
                  <a:cubicBezTo>
                    <a:pt x="1638" y="302"/>
                    <a:pt x="1642" y="303"/>
                    <a:pt x="1647" y="304"/>
                  </a:cubicBezTo>
                  <a:cubicBezTo>
                    <a:pt x="1647" y="302"/>
                    <a:pt x="1650" y="297"/>
                    <a:pt x="1649" y="295"/>
                  </a:cubicBezTo>
                  <a:cubicBezTo>
                    <a:pt x="1648" y="294"/>
                    <a:pt x="1644" y="287"/>
                    <a:pt x="1644" y="288"/>
                  </a:cubicBezTo>
                  <a:cubicBezTo>
                    <a:pt x="1645" y="284"/>
                    <a:pt x="1646" y="280"/>
                    <a:pt x="1647" y="275"/>
                  </a:cubicBezTo>
                  <a:cubicBezTo>
                    <a:pt x="1647" y="274"/>
                    <a:pt x="1642" y="270"/>
                    <a:pt x="1641" y="268"/>
                  </a:cubicBezTo>
                  <a:cubicBezTo>
                    <a:pt x="1647" y="269"/>
                    <a:pt x="1652" y="270"/>
                    <a:pt x="1658" y="271"/>
                  </a:cubicBezTo>
                  <a:cubicBezTo>
                    <a:pt x="1662" y="271"/>
                    <a:pt x="1664" y="277"/>
                    <a:pt x="1667" y="281"/>
                  </a:cubicBezTo>
                  <a:cubicBezTo>
                    <a:pt x="1664" y="281"/>
                    <a:pt x="1656" y="280"/>
                    <a:pt x="1655" y="283"/>
                  </a:cubicBezTo>
                  <a:cubicBezTo>
                    <a:pt x="1652" y="287"/>
                    <a:pt x="1657" y="289"/>
                    <a:pt x="1659" y="293"/>
                  </a:cubicBezTo>
                  <a:cubicBezTo>
                    <a:pt x="1662" y="296"/>
                    <a:pt x="1666" y="294"/>
                    <a:pt x="1670" y="293"/>
                  </a:cubicBezTo>
                  <a:cubicBezTo>
                    <a:pt x="1675" y="293"/>
                    <a:pt x="1672" y="289"/>
                    <a:pt x="1675" y="285"/>
                  </a:cubicBezTo>
                  <a:cubicBezTo>
                    <a:pt x="1676" y="284"/>
                    <a:pt x="1680" y="283"/>
                    <a:pt x="1682" y="282"/>
                  </a:cubicBezTo>
                  <a:cubicBezTo>
                    <a:pt x="1687" y="280"/>
                    <a:pt x="1692" y="277"/>
                    <a:pt x="1697" y="275"/>
                  </a:cubicBezTo>
                  <a:cubicBezTo>
                    <a:pt x="1704" y="272"/>
                    <a:pt x="1712" y="268"/>
                    <a:pt x="1719" y="265"/>
                  </a:cubicBezTo>
                  <a:cubicBezTo>
                    <a:pt x="1721" y="272"/>
                    <a:pt x="1721" y="272"/>
                    <a:pt x="1728" y="274"/>
                  </a:cubicBezTo>
                  <a:cubicBezTo>
                    <a:pt x="1732" y="275"/>
                    <a:pt x="1734" y="267"/>
                    <a:pt x="1738" y="267"/>
                  </a:cubicBezTo>
                  <a:cubicBezTo>
                    <a:pt x="1743" y="268"/>
                    <a:pt x="1746" y="269"/>
                    <a:pt x="1751" y="266"/>
                  </a:cubicBezTo>
                  <a:cubicBezTo>
                    <a:pt x="1757" y="263"/>
                    <a:pt x="1759" y="264"/>
                    <a:pt x="1765" y="265"/>
                  </a:cubicBezTo>
                  <a:cubicBezTo>
                    <a:pt x="1764" y="267"/>
                    <a:pt x="1763" y="268"/>
                    <a:pt x="1762" y="270"/>
                  </a:cubicBezTo>
                  <a:cubicBezTo>
                    <a:pt x="1769" y="272"/>
                    <a:pt x="1769" y="272"/>
                    <a:pt x="1773" y="266"/>
                  </a:cubicBezTo>
                  <a:cubicBezTo>
                    <a:pt x="1777" y="261"/>
                    <a:pt x="1775" y="260"/>
                    <a:pt x="1770" y="255"/>
                  </a:cubicBezTo>
                  <a:cubicBezTo>
                    <a:pt x="1780" y="250"/>
                    <a:pt x="1794" y="252"/>
                    <a:pt x="1804" y="256"/>
                  </a:cubicBezTo>
                  <a:cubicBezTo>
                    <a:pt x="1810" y="259"/>
                    <a:pt x="1817" y="261"/>
                    <a:pt x="1824" y="264"/>
                  </a:cubicBezTo>
                  <a:cubicBezTo>
                    <a:pt x="1828" y="266"/>
                    <a:pt x="1833" y="271"/>
                    <a:pt x="1837" y="274"/>
                  </a:cubicBezTo>
                  <a:cubicBezTo>
                    <a:pt x="1838" y="272"/>
                    <a:pt x="1840" y="263"/>
                    <a:pt x="1838" y="262"/>
                  </a:cubicBezTo>
                  <a:cubicBezTo>
                    <a:pt x="1833" y="258"/>
                    <a:pt x="1828" y="255"/>
                    <a:pt x="1823" y="251"/>
                  </a:cubicBezTo>
                  <a:cubicBezTo>
                    <a:pt x="1820" y="249"/>
                    <a:pt x="1825" y="242"/>
                    <a:pt x="1827" y="238"/>
                  </a:cubicBezTo>
                  <a:cubicBezTo>
                    <a:pt x="1828" y="236"/>
                    <a:pt x="1820" y="233"/>
                    <a:pt x="1818" y="231"/>
                  </a:cubicBezTo>
                  <a:cubicBezTo>
                    <a:pt x="1823" y="228"/>
                    <a:pt x="1828" y="224"/>
                    <a:pt x="1833" y="220"/>
                  </a:cubicBezTo>
                  <a:cubicBezTo>
                    <a:pt x="1836" y="217"/>
                    <a:pt x="1837" y="208"/>
                    <a:pt x="1839" y="204"/>
                  </a:cubicBezTo>
                  <a:cubicBezTo>
                    <a:pt x="1840" y="199"/>
                    <a:pt x="1863" y="204"/>
                    <a:pt x="1869" y="205"/>
                  </a:cubicBezTo>
                  <a:cubicBezTo>
                    <a:pt x="1867" y="210"/>
                    <a:pt x="1865" y="216"/>
                    <a:pt x="1862" y="221"/>
                  </a:cubicBezTo>
                  <a:cubicBezTo>
                    <a:pt x="1861" y="224"/>
                    <a:pt x="1866" y="231"/>
                    <a:pt x="1868" y="234"/>
                  </a:cubicBezTo>
                  <a:cubicBezTo>
                    <a:pt x="1870" y="239"/>
                    <a:pt x="1862" y="261"/>
                    <a:pt x="1866" y="264"/>
                  </a:cubicBezTo>
                  <a:cubicBezTo>
                    <a:pt x="1871" y="267"/>
                    <a:pt x="1876" y="267"/>
                    <a:pt x="1874" y="273"/>
                  </a:cubicBezTo>
                  <a:cubicBezTo>
                    <a:pt x="1872" y="277"/>
                    <a:pt x="1871" y="284"/>
                    <a:pt x="1868" y="286"/>
                  </a:cubicBezTo>
                  <a:cubicBezTo>
                    <a:pt x="1862" y="289"/>
                    <a:pt x="1857" y="293"/>
                    <a:pt x="1852" y="296"/>
                  </a:cubicBezTo>
                  <a:cubicBezTo>
                    <a:pt x="1850" y="297"/>
                    <a:pt x="1843" y="295"/>
                    <a:pt x="1840" y="294"/>
                  </a:cubicBezTo>
                  <a:cubicBezTo>
                    <a:pt x="1847" y="300"/>
                    <a:pt x="1854" y="305"/>
                    <a:pt x="1863" y="302"/>
                  </a:cubicBezTo>
                  <a:cubicBezTo>
                    <a:pt x="1870" y="299"/>
                    <a:pt x="1878" y="289"/>
                    <a:pt x="1883" y="284"/>
                  </a:cubicBezTo>
                  <a:cubicBezTo>
                    <a:pt x="1889" y="278"/>
                    <a:pt x="1874" y="269"/>
                    <a:pt x="1886" y="266"/>
                  </a:cubicBezTo>
                  <a:cubicBezTo>
                    <a:pt x="1889" y="265"/>
                    <a:pt x="1895" y="261"/>
                    <a:pt x="1897" y="263"/>
                  </a:cubicBezTo>
                  <a:cubicBezTo>
                    <a:pt x="1900" y="267"/>
                    <a:pt x="1904" y="271"/>
                    <a:pt x="1907" y="274"/>
                  </a:cubicBezTo>
                  <a:cubicBezTo>
                    <a:pt x="1906" y="269"/>
                    <a:pt x="1907" y="265"/>
                    <a:pt x="1903" y="262"/>
                  </a:cubicBezTo>
                  <a:cubicBezTo>
                    <a:pt x="1898" y="259"/>
                    <a:pt x="1897" y="258"/>
                    <a:pt x="1891" y="259"/>
                  </a:cubicBezTo>
                  <a:cubicBezTo>
                    <a:pt x="1890" y="260"/>
                    <a:pt x="1878" y="262"/>
                    <a:pt x="1877" y="261"/>
                  </a:cubicBezTo>
                  <a:cubicBezTo>
                    <a:pt x="1876" y="258"/>
                    <a:pt x="1873" y="252"/>
                    <a:pt x="1875" y="249"/>
                  </a:cubicBezTo>
                  <a:cubicBezTo>
                    <a:pt x="1877" y="245"/>
                    <a:pt x="1881" y="240"/>
                    <a:pt x="1879" y="236"/>
                  </a:cubicBezTo>
                  <a:cubicBezTo>
                    <a:pt x="1877" y="232"/>
                    <a:pt x="1870" y="226"/>
                    <a:pt x="1872" y="223"/>
                  </a:cubicBezTo>
                  <a:cubicBezTo>
                    <a:pt x="1875" y="218"/>
                    <a:pt x="1880" y="217"/>
                    <a:pt x="1884" y="215"/>
                  </a:cubicBezTo>
                  <a:cubicBezTo>
                    <a:pt x="1888" y="214"/>
                    <a:pt x="1885" y="206"/>
                    <a:pt x="1884" y="203"/>
                  </a:cubicBezTo>
                  <a:cubicBezTo>
                    <a:pt x="1887" y="203"/>
                    <a:pt x="1892" y="210"/>
                    <a:pt x="1890" y="213"/>
                  </a:cubicBezTo>
                  <a:cubicBezTo>
                    <a:pt x="1887" y="220"/>
                    <a:pt x="1887" y="220"/>
                    <a:pt x="1891" y="226"/>
                  </a:cubicBezTo>
                  <a:cubicBezTo>
                    <a:pt x="1893" y="231"/>
                    <a:pt x="1912" y="231"/>
                    <a:pt x="1917" y="231"/>
                  </a:cubicBezTo>
                  <a:cubicBezTo>
                    <a:pt x="1910" y="229"/>
                    <a:pt x="1904" y="226"/>
                    <a:pt x="1897" y="223"/>
                  </a:cubicBezTo>
                  <a:cubicBezTo>
                    <a:pt x="1889" y="219"/>
                    <a:pt x="1903" y="214"/>
                    <a:pt x="1906" y="213"/>
                  </a:cubicBezTo>
                  <a:cubicBezTo>
                    <a:pt x="1915" y="210"/>
                    <a:pt x="1919" y="212"/>
                    <a:pt x="1928" y="215"/>
                  </a:cubicBezTo>
                  <a:cubicBezTo>
                    <a:pt x="1931" y="217"/>
                    <a:pt x="1933" y="219"/>
                    <a:pt x="1936" y="220"/>
                  </a:cubicBezTo>
                  <a:cubicBezTo>
                    <a:pt x="1939" y="222"/>
                    <a:pt x="1942" y="221"/>
                    <a:pt x="1945" y="220"/>
                  </a:cubicBezTo>
                  <a:cubicBezTo>
                    <a:pt x="1944" y="218"/>
                    <a:pt x="1943" y="212"/>
                    <a:pt x="1941" y="210"/>
                  </a:cubicBezTo>
                  <a:cubicBezTo>
                    <a:pt x="1939" y="208"/>
                    <a:pt x="1933" y="209"/>
                    <a:pt x="1930" y="208"/>
                  </a:cubicBezTo>
                  <a:cubicBezTo>
                    <a:pt x="1927" y="208"/>
                    <a:pt x="1927" y="194"/>
                    <a:pt x="1926" y="190"/>
                  </a:cubicBezTo>
                  <a:cubicBezTo>
                    <a:pt x="1936" y="189"/>
                    <a:pt x="1947" y="188"/>
                    <a:pt x="1957" y="187"/>
                  </a:cubicBezTo>
                  <a:cubicBezTo>
                    <a:pt x="1963" y="187"/>
                    <a:pt x="1969" y="186"/>
                    <a:pt x="1975" y="186"/>
                  </a:cubicBezTo>
                  <a:cubicBezTo>
                    <a:pt x="1979" y="185"/>
                    <a:pt x="1977" y="181"/>
                    <a:pt x="1977" y="177"/>
                  </a:cubicBezTo>
                  <a:cubicBezTo>
                    <a:pt x="1977" y="169"/>
                    <a:pt x="1977" y="169"/>
                    <a:pt x="1983" y="166"/>
                  </a:cubicBezTo>
                  <a:cubicBezTo>
                    <a:pt x="1987" y="163"/>
                    <a:pt x="1992" y="160"/>
                    <a:pt x="1996" y="158"/>
                  </a:cubicBezTo>
                  <a:cubicBezTo>
                    <a:pt x="2006" y="154"/>
                    <a:pt x="2017" y="154"/>
                    <a:pt x="2027" y="152"/>
                  </a:cubicBezTo>
                  <a:cubicBezTo>
                    <a:pt x="2046" y="149"/>
                    <a:pt x="2065" y="146"/>
                    <a:pt x="2083" y="139"/>
                  </a:cubicBezTo>
                  <a:cubicBezTo>
                    <a:pt x="2087" y="138"/>
                    <a:pt x="2085" y="131"/>
                    <a:pt x="2089" y="129"/>
                  </a:cubicBezTo>
                  <a:cubicBezTo>
                    <a:pt x="2094" y="126"/>
                    <a:pt x="2099" y="124"/>
                    <a:pt x="2105" y="121"/>
                  </a:cubicBezTo>
                  <a:cubicBezTo>
                    <a:pt x="2111" y="118"/>
                    <a:pt x="2123" y="118"/>
                    <a:pt x="2127" y="125"/>
                  </a:cubicBezTo>
                  <a:cubicBezTo>
                    <a:pt x="2122" y="126"/>
                    <a:pt x="2117" y="128"/>
                    <a:pt x="2112" y="129"/>
                  </a:cubicBezTo>
                  <a:cubicBezTo>
                    <a:pt x="2120" y="130"/>
                    <a:pt x="2128" y="131"/>
                    <a:pt x="2136" y="133"/>
                  </a:cubicBezTo>
                  <a:cubicBezTo>
                    <a:pt x="2133" y="135"/>
                    <a:pt x="2130" y="138"/>
                    <a:pt x="2126" y="141"/>
                  </a:cubicBezTo>
                  <a:cubicBezTo>
                    <a:pt x="2131" y="142"/>
                    <a:pt x="2135" y="142"/>
                    <a:pt x="2140" y="142"/>
                  </a:cubicBezTo>
                  <a:cubicBezTo>
                    <a:pt x="2140" y="140"/>
                    <a:pt x="2139" y="134"/>
                    <a:pt x="2141" y="134"/>
                  </a:cubicBezTo>
                  <a:cubicBezTo>
                    <a:pt x="2144" y="134"/>
                    <a:pt x="2148" y="134"/>
                    <a:pt x="2151" y="134"/>
                  </a:cubicBezTo>
                  <a:cubicBezTo>
                    <a:pt x="2156" y="134"/>
                    <a:pt x="2162" y="133"/>
                    <a:pt x="2167" y="136"/>
                  </a:cubicBezTo>
                  <a:cubicBezTo>
                    <a:pt x="2171" y="139"/>
                    <a:pt x="2179" y="143"/>
                    <a:pt x="2182" y="147"/>
                  </a:cubicBezTo>
                  <a:cubicBezTo>
                    <a:pt x="2183" y="148"/>
                    <a:pt x="2187" y="153"/>
                    <a:pt x="2187" y="154"/>
                  </a:cubicBezTo>
                  <a:cubicBezTo>
                    <a:pt x="2186" y="156"/>
                    <a:pt x="2185" y="161"/>
                    <a:pt x="2183" y="162"/>
                  </a:cubicBezTo>
                  <a:cubicBezTo>
                    <a:pt x="2162" y="175"/>
                    <a:pt x="2140" y="188"/>
                    <a:pt x="2119" y="201"/>
                  </a:cubicBezTo>
                  <a:cubicBezTo>
                    <a:pt x="2134" y="197"/>
                    <a:pt x="2149" y="193"/>
                    <a:pt x="2164" y="189"/>
                  </a:cubicBezTo>
                  <a:cubicBezTo>
                    <a:pt x="2160" y="188"/>
                    <a:pt x="2156" y="188"/>
                    <a:pt x="2152" y="187"/>
                  </a:cubicBezTo>
                  <a:cubicBezTo>
                    <a:pt x="2157" y="183"/>
                    <a:pt x="2164" y="179"/>
                    <a:pt x="2169" y="183"/>
                  </a:cubicBezTo>
                  <a:cubicBezTo>
                    <a:pt x="2177" y="189"/>
                    <a:pt x="2179" y="189"/>
                    <a:pt x="2189" y="188"/>
                  </a:cubicBezTo>
                  <a:cubicBezTo>
                    <a:pt x="2202" y="187"/>
                    <a:pt x="2215" y="190"/>
                    <a:pt x="2227" y="191"/>
                  </a:cubicBezTo>
                  <a:cubicBezTo>
                    <a:pt x="2225" y="192"/>
                    <a:pt x="2223" y="194"/>
                    <a:pt x="2220" y="195"/>
                  </a:cubicBezTo>
                  <a:cubicBezTo>
                    <a:pt x="2223" y="197"/>
                    <a:pt x="2229" y="201"/>
                    <a:pt x="2232" y="201"/>
                  </a:cubicBezTo>
                  <a:cubicBezTo>
                    <a:pt x="2237" y="201"/>
                    <a:pt x="2243" y="201"/>
                    <a:pt x="2248" y="200"/>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6" y="199"/>
                  </a:cubicBezTo>
                  <a:cubicBezTo>
                    <a:pt x="2308" y="201"/>
                    <a:pt x="2305" y="210"/>
                    <a:pt x="2305" y="213"/>
                  </a:cubicBezTo>
                  <a:cubicBezTo>
                    <a:pt x="2305" y="215"/>
                    <a:pt x="2305" y="226"/>
                    <a:pt x="2306" y="227"/>
                  </a:cubicBezTo>
                  <a:cubicBezTo>
                    <a:pt x="2311" y="230"/>
                    <a:pt x="2316" y="232"/>
                    <a:pt x="2320" y="235"/>
                  </a:cubicBezTo>
                  <a:cubicBezTo>
                    <a:pt x="2323" y="236"/>
                    <a:pt x="2329" y="226"/>
                    <a:pt x="2330" y="224"/>
                  </a:cubicBezTo>
                  <a:cubicBezTo>
                    <a:pt x="2334" y="218"/>
                    <a:pt x="2334" y="218"/>
                    <a:pt x="2339" y="221"/>
                  </a:cubicBezTo>
                  <a:cubicBezTo>
                    <a:pt x="2345" y="225"/>
                    <a:pt x="2346" y="227"/>
                    <a:pt x="2352" y="225"/>
                  </a:cubicBezTo>
                  <a:cubicBezTo>
                    <a:pt x="2356" y="224"/>
                    <a:pt x="2360" y="221"/>
                    <a:pt x="2364" y="223"/>
                  </a:cubicBezTo>
                  <a:cubicBezTo>
                    <a:pt x="2367" y="224"/>
                    <a:pt x="2373" y="229"/>
                    <a:pt x="2376" y="228"/>
                  </a:cubicBezTo>
                  <a:cubicBezTo>
                    <a:pt x="2381" y="226"/>
                    <a:pt x="2386" y="224"/>
                    <a:pt x="2391" y="222"/>
                  </a:cubicBezTo>
                  <a:cubicBezTo>
                    <a:pt x="2389" y="219"/>
                    <a:pt x="2385" y="214"/>
                    <a:pt x="2387" y="212"/>
                  </a:cubicBezTo>
                  <a:cubicBezTo>
                    <a:pt x="2388" y="210"/>
                    <a:pt x="2392" y="202"/>
                    <a:pt x="2395" y="202"/>
                  </a:cubicBezTo>
                  <a:cubicBezTo>
                    <a:pt x="2404" y="203"/>
                    <a:pt x="2436" y="209"/>
                    <a:pt x="2443" y="211"/>
                  </a:cubicBezTo>
                  <a:cubicBezTo>
                    <a:pt x="2450" y="213"/>
                    <a:pt x="2461" y="213"/>
                    <a:pt x="2467" y="217"/>
                  </a:cubicBezTo>
                  <a:cubicBezTo>
                    <a:pt x="2471" y="220"/>
                    <a:pt x="2481" y="235"/>
                    <a:pt x="2485" y="234"/>
                  </a:cubicBezTo>
                  <a:cubicBezTo>
                    <a:pt x="2494" y="232"/>
                    <a:pt x="2503" y="231"/>
                    <a:pt x="2512" y="229"/>
                  </a:cubicBezTo>
                  <a:cubicBezTo>
                    <a:pt x="2520" y="228"/>
                    <a:pt x="2527" y="231"/>
                    <a:pt x="2534" y="234"/>
                  </a:cubicBezTo>
                  <a:cubicBezTo>
                    <a:pt x="2539" y="235"/>
                    <a:pt x="2541" y="234"/>
                    <a:pt x="2543" y="239"/>
                  </a:cubicBezTo>
                  <a:cubicBezTo>
                    <a:pt x="2544" y="244"/>
                    <a:pt x="2544" y="245"/>
                    <a:pt x="2542" y="250"/>
                  </a:cubicBezTo>
                  <a:cubicBezTo>
                    <a:pt x="2550" y="253"/>
                    <a:pt x="2556" y="256"/>
                    <a:pt x="2564" y="254"/>
                  </a:cubicBezTo>
                  <a:cubicBezTo>
                    <a:pt x="2573" y="253"/>
                    <a:pt x="2579" y="252"/>
                    <a:pt x="2588" y="254"/>
                  </a:cubicBezTo>
                  <a:cubicBezTo>
                    <a:pt x="2592" y="255"/>
                    <a:pt x="2596" y="257"/>
                    <a:pt x="2599" y="254"/>
                  </a:cubicBezTo>
                  <a:cubicBezTo>
                    <a:pt x="2604" y="251"/>
                    <a:pt x="2603" y="251"/>
                    <a:pt x="2607" y="255"/>
                  </a:cubicBezTo>
                  <a:cubicBezTo>
                    <a:pt x="2610" y="258"/>
                    <a:pt x="2614" y="264"/>
                    <a:pt x="2618" y="265"/>
                  </a:cubicBezTo>
                  <a:cubicBezTo>
                    <a:pt x="2621" y="266"/>
                    <a:pt x="2626" y="264"/>
                    <a:pt x="2629" y="264"/>
                  </a:cubicBezTo>
                  <a:cubicBezTo>
                    <a:pt x="2628" y="258"/>
                    <a:pt x="2627" y="252"/>
                    <a:pt x="2626" y="246"/>
                  </a:cubicBezTo>
                  <a:cubicBezTo>
                    <a:pt x="2640" y="247"/>
                    <a:pt x="2653" y="248"/>
                    <a:pt x="2666" y="249"/>
                  </a:cubicBezTo>
                  <a:cubicBezTo>
                    <a:pt x="2676" y="250"/>
                    <a:pt x="2686" y="257"/>
                    <a:pt x="2696" y="261"/>
                  </a:cubicBezTo>
                  <a:cubicBezTo>
                    <a:pt x="2706" y="267"/>
                    <a:pt x="2717" y="272"/>
                    <a:pt x="2727" y="278"/>
                  </a:cubicBezTo>
                  <a:cubicBezTo>
                    <a:pt x="2734" y="282"/>
                    <a:pt x="2735" y="282"/>
                    <a:pt x="2737" y="290"/>
                  </a:cubicBezTo>
                  <a:cubicBezTo>
                    <a:pt x="2741" y="298"/>
                    <a:pt x="2740" y="301"/>
                    <a:pt x="2748" y="301"/>
                  </a:cubicBezTo>
                  <a:cubicBezTo>
                    <a:pt x="2747" y="297"/>
                    <a:pt x="2746" y="294"/>
                    <a:pt x="2745" y="291"/>
                  </a:cubicBezTo>
                  <a:cubicBezTo>
                    <a:pt x="2753" y="291"/>
                    <a:pt x="2758" y="291"/>
                    <a:pt x="2765" y="294"/>
                  </a:cubicBezTo>
                  <a:cubicBezTo>
                    <a:pt x="2770" y="296"/>
                    <a:pt x="2775" y="302"/>
                    <a:pt x="2780" y="305"/>
                  </a:cubicBezTo>
                  <a:cubicBezTo>
                    <a:pt x="2777" y="308"/>
                    <a:pt x="2773" y="312"/>
                    <a:pt x="2770" y="313"/>
                  </a:cubicBezTo>
                  <a:cubicBezTo>
                    <a:pt x="2767" y="314"/>
                    <a:pt x="2762" y="312"/>
                    <a:pt x="2759" y="312"/>
                  </a:cubicBezTo>
                  <a:close/>
                  <a:moveTo>
                    <a:pt x="1724" y="596"/>
                  </a:moveTo>
                  <a:cubicBezTo>
                    <a:pt x="1722" y="595"/>
                    <a:pt x="1722" y="591"/>
                    <a:pt x="1721" y="590"/>
                  </a:cubicBezTo>
                  <a:cubicBezTo>
                    <a:pt x="1714" y="586"/>
                    <a:pt x="1713" y="596"/>
                    <a:pt x="1713" y="600"/>
                  </a:cubicBezTo>
                  <a:cubicBezTo>
                    <a:pt x="1710" y="594"/>
                    <a:pt x="1709" y="591"/>
                    <a:pt x="1712" y="584"/>
                  </a:cubicBezTo>
                  <a:cubicBezTo>
                    <a:pt x="1709" y="583"/>
                    <a:pt x="1703" y="582"/>
                    <a:pt x="1701" y="580"/>
                  </a:cubicBezTo>
                  <a:cubicBezTo>
                    <a:pt x="1700" y="578"/>
                    <a:pt x="1700" y="571"/>
                    <a:pt x="1699" y="569"/>
                  </a:cubicBezTo>
                  <a:cubicBezTo>
                    <a:pt x="1699" y="568"/>
                    <a:pt x="1691" y="565"/>
                    <a:pt x="1695" y="564"/>
                  </a:cubicBezTo>
                  <a:cubicBezTo>
                    <a:pt x="1698" y="563"/>
                    <a:pt x="1699" y="568"/>
                    <a:pt x="1703" y="565"/>
                  </a:cubicBezTo>
                  <a:cubicBezTo>
                    <a:pt x="1701" y="562"/>
                    <a:pt x="1698" y="562"/>
                    <a:pt x="1700" y="559"/>
                  </a:cubicBezTo>
                  <a:cubicBezTo>
                    <a:pt x="1701" y="557"/>
                    <a:pt x="1705" y="556"/>
                    <a:pt x="1706" y="556"/>
                  </a:cubicBezTo>
                  <a:cubicBezTo>
                    <a:pt x="1711" y="557"/>
                    <a:pt x="1718" y="557"/>
                    <a:pt x="1722" y="558"/>
                  </a:cubicBezTo>
                  <a:cubicBezTo>
                    <a:pt x="1719" y="560"/>
                    <a:pt x="1716" y="563"/>
                    <a:pt x="1716" y="567"/>
                  </a:cubicBezTo>
                  <a:cubicBezTo>
                    <a:pt x="1719" y="563"/>
                    <a:pt x="1720" y="560"/>
                    <a:pt x="1725" y="560"/>
                  </a:cubicBezTo>
                  <a:cubicBezTo>
                    <a:pt x="1723" y="552"/>
                    <a:pt x="1721" y="557"/>
                    <a:pt x="1715" y="555"/>
                  </a:cubicBezTo>
                  <a:cubicBezTo>
                    <a:pt x="1716" y="552"/>
                    <a:pt x="1718" y="548"/>
                    <a:pt x="1716" y="545"/>
                  </a:cubicBezTo>
                  <a:cubicBezTo>
                    <a:pt x="1716" y="543"/>
                    <a:pt x="1713" y="537"/>
                    <a:pt x="1710" y="539"/>
                  </a:cubicBezTo>
                  <a:cubicBezTo>
                    <a:pt x="1708" y="542"/>
                    <a:pt x="1704" y="539"/>
                    <a:pt x="1701" y="538"/>
                  </a:cubicBezTo>
                  <a:cubicBezTo>
                    <a:pt x="1699" y="537"/>
                    <a:pt x="1695" y="541"/>
                    <a:pt x="1692" y="541"/>
                  </a:cubicBezTo>
                  <a:cubicBezTo>
                    <a:pt x="1686" y="543"/>
                    <a:pt x="1686" y="539"/>
                    <a:pt x="1685" y="547"/>
                  </a:cubicBezTo>
                  <a:cubicBezTo>
                    <a:pt x="1684" y="549"/>
                    <a:pt x="1677" y="551"/>
                    <a:pt x="1675" y="552"/>
                  </a:cubicBezTo>
                  <a:cubicBezTo>
                    <a:pt x="1671" y="554"/>
                    <a:pt x="1671" y="554"/>
                    <a:pt x="1670" y="559"/>
                  </a:cubicBezTo>
                  <a:cubicBezTo>
                    <a:pt x="1670" y="561"/>
                    <a:pt x="1666" y="564"/>
                    <a:pt x="1664" y="565"/>
                  </a:cubicBezTo>
                  <a:cubicBezTo>
                    <a:pt x="1668" y="566"/>
                    <a:pt x="1673" y="569"/>
                    <a:pt x="1673" y="573"/>
                  </a:cubicBezTo>
                  <a:cubicBezTo>
                    <a:pt x="1672" y="580"/>
                    <a:pt x="1673" y="583"/>
                    <a:pt x="1676" y="589"/>
                  </a:cubicBezTo>
                  <a:cubicBezTo>
                    <a:pt x="1678" y="593"/>
                    <a:pt x="1682" y="594"/>
                    <a:pt x="1684" y="597"/>
                  </a:cubicBezTo>
                  <a:cubicBezTo>
                    <a:pt x="1687" y="603"/>
                    <a:pt x="1688" y="605"/>
                    <a:pt x="1694" y="608"/>
                  </a:cubicBezTo>
                  <a:cubicBezTo>
                    <a:pt x="1689" y="609"/>
                    <a:pt x="1689" y="609"/>
                    <a:pt x="1687" y="614"/>
                  </a:cubicBezTo>
                  <a:cubicBezTo>
                    <a:pt x="1687" y="617"/>
                    <a:pt x="1685" y="620"/>
                    <a:pt x="1684" y="623"/>
                  </a:cubicBezTo>
                  <a:cubicBezTo>
                    <a:pt x="1683" y="626"/>
                    <a:pt x="1683" y="629"/>
                    <a:pt x="1683" y="633"/>
                  </a:cubicBezTo>
                  <a:cubicBezTo>
                    <a:pt x="1684" y="637"/>
                    <a:pt x="1685" y="636"/>
                    <a:pt x="1689" y="637"/>
                  </a:cubicBezTo>
                  <a:cubicBezTo>
                    <a:pt x="1692" y="638"/>
                    <a:pt x="1693" y="641"/>
                    <a:pt x="1695" y="642"/>
                  </a:cubicBezTo>
                  <a:cubicBezTo>
                    <a:pt x="1699" y="643"/>
                    <a:pt x="1702" y="644"/>
                    <a:pt x="1706" y="645"/>
                  </a:cubicBezTo>
                  <a:cubicBezTo>
                    <a:pt x="1710" y="646"/>
                    <a:pt x="1717" y="643"/>
                    <a:pt x="1722" y="643"/>
                  </a:cubicBezTo>
                  <a:cubicBezTo>
                    <a:pt x="1721" y="637"/>
                    <a:pt x="1720" y="632"/>
                    <a:pt x="1721" y="627"/>
                  </a:cubicBezTo>
                  <a:cubicBezTo>
                    <a:pt x="1723" y="618"/>
                    <a:pt x="1719" y="622"/>
                    <a:pt x="1716" y="616"/>
                  </a:cubicBezTo>
                  <a:cubicBezTo>
                    <a:pt x="1717" y="617"/>
                    <a:pt x="1718" y="616"/>
                    <a:pt x="1719" y="617"/>
                  </a:cubicBezTo>
                  <a:cubicBezTo>
                    <a:pt x="1719" y="615"/>
                    <a:pt x="1718" y="612"/>
                    <a:pt x="1717" y="612"/>
                  </a:cubicBezTo>
                  <a:cubicBezTo>
                    <a:pt x="1716" y="611"/>
                    <a:pt x="1714" y="612"/>
                    <a:pt x="1713" y="611"/>
                  </a:cubicBezTo>
                  <a:cubicBezTo>
                    <a:pt x="1711" y="608"/>
                    <a:pt x="1712" y="605"/>
                    <a:pt x="1713" y="603"/>
                  </a:cubicBezTo>
                  <a:cubicBezTo>
                    <a:pt x="1713" y="603"/>
                    <a:pt x="1726" y="605"/>
                    <a:pt x="1728" y="603"/>
                  </a:cubicBezTo>
                  <a:cubicBezTo>
                    <a:pt x="1729" y="600"/>
                    <a:pt x="1726" y="598"/>
                    <a:pt x="1724" y="596"/>
                  </a:cubicBezTo>
                  <a:close/>
                  <a:moveTo>
                    <a:pt x="413" y="135"/>
                  </a:moveTo>
                  <a:cubicBezTo>
                    <a:pt x="416" y="136"/>
                    <a:pt x="420" y="138"/>
                    <a:pt x="423" y="136"/>
                  </a:cubicBezTo>
                  <a:cubicBezTo>
                    <a:pt x="422" y="135"/>
                    <a:pt x="422" y="134"/>
                    <a:pt x="421" y="133"/>
                  </a:cubicBezTo>
                  <a:cubicBezTo>
                    <a:pt x="418" y="134"/>
                    <a:pt x="415" y="133"/>
                    <a:pt x="413" y="135"/>
                  </a:cubicBezTo>
                  <a:close/>
                  <a:moveTo>
                    <a:pt x="696" y="815"/>
                  </a:moveTo>
                  <a:cubicBezTo>
                    <a:pt x="699" y="817"/>
                    <a:pt x="702" y="819"/>
                    <a:pt x="705" y="820"/>
                  </a:cubicBezTo>
                  <a:cubicBezTo>
                    <a:pt x="707" y="820"/>
                    <a:pt x="709" y="817"/>
                    <a:pt x="712" y="818"/>
                  </a:cubicBezTo>
                  <a:cubicBezTo>
                    <a:pt x="712" y="817"/>
                    <a:pt x="711" y="816"/>
                    <a:pt x="710" y="815"/>
                  </a:cubicBezTo>
                  <a:cubicBezTo>
                    <a:pt x="706" y="814"/>
                    <a:pt x="699" y="810"/>
                    <a:pt x="696" y="815"/>
                  </a:cubicBezTo>
                  <a:close/>
                  <a:moveTo>
                    <a:pt x="669" y="553"/>
                  </a:moveTo>
                  <a:cubicBezTo>
                    <a:pt x="669" y="554"/>
                    <a:pt x="668" y="554"/>
                    <a:pt x="668" y="554"/>
                  </a:cubicBezTo>
                  <a:cubicBezTo>
                    <a:pt x="669" y="555"/>
                    <a:pt x="669" y="555"/>
                    <a:pt x="669" y="555"/>
                  </a:cubicBezTo>
                  <a:cubicBezTo>
                    <a:pt x="670" y="553"/>
                    <a:pt x="671" y="552"/>
                    <a:pt x="670" y="551"/>
                  </a:cubicBezTo>
                  <a:cubicBezTo>
                    <a:pt x="670" y="551"/>
                    <a:pt x="669" y="551"/>
                    <a:pt x="669" y="552"/>
                  </a:cubicBezTo>
                  <a:cubicBezTo>
                    <a:pt x="668" y="549"/>
                    <a:pt x="666" y="549"/>
                    <a:pt x="664" y="550"/>
                  </a:cubicBezTo>
                  <a:cubicBezTo>
                    <a:pt x="661" y="551"/>
                    <a:pt x="660" y="549"/>
                    <a:pt x="658" y="551"/>
                  </a:cubicBezTo>
                  <a:cubicBezTo>
                    <a:pt x="658" y="551"/>
                    <a:pt x="659" y="551"/>
                    <a:pt x="660" y="551"/>
                  </a:cubicBezTo>
                  <a:cubicBezTo>
                    <a:pt x="663" y="552"/>
                    <a:pt x="666" y="555"/>
                    <a:pt x="669" y="553"/>
                  </a:cubicBezTo>
                  <a:close/>
                  <a:moveTo>
                    <a:pt x="653" y="547"/>
                  </a:moveTo>
                  <a:cubicBezTo>
                    <a:pt x="652" y="546"/>
                    <a:pt x="652" y="547"/>
                    <a:pt x="651" y="547"/>
                  </a:cubicBezTo>
                  <a:cubicBezTo>
                    <a:pt x="652" y="547"/>
                    <a:pt x="652" y="548"/>
                    <a:pt x="653" y="549"/>
                  </a:cubicBezTo>
                  <a:cubicBezTo>
                    <a:pt x="653" y="548"/>
                    <a:pt x="653" y="548"/>
                    <a:pt x="653" y="547"/>
                  </a:cubicBezTo>
                  <a:close/>
                  <a:moveTo>
                    <a:pt x="657" y="551"/>
                  </a:moveTo>
                  <a:cubicBezTo>
                    <a:pt x="657" y="550"/>
                    <a:pt x="657" y="550"/>
                    <a:pt x="657" y="550"/>
                  </a:cubicBezTo>
                  <a:cubicBezTo>
                    <a:pt x="656" y="549"/>
                    <a:pt x="656" y="549"/>
                    <a:pt x="655" y="548"/>
                  </a:cubicBezTo>
                  <a:cubicBezTo>
                    <a:pt x="654" y="549"/>
                    <a:pt x="654" y="549"/>
                    <a:pt x="653" y="550"/>
                  </a:cubicBezTo>
                  <a:cubicBezTo>
                    <a:pt x="654" y="550"/>
                    <a:pt x="656" y="551"/>
                    <a:pt x="657" y="551"/>
                  </a:cubicBezTo>
                  <a:close/>
                  <a:moveTo>
                    <a:pt x="871" y="495"/>
                  </a:moveTo>
                  <a:cubicBezTo>
                    <a:pt x="872" y="492"/>
                    <a:pt x="873" y="490"/>
                    <a:pt x="874" y="488"/>
                  </a:cubicBezTo>
                  <a:cubicBezTo>
                    <a:pt x="867" y="485"/>
                    <a:pt x="860" y="494"/>
                    <a:pt x="858" y="500"/>
                  </a:cubicBezTo>
                  <a:cubicBezTo>
                    <a:pt x="854" y="509"/>
                    <a:pt x="851" y="514"/>
                    <a:pt x="844" y="521"/>
                  </a:cubicBezTo>
                  <a:cubicBezTo>
                    <a:pt x="842" y="522"/>
                    <a:pt x="842" y="529"/>
                    <a:pt x="843" y="531"/>
                  </a:cubicBezTo>
                  <a:cubicBezTo>
                    <a:pt x="844" y="533"/>
                    <a:pt x="850" y="533"/>
                    <a:pt x="852" y="532"/>
                  </a:cubicBezTo>
                  <a:cubicBezTo>
                    <a:pt x="859" y="532"/>
                    <a:pt x="867" y="532"/>
                    <a:pt x="874" y="535"/>
                  </a:cubicBezTo>
                  <a:cubicBezTo>
                    <a:pt x="871" y="536"/>
                    <a:pt x="870" y="538"/>
                    <a:pt x="870" y="541"/>
                  </a:cubicBezTo>
                  <a:cubicBezTo>
                    <a:pt x="876" y="539"/>
                    <a:pt x="878" y="535"/>
                    <a:pt x="885" y="534"/>
                  </a:cubicBezTo>
                  <a:cubicBezTo>
                    <a:pt x="884" y="539"/>
                    <a:pt x="883" y="539"/>
                    <a:pt x="887" y="541"/>
                  </a:cubicBezTo>
                  <a:cubicBezTo>
                    <a:pt x="891" y="543"/>
                    <a:pt x="892" y="543"/>
                    <a:pt x="894" y="539"/>
                  </a:cubicBezTo>
                  <a:cubicBezTo>
                    <a:pt x="896" y="536"/>
                    <a:pt x="893" y="527"/>
                    <a:pt x="892" y="523"/>
                  </a:cubicBezTo>
                  <a:cubicBezTo>
                    <a:pt x="892" y="521"/>
                    <a:pt x="887" y="520"/>
                    <a:pt x="888" y="518"/>
                  </a:cubicBezTo>
                  <a:cubicBezTo>
                    <a:pt x="888" y="514"/>
                    <a:pt x="888" y="514"/>
                    <a:pt x="885" y="510"/>
                  </a:cubicBezTo>
                  <a:cubicBezTo>
                    <a:pt x="883" y="508"/>
                    <a:pt x="873" y="511"/>
                    <a:pt x="871" y="512"/>
                  </a:cubicBezTo>
                  <a:cubicBezTo>
                    <a:pt x="871" y="510"/>
                    <a:pt x="871" y="507"/>
                    <a:pt x="870" y="506"/>
                  </a:cubicBezTo>
                  <a:cubicBezTo>
                    <a:pt x="868" y="505"/>
                    <a:pt x="866" y="505"/>
                    <a:pt x="866" y="503"/>
                  </a:cubicBezTo>
                  <a:cubicBezTo>
                    <a:pt x="866" y="498"/>
                    <a:pt x="867" y="498"/>
                    <a:pt x="871" y="495"/>
                  </a:cubicBezTo>
                  <a:close/>
                  <a:moveTo>
                    <a:pt x="783" y="817"/>
                  </a:moveTo>
                  <a:cubicBezTo>
                    <a:pt x="785" y="821"/>
                    <a:pt x="793" y="818"/>
                    <a:pt x="794" y="815"/>
                  </a:cubicBezTo>
                  <a:cubicBezTo>
                    <a:pt x="794" y="814"/>
                    <a:pt x="793" y="814"/>
                    <a:pt x="793" y="813"/>
                  </a:cubicBezTo>
                  <a:cubicBezTo>
                    <a:pt x="790" y="813"/>
                    <a:pt x="780" y="810"/>
                    <a:pt x="783" y="817"/>
                  </a:cubicBezTo>
                  <a:close/>
                  <a:moveTo>
                    <a:pt x="719" y="801"/>
                  </a:moveTo>
                  <a:cubicBezTo>
                    <a:pt x="722" y="800"/>
                    <a:pt x="725" y="799"/>
                    <a:pt x="728" y="798"/>
                  </a:cubicBezTo>
                  <a:cubicBezTo>
                    <a:pt x="725" y="796"/>
                    <a:pt x="724" y="794"/>
                    <a:pt x="721" y="794"/>
                  </a:cubicBezTo>
                  <a:cubicBezTo>
                    <a:pt x="718" y="793"/>
                    <a:pt x="717" y="790"/>
                    <a:pt x="716" y="790"/>
                  </a:cubicBezTo>
                  <a:cubicBezTo>
                    <a:pt x="712" y="790"/>
                    <a:pt x="706" y="788"/>
                    <a:pt x="703" y="784"/>
                  </a:cubicBezTo>
                  <a:cubicBezTo>
                    <a:pt x="703" y="784"/>
                    <a:pt x="703" y="784"/>
                    <a:pt x="703" y="785"/>
                  </a:cubicBezTo>
                  <a:cubicBezTo>
                    <a:pt x="694" y="779"/>
                    <a:pt x="683" y="773"/>
                    <a:pt x="673" y="772"/>
                  </a:cubicBezTo>
                  <a:cubicBezTo>
                    <a:pt x="666" y="771"/>
                    <a:pt x="662" y="773"/>
                    <a:pt x="655" y="774"/>
                  </a:cubicBezTo>
                  <a:cubicBezTo>
                    <a:pt x="650" y="776"/>
                    <a:pt x="649" y="780"/>
                    <a:pt x="645" y="783"/>
                  </a:cubicBezTo>
                  <a:cubicBezTo>
                    <a:pt x="653" y="787"/>
                    <a:pt x="662" y="769"/>
                    <a:pt x="670" y="777"/>
                  </a:cubicBezTo>
                  <a:cubicBezTo>
                    <a:pt x="669" y="778"/>
                    <a:pt x="668" y="778"/>
                    <a:pt x="666" y="778"/>
                  </a:cubicBezTo>
                  <a:cubicBezTo>
                    <a:pt x="667" y="780"/>
                    <a:pt x="670" y="781"/>
                    <a:pt x="672" y="780"/>
                  </a:cubicBezTo>
                  <a:cubicBezTo>
                    <a:pt x="674" y="779"/>
                    <a:pt x="674" y="781"/>
                    <a:pt x="677" y="781"/>
                  </a:cubicBezTo>
                  <a:cubicBezTo>
                    <a:pt x="681" y="781"/>
                    <a:pt x="686" y="785"/>
                    <a:pt x="690" y="785"/>
                  </a:cubicBezTo>
                  <a:cubicBezTo>
                    <a:pt x="695" y="786"/>
                    <a:pt x="695" y="791"/>
                    <a:pt x="699" y="793"/>
                  </a:cubicBezTo>
                  <a:cubicBezTo>
                    <a:pt x="701" y="794"/>
                    <a:pt x="705" y="793"/>
                    <a:pt x="705" y="796"/>
                  </a:cubicBezTo>
                  <a:cubicBezTo>
                    <a:pt x="705" y="797"/>
                    <a:pt x="701" y="800"/>
                    <a:pt x="701" y="801"/>
                  </a:cubicBezTo>
                  <a:cubicBezTo>
                    <a:pt x="707" y="802"/>
                    <a:pt x="712" y="800"/>
                    <a:pt x="719" y="801"/>
                  </a:cubicBezTo>
                  <a:close/>
                  <a:moveTo>
                    <a:pt x="806" y="538"/>
                  </a:moveTo>
                  <a:cubicBezTo>
                    <a:pt x="803" y="545"/>
                    <a:pt x="809" y="546"/>
                    <a:pt x="814" y="549"/>
                  </a:cubicBezTo>
                  <a:cubicBezTo>
                    <a:pt x="819" y="551"/>
                    <a:pt x="820" y="548"/>
                    <a:pt x="823" y="544"/>
                  </a:cubicBezTo>
                  <a:cubicBezTo>
                    <a:pt x="818" y="544"/>
                    <a:pt x="813" y="544"/>
                    <a:pt x="809" y="543"/>
                  </a:cubicBezTo>
                  <a:cubicBezTo>
                    <a:pt x="808" y="542"/>
                    <a:pt x="807" y="540"/>
                    <a:pt x="806" y="538"/>
                  </a:cubicBezTo>
                  <a:close/>
                  <a:moveTo>
                    <a:pt x="803" y="507"/>
                  </a:moveTo>
                  <a:cubicBezTo>
                    <a:pt x="808" y="511"/>
                    <a:pt x="819" y="520"/>
                    <a:pt x="825" y="516"/>
                  </a:cubicBezTo>
                  <a:cubicBezTo>
                    <a:pt x="820" y="509"/>
                    <a:pt x="811" y="507"/>
                    <a:pt x="803" y="507"/>
                  </a:cubicBezTo>
                  <a:close/>
                  <a:moveTo>
                    <a:pt x="1031" y="1031"/>
                  </a:moveTo>
                  <a:cubicBezTo>
                    <a:pt x="1033" y="1041"/>
                    <a:pt x="1033" y="1041"/>
                    <a:pt x="1028" y="1049"/>
                  </a:cubicBezTo>
                  <a:cubicBezTo>
                    <a:pt x="1021" y="1059"/>
                    <a:pt x="1014" y="1069"/>
                    <a:pt x="1007" y="1079"/>
                  </a:cubicBezTo>
                  <a:cubicBezTo>
                    <a:pt x="1004" y="1084"/>
                    <a:pt x="1000" y="1088"/>
                    <a:pt x="999" y="1093"/>
                  </a:cubicBezTo>
                  <a:cubicBezTo>
                    <a:pt x="998" y="1108"/>
                    <a:pt x="997" y="1123"/>
                    <a:pt x="996" y="1137"/>
                  </a:cubicBezTo>
                  <a:cubicBezTo>
                    <a:pt x="995" y="1147"/>
                    <a:pt x="985" y="1157"/>
                    <a:pt x="980" y="1165"/>
                  </a:cubicBezTo>
                  <a:cubicBezTo>
                    <a:pt x="978" y="1168"/>
                    <a:pt x="976" y="1174"/>
                    <a:pt x="972" y="1174"/>
                  </a:cubicBezTo>
                  <a:cubicBezTo>
                    <a:pt x="969" y="1174"/>
                    <a:pt x="960" y="1173"/>
                    <a:pt x="957" y="1175"/>
                  </a:cubicBezTo>
                  <a:cubicBezTo>
                    <a:pt x="947" y="1182"/>
                    <a:pt x="937" y="1188"/>
                    <a:pt x="928" y="1195"/>
                  </a:cubicBezTo>
                  <a:cubicBezTo>
                    <a:pt x="926" y="1196"/>
                    <a:pt x="926" y="1211"/>
                    <a:pt x="925" y="1213"/>
                  </a:cubicBezTo>
                  <a:cubicBezTo>
                    <a:pt x="925" y="1216"/>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3"/>
                    <a:pt x="862" y="1290"/>
                  </a:cubicBezTo>
                  <a:cubicBezTo>
                    <a:pt x="862" y="1294"/>
                    <a:pt x="865" y="1300"/>
                    <a:pt x="864" y="1303"/>
                  </a:cubicBezTo>
                  <a:cubicBezTo>
                    <a:pt x="864" y="1306"/>
                    <a:pt x="859" y="1311"/>
                    <a:pt x="858" y="1313"/>
                  </a:cubicBezTo>
                  <a:cubicBezTo>
                    <a:pt x="853" y="1320"/>
                    <a:pt x="846" y="1320"/>
                    <a:pt x="838" y="1322"/>
                  </a:cubicBezTo>
                  <a:cubicBezTo>
                    <a:pt x="831" y="1324"/>
                    <a:pt x="827" y="1324"/>
                    <a:pt x="820" y="1323"/>
                  </a:cubicBezTo>
                  <a:cubicBezTo>
                    <a:pt x="821" y="1328"/>
                    <a:pt x="822" y="1330"/>
                    <a:pt x="821" y="1334"/>
                  </a:cubicBezTo>
                  <a:cubicBezTo>
                    <a:pt x="819" y="1337"/>
                    <a:pt x="821" y="1342"/>
                    <a:pt x="819" y="1343"/>
                  </a:cubicBezTo>
                  <a:cubicBezTo>
                    <a:pt x="811" y="1348"/>
                    <a:pt x="807" y="1346"/>
                    <a:pt x="799" y="1342"/>
                  </a:cubicBezTo>
                  <a:cubicBezTo>
                    <a:pt x="799" y="1346"/>
                    <a:pt x="798" y="1351"/>
                    <a:pt x="799" y="1355"/>
                  </a:cubicBezTo>
                  <a:cubicBezTo>
                    <a:pt x="799" y="1358"/>
                    <a:pt x="804" y="1363"/>
                    <a:pt x="803" y="1366"/>
                  </a:cubicBezTo>
                  <a:cubicBezTo>
                    <a:pt x="800" y="1371"/>
                    <a:pt x="798" y="1376"/>
                    <a:pt x="796" y="1381"/>
                  </a:cubicBezTo>
                  <a:cubicBezTo>
                    <a:pt x="793" y="1387"/>
                    <a:pt x="792" y="1386"/>
                    <a:pt x="787" y="1387"/>
                  </a:cubicBezTo>
                  <a:cubicBezTo>
                    <a:pt x="782" y="1388"/>
                    <a:pt x="781" y="1392"/>
                    <a:pt x="779" y="1397"/>
                  </a:cubicBezTo>
                  <a:cubicBezTo>
                    <a:pt x="778" y="1400"/>
                    <a:pt x="783" y="1405"/>
                    <a:pt x="785" y="1407"/>
                  </a:cubicBezTo>
                  <a:cubicBezTo>
                    <a:pt x="787" y="1410"/>
                    <a:pt x="794" y="1408"/>
                    <a:pt x="793" y="1413"/>
                  </a:cubicBezTo>
                  <a:cubicBezTo>
                    <a:pt x="791" y="1417"/>
                    <a:pt x="790" y="1419"/>
                    <a:pt x="787" y="1423"/>
                  </a:cubicBezTo>
                  <a:cubicBezTo>
                    <a:pt x="785" y="1426"/>
                    <a:pt x="781" y="1429"/>
                    <a:pt x="779" y="1434"/>
                  </a:cubicBezTo>
                  <a:cubicBezTo>
                    <a:pt x="777" y="1440"/>
                    <a:pt x="776" y="1440"/>
                    <a:pt x="770" y="1444"/>
                  </a:cubicBezTo>
                  <a:cubicBezTo>
                    <a:pt x="765" y="1447"/>
                    <a:pt x="771" y="1463"/>
                    <a:pt x="772" y="1469"/>
                  </a:cubicBezTo>
                  <a:cubicBezTo>
                    <a:pt x="772" y="1472"/>
                    <a:pt x="772" y="1477"/>
                    <a:pt x="774" y="1478"/>
                  </a:cubicBezTo>
                  <a:cubicBezTo>
                    <a:pt x="778" y="1482"/>
                    <a:pt x="782" y="1485"/>
                    <a:pt x="786" y="1489"/>
                  </a:cubicBezTo>
                  <a:cubicBezTo>
                    <a:pt x="793" y="1495"/>
                    <a:pt x="798" y="1494"/>
                    <a:pt x="807" y="1494"/>
                  </a:cubicBezTo>
                  <a:cubicBezTo>
                    <a:pt x="799" y="1498"/>
                    <a:pt x="791" y="1502"/>
                    <a:pt x="782" y="1505"/>
                  </a:cubicBezTo>
                  <a:cubicBezTo>
                    <a:pt x="776" y="1508"/>
                    <a:pt x="775" y="1507"/>
                    <a:pt x="768" y="1503"/>
                  </a:cubicBezTo>
                  <a:cubicBezTo>
                    <a:pt x="758" y="1499"/>
                    <a:pt x="748" y="1494"/>
                    <a:pt x="738" y="1489"/>
                  </a:cubicBezTo>
                  <a:cubicBezTo>
                    <a:pt x="733" y="1487"/>
                    <a:pt x="732" y="1481"/>
                    <a:pt x="730" y="1476"/>
                  </a:cubicBezTo>
                  <a:cubicBezTo>
                    <a:pt x="725" y="1463"/>
                    <a:pt x="716" y="1450"/>
                    <a:pt x="717" y="1435"/>
                  </a:cubicBezTo>
                  <a:cubicBezTo>
                    <a:pt x="720" y="1414"/>
                    <a:pt x="722" y="1392"/>
                    <a:pt x="725" y="1371"/>
                  </a:cubicBezTo>
                  <a:cubicBezTo>
                    <a:pt x="727" y="1350"/>
                    <a:pt x="728" y="1329"/>
                    <a:pt x="732" y="1308"/>
                  </a:cubicBezTo>
                  <a:cubicBezTo>
                    <a:pt x="737" y="1282"/>
                    <a:pt x="742" y="1257"/>
                    <a:pt x="746" y="1231"/>
                  </a:cubicBezTo>
                  <a:cubicBezTo>
                    <a:pt x="749" y="1215"/>
                    <a:pt x="752" y="1199"/>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0"/>
                  </a:cubicBezTo>
                  <a:cubicBezTo>
                    <a:pt x="737" y="1116"/>
                    <a:pt x="731" y="1112"/>
                    <a:pt x="725" y="1108"/>
                  </a:cubicBezTo>
                  <a:cubicBezTo>
                    <a:pt x="719" y="1104"/>
                    <a:pt x="717" y="1099"/>
                    <a:pt x="713" y="1092"/>
                  </a:cubicBezTo>
                  <a:cubicBezTo>
                    <a:pt x="706" y="1078"/>
                    <a:pt x="698" y="1064"/>
                    <a:pt x="691" y="1051"/>
                  </a:cubicBezTo>
                  <a:cubicBezTo>
                    <a:pt x="685" y="1039"/>
                    <a:pt x="679" y="1028"/>
                    <a:pt x="673" y="1016"/>
                  </a:cubicBezTo>
                  <a:cubicBezTo>
                    <a:pt x="669" y="1009"/>
                    <a:pt x="675" y="996"/>
                    <a:pt x="677" y="989"/>
                  </a:cubicBezTo>
                  <a:cubicBezTo>
                    <a:pt x="678" y="985"/>
                    <a:pt x="678" y="977"/>
                    <a:pt x="680" y="974"/>
                  </a:cubicBezTo>
                  <a:cubicBezTo>
                    <a:pt x="684" y="969"/>
                    <a:pt x="687" y="965"/>
                    <a:pt x="691" y="960"/>
                  </a:cubicBezTo>
                  <a:cubicBezTo>
                    <a:pt x="699" y="950"/>
                    <a:pt x="705" y="945"/>
                    <a:pt x="703" y="931"/>
                  </a:cubicBezTo>
                  <a:cubicBezTo>
                    <a:pt x="703" y="927"/>
                    <a:pt x="701" y="926"/>
                    <a:pt x="703" y="923"/>
                  </a:cubicBezTo>
                  <a:cubicBezTo>
                    <a:pt x="704" y="923"/>
                    <a:pt x="703" y="918"/>
                    <a:pt x="703" y="917"/>
                  </a:cubicBezTo>
                  <a:cubicBezTo>
                    <a:pt x="704" y="913"/>
                    <a:pt x="694" y="909"/>
                    <a:pt x="695" y="904"/>
                  </a:cubicBezTo>
                  <a:cubicBezTo>
                    <a:pt x="697" y="899"/>
                    <a:pt x="696" y="900"/>
                    <a:pt x="692" y="898"/>
                  </a:cubicBezTo>
                  <a:cubicBezTo>
                    <a:pt x="689" y="896"/>
                    <a:pt x="689" y="896"/>
                    <a:pt x="686" y="898"/>
                  </a:cubicBezTo>
                  <a:cubicBezTo>
                    <a:pt x="684" y="899"/>
                    <a:pt x="682" y="901"/>
                    <a:pt x="680" y="903"/>
                  </a:cubicBezTo>
                  <a:cubicBezTo>
                    <a:pt x="679" y="904"/>
                    <a:pt x="682" y="907"/>
                    <a:pt x="683" y="909"/>
                  </a:cubicBezTo>
                  <a:cubicBezTo>
                    <a:pt x="677" y="911"/>
                    <a:pt x="677" y="912"/>
                    <a:pt x="674" y="905"/>
                  </a:cubicBezTo>
                  <a:cubicBezTo>
                    <a:pt x="673" y="909"/>
                    <a:pt x="667" y="903"/>
                    <a:pt x="663" y="902"/>
                  </a:cubicBezTo>
                  <a:cubicBezTo>
                    <a:pt x="662" y="902"/>
                    <a:pt x="661" y="904"/>
                    <a:pt x="659" y="903"/>
                  </a:cubicBezTo>
                  <a:cubicBezTo>
                    <a:pt x="658" y="902"/>
                    <a:pt x="656" y="900"/>
                    <a:pt x="654" y="899"/>
                  </a:cubicBezTo>
                  <a:cubicBezTo>
                    <a:pt x="650" y="896"/>
                    <a:pt x="643" y="892"/>
                    <a:pt x="640" y="888"/>
                  </a:cubicBezTo>
                  <a:cubicBezTo>
                    <a:pt x="638" y="885"/>
                    <a:pt x="639" y="879"/>
                    <a:pt x="636" y="876"/>
                  </a:cubicBezTo>
                  <a:cubicBezTo>
                    <a:pt x="629" y="868"/>
                    <a:pt x="625" y="861"/>
                    <a:pt x="615" y="858"/>
                  </a:cubicBezTo>
                  <a:cubicBezTo>
                    <a:pt x="607" y="856"/>
                    <a:pt x="594" y="855"/>
                    <a:pt x="588" y="849"/>
                  </a:cubicBezTo>
                  <a:cubicBezTo>
                    <a:pt x="583" y="844"/>
                    <a:pt x="577" y="839"/>
                    <a:pt x="572" y="833"/>
                  </a:cubicBezTo>
                  <a:cubicBezTo>
                    <a:pt x="569" y="830"/>
                    <a:pt x="564" y="834"/>
                    <a:pt x="559" y="835"/>
                  </a:cubicBezTo>
                  <a:cubicBezTo>
                    <a:pt x="550" y="838"/>
                    <a:pt x="540" y="831"/>
                    <a:pt x="531" y="827"/>
                  </a:cubicBezTo>
                  <a:cubicBezTo>
                    <a:pt x="524" y="824"/>
                    <a:pt x="516" y="821"/>
                    <a:pt x="509" y="818"/>
                  </a:cubicBezTo>
                  <a:cubicBezTo>
                    <a:pt x="507" y="817"/>
                    <a:pt x="503" y="817"/>
                    <a:pt x="501" y="815"/>
                  </a:cubicBezTo>
                  <a:cubicBezTo>
                    <a:pt x="496" y="810"/>
                    <a:pt x="491" y="805"/>
                    <a:pt x="486" y="800"/>
                  </a:cubicBezTo>
                  <a:cubicBezTo>
                    <a:pt x="482" y="796"/>
                    <a:pt x="485" y="793"/>
                    <a:pt x="486" y="787"/>
                  </a:cubicBezTo>
                  <a:cubicBezTo>
                    <a:pt x="488" y="783"/>
                    <a:pt x="480" y="775"/>
                    <a:pt x="478" y="772"/>
                  </a:cubicBezTo>
                  <a:cubicBezTo>
                    <a:pt x="476" y="768"/>
                    <a:pt x="474" y="766"/>
                    <a:pt x="470" y="763"/>
                  </a:cubicBezTo>
                  <a:cubicBezTo>
                    <a:pt x="465" y="758"/>
                    <a:pt x="460" y="753"/>
                    <a:pt x="455" y="748"/>
                  </a:cubicBezTo>
                  <a:cubicBezTo>
                    <a:pt x="454" y="747"/>
                    <a:pt x="455" y="744"/>
                    <a:pt x="456" y="742"/>
                  </a:cubicBezTo>
                  <a:cubicBezTo>
                    <a:pt x="456" y="741"/>
                    <a:pt x="453" y="738"/>
                    <a:pt x="452" y="737"/>
                  </a:cubicBezTo>
                  <a:cubicBezTo>
                    <a:pt x="449" y="733"/>
                    <a:pt x="446" y="728"/>
                    <a:pt x="441" y="725"/>
                  </a:cubicBezTo>
                  <a:cubicBezTo>
                    <a:pt x="437" y="722"/>
                    <a:pt x="433" y="720"/>
                    <a:pt x="432" y="715"/>
                  </a:cubicBezTo>
                  <a:cubicBezTo>
                    <a:pt x="431" y="712"/>
                    <a:pt x="429" y="699"/>
                    <a:pt x="426" y="698"/>
                  </a:cubicBezTo>
                  <a:cubicBezTo>
                    <a:pt x="421" y="696"/>
                    <a:pt x="417" y="693"/>
                    <a:pt x="412" y="691"/>
                  </a:cubicBezTo>
                  <a:cubicBezTo>
                    <a:pt x="414" y="697"/>
                    <a:pt x="415" y="707"/>
                    <a:pt x="418" y="711"/>
                  </a:cubicBezTo>
                  <a:cubicBezTo>
                    <a:pt x="423" y="717"/>
                    <a:pt x="428" y="722"/>
                    <a:pt x="431" y="730"/>
                  </a:cubicBezTo>
                  <a:cubicBezTo>
                    <a:pt x="432" y="734"/>
                    <a:pt x="434" y="735"/>
                    <a:pt x="437" y="738"/>
                  </a:cubicBezTo>
                  <a:cubicBezTo>
                    <a:pt x="440" y="741"/>
                    <a:pt x="440" y="744"/>
                    <a:pt x="442" y="748"/>
                  </a:cubicBezTo>
                  <a:cubicBezTo>
                    <a:pt x="443" y="751"/>
                    <a:pt x="444" y="754"/>
                    <a:pt x="445" y="758"/>
                  </a:cubicBezTo>
                  <a:cubicBezTo>
                    <a:pt x="445" y="764"/>
                    <a:pt x="447" y="760"/>
                    <a:pt x="449" y="761"/>
                  </a:cubicBezTo>
                  <a:cubicBezTo>
                    <a:pt x="451" y="762"/>
                    <a:pt x="455" y="766"/>
                    <a:pt x="455" y="769"/>
                  </a:cubicBezTo>
                  <a:cubicBezTo>
                    <a:pt x="454" y="773"/>
                    <a:pt x="451" y="774"/>
                    <a:pt x="449" y="771"/>
                  </a:cubicBezTo>
                  <a:cubicBezTo>
                    <a:pt x="445" y="765"/>
                    <a:pt x="439" y="761"/>
                    <a:pt x="434" y="757"/>
                  </a:cubicBezTo>
                  <a:cubicBezTo>
                    <a:pt x="432" y="756"/>
                    <a:pt x="433" y="748"/>
                    <a:pt x="433" y="746"/>
                  </a:cubicBezTo>
                  <a:cubicBezTo>
                    <a:pt x="433" y="743"/>
                    <a:pt x="428" y="741"/>
                    <a:pt x="426" y="739"/>
                  </a:cubicBezTo>
                  <a:cubicBezTo>
                    <a:pt x="424" y="738"/>
                    <a:pt x="422" y="738"/>
                    <a:pt x="419" y="736"/>
                  </a:cubicBezTo>
                  <a:cubicBezTo>
                    <a:pt x="417" y="734"/>
                    <a:pt x="414" y="732"/>
                    <a:pt x="411" y="729"/>
                  </a:cubicBezTo>
                  <a:cubicBezTo>
                    <a:pt x="415" y="729"/>
                    <a:pt x="422" y="728"/>
                    <a:pt x="418" y="722"/>
                  </a:cubicBezTo>
                  <a:cubicBezTo>
                    <a:pt x="414" y="717"/>
                    <a:pt x="413" y="714"/>
                    <a:pt x="407" y="712"/>
                  </a:cubicBezTo>
                  <a:cubicBezTo>
                    <a:pt x="404" y="710"/>
                    <a:pt x="403" y="704"/>
                    <a:pt x="401" y="700"/>
                  </a:cubicBezTo>
                  <a:cubicBezTo>
                    <a:pt x="399" y="693"/>
                    <a:pt x="396" y="687"/>
                    <a:pt x="394" y="680"/>
                  </a:cubicBezTo>
                  <a:cubicBezTo>
                    <a:pt x="391" y="673"/>
                    <a:pt x="382" y="667"/>
                    <a:pt x="375" y="665"/>
                  </a:cubicBezTo>
                  <a:cubicBezTo>
                    <a:pt x="369" y="664"/>
                    <a:pt x="367" y="664"/>
                    <a:pt x="365" y="659"/>
                  </a:cubicBezTo>
                  <a:cubicBezTo>
                    <a:pt x="362" y="653"/>
                    <a:pt x="360" y="647"/>
                    <a:pt x="357" y="641"/>
                  </a:cubicBezTo>
                  <a:cubicBezTo>
                    <a:pt x="353" y="632"/>
                    <a:pt x="345" y="627"/>
                    <a:pt x="342" y="618"/>
                  </a:cubicBezTo>
                  <a:cubicBezTo>
                    <a:pt x="339" y="605"/>
                    <a:pt x="339" y="597"/>
                    <a:pt x="339" y="584"/>
                  </a:cubicBezTo>
                  <a:cubicBezTo>
                    <a:pt x="340" y="573"/>
                    <a:pt x="341" y="562"/>
                    <a:pt x="341" y="552"/>
                  </a:cubicBezTo>
                  <a:cubicBezTo>
                    <a:pt x="342" y="541"/>
                    <a:pt x="339" y="534"/>
                    <a:pt x="336" y="524"/>
                  </a:cubicBezTo>
                  <a:cubicBezTo>
                    <a:pt x="342" y="526"/>
                    <a:pt x="348" y="528"/>
                    <a:pt x="354" y="530"/>
                  </a:cubicBezTo>
                  <a:cubicBezTo>
                    <a:pt x="354" y="521"/>
                    <a:pt x="354" y="520"/>
                    <a:pt x="349" y="514"/>
                  </a:cubicBezTo>
                  <a:cubicBezTo>
                    <a:pt x="344" y="509"/>
                    <a:pt x="340" y="506"/>
                    <a:pt x="335" y="502"/>
                  </a:cubicBezTo>
                  <a:cubicBezTo>
                    <a:pt x="331" y="499"/>
                    <a:pt x="326" y="499"/>
                    <a:pt x="321" y="497"/>
                  </a:cubicBezTo>
                  <a:cubicBezTo>
                    <a:pt x="313" y="494"/>
                    <a:pt x="312" y="493"/>
                    <a:pt x="308" y="485"/>
                  </a:cubicBezTo>
                  <a:cubicBezTo>
                    <a:pt x="304" y="475"/>
                    <a:pt x="290" y="470"/>
                    <a:pt x="291" y="460"/>
                  </a:cubicBezTo>
                  <a:cubicBezTo>
                    <a:pt x="292" y="450"/>
                    <a:pt x="291" y="450"/>
                    <a:pt x="283" y="445"/>
                  </a:cubicBezTo>
                  <a:cubicBezTo>
                    <a:pt x="282" y="445"/>
                    <a:pt x="277" y="455"/>
                    <a:pt x="274" y="450"/>
                  </a:cubicBezTo>
                  <a:cubicBezTo>
                    <a:pt x="272" y="446"/>
                    <a:pt x="268" y="436"/>
                    <a:pt x="264" y="435"/>
                  </a:cubicBezTo>
                  <a:cubicBezTo>
                    <a:pt x="258" y="432"/>
                    <a:pt x="257" y="431"/>
                    <a:pt x="254" y="425"/>
                  </a:cubicBezTo>
                  <a:cubicBezTo>
                    <a:pt x="250" y="420"/>
                    <a:pt x="247" y="413"/>
                    <a:pt x="243" y="409"/>
                  </a:cubicBezTo>
                  <a:cubicBezTo>
                    <a:pt x="239" y="405"/>
                    <a:pt x="234" y="403"/>
                    <a:pt x="230" y="400"/>
                  </a:cubicBezTo>
                  <a:cubicBezTo>
                    <a:pt x="220" y="393"/>
                    <a:pt x="211" y="390"/>
                    <a:pt x="200" y="386"/>
                  </a:cubicBezTo>
                  <a:cubicBezTo>
                    <a:pt x="196" y="384"/>
                    <a:pt x="190" y="388"/>
                    <a:pt x="186" y="387"/>
                  </a:cubicBezTo>
                  <a:cubicBezTo>
                    <a:pt x="181" y="386"/>
                    <a:pt x="176" y="380"/>
                    <a:pt x="172" y="378"/>
                  </a:cubicBezTo>
                  <a:cubicBezTo>
                    <a:pt x="166" y="374"/>
                    <a:pt x="165" y="373"/>
                    <a:pt x="158" y="374"/>
                  </a:cubicBezTo>
                  <a:cubicBezTo>
                    <a:pt x="153" y="374"/>
                    <a:pt x="150" y="376"/>
                    <a:pt x="152" y="383"/>
                  </a:cubicBezTo>
                  <a:cubicBezTo>
                    <a:pt x="154" y="389"/>
                    <a:pt x="131" y="395"/>
                    <a:pt x="126" y="397"/>
                  </a:cubicBezTo>
                  <a:cubicBezTo>
                    <a:pt x="125" y="394"/>
                    <a:pt x="126" y="393"/>
                    <a:pt x="128" y="392"/>
                  </a:cubicBezTo>
                  <a:cubicBezTo>
                    <a:pt x="124" y="391"/>
                    <a:pt x="127" y="379"/>
                    <a:pt x="130" y="378"/>
                  </a:cubicBezTo>
                  <a:cubicBezTo>
                    <a:pt x="136" y="375"/>
                    <a:pt x="138" y="375"/>
                    <a:pt x="145" y="375"/>
                  </a:cubicBezTo>
                  <a:cubicBezTo>
                    <a:pt x="143" y="374"/>
                    <a:pt x="142" y="372"/>
                    <a:pt x="140" y="371"/>
                  </a:cubicBezTo>
                  <a:cubicBezTo>
                    <a:pt x="142" y="370"/>
                    <a:pt x="144" y="368"/>
                    <a:pt x="146" y="367"/>
                  </a:cubicBezTo>
                  <a:cubicBezTo>
                    <a:pt x="135" y="369"/>
                    <a:pt x="131" y="371"/>
                    <a:pt x="123" y="378"/>
                  </a:cubicBezTo>
                  <a:cubicBezTo>
                    <a:pt x="115" y="383"/>
                    <a:pt x="112" y="390"/>
                    <a:pt x="107" y="398"/>
                  </a:cubicBezTo>
                  <a:cubicBezTo>
                    <a:pt x="110" y="399"/>
                    <a:pt x="112" y="399"/>
                    <a:pt x="114" y="400"/>
                  </a:cubicBezTo>
                  <a:cubicBezTo>
                    <a:pt x="107" y="409"/>
                    <a:pt x="100" y="415"/>
                    <a:pt x="91" y="422"/>
                  </a:cubicBezTo>
                  <a:cubicBezTo>
                    <a:pt x="86" y="425"/>
                    <a:pt x="72" y="429"/>
                    <a:pt x="71" y="436"/>
                  </a:cubicBezTo>
                  <a:cubicBezTo>
                    <a:pt x="71" y="442"/>
                    <a:pt x="51" y="445"/>
                    <a:pt x="46" y="447"/>
                  </a:cubicBezTo>
                  <a:cubicBezTo>
                    <a:pt x="44" y="448"/>
                    <a:pt x="42" y="448"/>
                    <a:pt x="39" y="448"/>
                  </a:cubicBezTo>
                  <a:cubicBezTo>
                    <a:pt x="36" y="448"/>
                    <a:pt x="38" y="450"/>
                    <a:pt x="36" y="451"/>
                  </a:cubicBezTo>
                  <a:cubicBezTo>
                    <a:pt x="31" y="454"/>
                    <a:pt x="28" y="455"/>
                    <a:pt x="23" y="454"/>
                  </a:cubicBezTo>
                  <a:cubicBezTo>
                    <a:pt x="28" y="449"/>
                    <a:pt x="32" y="448"/>
                    <a:pt x="37" y="445"/>
                  </a:cubicBezTo>
                  <a:cubicBezTo>
                    <a:pt x="41" y="443"/>
                    <a:pt x="53" y="432"/>
                    <a:pt x="56" y="438"/>
                  </a:cubicBezTo>
                  <a:cubicBezTo>
                    <a:pt x="59" y="433"/>
                    <a:pt x="68" y="423"/>
                    <a:pt x="73" y="427"/>
                  </a:cubicBezTo>
                  <a:cubicBezTo>
                    <a:pt x="71" y="422"/>
                    <a:pt x="80" y="419"/>
                    <a:pt x="81" y="414"/>
                  </a:cubicBezTo>
                  <a:cubicBezTo>
                    <a:pt x="82" y="409"/>
                    <a:pt x="82" y="408"/>
                    <a:pt x="84" y="405"/>
                  </a:cubicBezTo>
                  <a:cubicBezTo>
                    <a:pt x="86" y="403"/>
                    <a:pt x="88" y="403"/>
                    <a:pt x="86" y="400"/>
                  </a:cubicBezTo>
                  <a:cubicBezTo>
                    <a:pt x="80" y="403"/>
                    <a:pt x="73" y="409"/>
                    <a:pt x="67" y="404"/>
                  </a:cubicBezTo>
                  <a:cubicBezTo>
                    <a:pt x="65" y="402"/>
                    <a:pt x="61" y="398"/>
                    <a:pt x="58" y="399"/>
                  </a:cubicBezTo>
                  <a:cubicBezTo>
                    <a:pt x="55" y="400"/>
                    <a:pt x="51" y="401"/>
                    <a:pt x="48" y="403"/>
                  </a:cubicBezTo>
                  <a:cubicBezTo>
                    <a:pt x="47" y="396"/>
                    <a:pt x="46" y="390"/>
                    <a:pt x="45" y="383"/>
                  </a:cubicBezTo>
                  <a:cubicBezTo>
                    <a:pt x="43" y="384"/>
                    <a:pt x="35" y="390"/>
                    <a:pt x="34" y="389"/>
                  </a:cubicBezTo>
                  <a:cubicBezTo>
                    <a:pt x="31" y="387"/>
                    <a:pt x="24" y="384"/>
                    <a:pt x="22" y="380"/>
                  </a:cubicBezTo>
                  <a:cubicBezTo>
                    <a:pt x="20" y="376"/>
                    <a:pt x="20" y="368"/>
                    <a:pt x="19" y="364"/>
                  </a:cubicBezTo>
                  <a:cubicBezTo>
                    <a:pt x="18" y="360"/>
                    <a:pt x="21" y="357"/>
                    <a:pt x="23" y="354"/>
                  </a:cubicBezTo>
                  <a:cubicBezTo>
                    <a:pt x="26" y="348"/>
                    <a:pt x="26" y="346"/>
                    <a:pt x="33" y="347"/>
                  </a:cubicBezTo>
                  <a:cubicBezTo>
                    <a:pt x="38" y="347"/>
                    <a:pt x="39" y="343"/>
                    <a:pt x="44" y="341"/>
                  </a:cubicBezTo>
                  <a:cubicBezTo>
                    <a:pt x="49" y="339"/>
                    <a:pt x="53" y="343"/>
                    <a:pt x="55" y="337"/>
                  </a:cubicBezTo>
                  <a:cubicBezTo>
                    <a:pt x="57" y="332"/>
                    <a:pt x="54" y="331"/>
                    <a:pt x="51" y="327"/>
                  </a:cubicBezTo>
                  <a:cubicBezTo>
                    <a:pt x="53" y="326"/>
                    <a:pt x="54" y="325"/>
                    <a:pt x="56" y="325"/>
                  </a:cubicBezTo>
                  <a:cubicBezTo>
                    <a:pt x="53" y="318"/>
                    <a:pt x="48" y="324"/>
                    <a:pt x="45" y="326"/>
                  </a:cubicBezTo>
                  <a:cubicBezTo>
                    <a:pt x="40" y="329"/>
                    <a:pt x="40" y="325"/>
                    <a:pt x="35" y="326"/>
                  </a:cubicBezTo>
                  <a:cubicBezTo>
                    <a:pt x="26" y="327"/>
                    <a:pt x="15" y="329"/>
                    <a:pt x="10" y="319"/>
                  </a:cubicBezTo>
                  <a:cubicBezTo>
                    <a:pt x="12" y="319"/>
                    <a:pt x="13" y="318"/>
                    <a:pt x="14" y="317"/>
                  </a:cubicBezTo>
                  <a:cubicBezTo>
                    <a:pt x="9" y="316"/>
                    <a:pt x="3" y="315"/>
                    <a:pt x="0" y="311"/>
                  </a:cubicBezTo>
                  <a:cubicBezTo>
                    <a:pt x="7" y="307"/>
                    <a:pt x="11"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8"/>
                    <a:pt x="50" y="298"/>
                  </a:cubicBezTo>
                  <a:cubicBezTo>
                    <a:pt x="48" y="296"/>
                    <a:pt x="47" y="294"/>
                    <a:pt x="50" y="293"/>
                  </a:cubicBezTo>
                  <a:cubicBezTo>
                    <a:pt x="45" y="292"/>
                    <a:pt x="40" y="291"/>
                    <a:pt x="35" y="290"/>
                  </a:cubicBezTo>
                  <a:cubicBezTo>
                    <a:pt x="31" y="288"/>
                    <a:pt x="31" y="282"/>
                    <a:pt x="27" y="280"/>
                  </a:cubicBezTo>
                  <a:cubicBezTo>
                    <a:pt x="24" y="279"/>
                    <a:pt x="13" y="276"/>
                    <a:pt x="12" y="273"/>
                  </a:cubicBezTo>
                  <a:cubicBezTo>
                    <a:pt x="11" y="272"/>
                    <a:pt x="14" y="266"/>
                    <a:pt x="14" y="265"/>
                  </a:cubicBezTo>
                  <a:cubicBezTo>
                    <a:pt x="14" y="264"/>
                    <a:pt x="17" y="264"/>
                    <a:pt x="18" y="264"/>
                  </a:cubicBezTo>
                  <a:cubicBezTo>
                    <a:pt x="22" y="264"/>
                    <a:pt x="29" y="265"/>
                    <a:pt x="32" y="261"/>
                  </a:cubicBezTo>
                  <a:cubicBezTo>
                    <a:pt x="35" y="256"/>
                    <a:pt x="38" y="252"/>
                    <a:pt x="42" y="248"/>
                  </a:cubicBezTo>
                  <a:cubicBezTo>
                    <a:pt x="49" y="242"/>
                    <a:pt x="58" y="238"/>
                    <a:pt x="67" y="236"/>
                  </a:cubicBezTo>
                  <a:cubicBezTo>
                    <a:pt x="73" y="235"/>
                    <a:pt x="78" y="235"/>
                    <a:pt x="82" y="231"/>
                  </a:cubicBezTo>
                  <a:cubicBezTo>
                    <a:pt x="89" y="226"/>
                    <a:pt x="88" y="226"/>
                    <a:pt x="96" y="230"/>
                  </a:cubicBezTo>
                  <a:cubicBezTo>
                    <a:pt x="102" y="233"/>
                    <a:pt x="120" y="229"/>
                    <a:pt x="123" y="236"/>
                  </a:cubicBezTo>
                  <a:cubicBezTo>
                    <a:pt x="125" y="242"/>
                    <a:pt x="144" y="242"/>
                    <a:pt x="150" y="242"/>
                  </a:cubicBezTo>
                  <a:cubicBezTo>
                    <a:pt x="159" y="244"/>
                    <a:pt x="169" y="245"/>
                    <a:pt x="178" y="246"/>
                  </a:cubicBezTo>
                  <a:cubicBezTo>
                    <a:pt x="192" y="249"/>
                    <a:pt x="206" y="251"/>
                    <a:pt x="219" y="254"/>
                  </a:cubicBezTo>
                  <a:cubicBezTo>
                    <a:pt x="228" y="255"/>
                    <a:pt x="237" y="261"/>
                    <a:pt x="246" y="264"/>
                  </a:cubicBezTo>
                  <a:cubicBezTo>
                    <a:pt x="247" y="265"/>
                    <a:pt x="257" y="253"/>
                    <a:pt x="258" y="252"/>
                  </a:cubicBezTo>
                  <a:cubicBezTo>
                    <a:pt x="261" y="249"/>
                    <a:pt x="266" y="257"/>
                    <a:pt x="269" y="256"/>
                  </a:cubicBezTo>
                  <a:cubicBezTo>
                    <a:pt x="274" y="254"/>
                    <a:pt x="296" y="240"/>
                    <a:pt x="299" y="245"/>
                  </a:cubicBezTo>
                  <a:cubicBezTo>
                    <a:pt x="291" y="250"/>
                    <a:pt x="283" y="254"/>
                    <a:pt x="275" y="258"/>
                  </a:cubicBezTo>
                  <a:cubicBezTo>
                    <a:pt x="281" y="262"/>
                    <a:pt x="301" y="244"/>
                    <a:pt x="303" y="252"/>
                  </a:cubicBezTo>
                  <a:cubicBezTo>
                    <a:pt x="306" y="249"/>
                    <a:pt x="308" y="246"/>
                    <a:pt x="310" y="244"/>
                  </a:cubicBezTo>
                  <a:cubicBezTo>
                    <a:pt x="312" y="241"/>
                    <a:pt x="308" y="241"/>
                    <a:pt x="311" y="238"/>
                  </a:cubicBezTo>
                  <a:cubicBezTo>
                    <a:pt x="317" y="245"/>
                    <a:pt x="323" y="252"/>
                    <a:pt x="330" y="258"/>
                  </a:cubicBezTo>
                  <a:cubicBezTo>
                    <a:pt x="332" y="251"/>
                    <a:pt x="333" y="249"/>
                    <a:pt x="338" y="244"/>
                  </a:cubicBezTo>
                  <a:cubicBezTo>
                    <a:pt x="341" y="248"/>
                    <a:pt x="336" y="249"/>
                    <a:pt x="340" y="251"/>
                  </a:cubicBezTo>
                  <a:cubicBezTo>
                    <a:pt x="341" y="252"/>
                    <a:pt x="339" y="256"/>
                    <a:pt x="338" y="257"/>
                  </a:cubicBezTo>
                  <a:cubicBezTo>
                    <a:pt x="341" y="256"/>
                    <a:pt x="346" y="256"/>
                    <a:pt x="348" y="255"/>
                  </a:cubicBezTo>
                  <a:cubicBezTo>
                    <a:pt x="349" y="254"/>
                    <a:pt x="347" y="251"/>
                    <a:pt x="348" y="250"/>
                  </a:cubicBezTo>
                  <a:cubicBezTo>
                    <a:pt x="350" y="250"/>
                    <a:pt x="351" y="250"/>
                    <a:pt x="353" y="250"/>
                  </a:cubicBezTo>
                  <a:cubicBezTo>
                    <a:pt x="358" y="249"/>
                    <a:pt x="365" y="254"/>
                    <a:pt x="370" y="256"/>
                  </a:cubicBezTo>
                  <a:cubicBezTo>
                    <a:pt x="381" y="261"/>
                    <a:pt x="392" y="262"/>
                    <a:pt x="403" y="265"/>
                  </a:cubicBezTo>
                  <a:cubicBezTo>
                    <a:pt x="403" y="264"/>
                    <a:pt x="402" y="264"/>
                    <a:pt x="402" y="263"/>
                  </a:cubicBezTo>
                  <a:cubicBezTo>
                    <a:pt x="409" y="263"/>
                    <a:pt x="412" y="266"/>
                    <a:pt x="418" y="270"/>
                  </a:cubicBezTo>
                  <a:cubicBezTo>
                    <a:pt x="423" y="273"/>
                    <a:pt x="409" y="278"/>
                    <a:pt x="408" y="278"/>
                  </a:cubicBezTo>
                  <a:cubicBezTo>
                    <a:pt x="413" y="280"/>
                    <a:pt x="418" y="282"/>
                    <a:pt x="422" y="282"/>
                  </a:cubicBezTo>
                  <a:cubicBezTo>
                    <a:pt x="430" y="281"/>
                    <a:pt x="438" y="281"/>
                    <a:pt x="446" y="280"/>
                  </a:cubicBezTo>
                  <a:cubicBezTo>
                    <a:pt x="449" y="280"/>
                    <a:pt x="456" y="279"/>
                    <a:pt x="458" y="282"/>
                  </a:cubicBezTo>
                  <a:cubicBezTo>
                    <a:pt x="462" y="288"/>
                    <a:pt x="465" y="293"/>
                    <a:pt x="469" y="298"/>
                  </a:cubicBezTo>
                  <a:cubicBezTo>
                    <a:pt x="468" y="296"/>
                    <a:pt x="468" y="294"/>
                    <a:pt x="467" y="291"/>
                  </a:cubicBezTo>
                  <a:cubicBezTo>
                    <a:pt x="467" y="290"/>
                    <a:pt x="468" y="289"/>
                    <a:pt x="468" y="287"/>
                  </a:cubicBezTo>
                  <a:cubicBezTo>
                    <a:pt x="467" y="282"/>
                    <a:pt x="465" y="283"/>
                    <a:pt x="468" y="278"/>
                  </a:cubicBezTo>
                  <a:cubicBezTo>
                    <a:pt x="470" y="274"/>
                    <a:pt x="486" y="274"/>
                    <a:pt x="482" y="268"/>
                  </a:cubicBezTo>
                  <a:cubicBezTo>
                    <a:pt x="474" y="271"/>
                    <a:pt x="469" y="274"/>
                    <a:pt x="461" y="274"/>
                  </a:cubicBezTo>
                  <a:cubicBezTo>
                    <a:pt x="462" y="267"/>
                    <a:pt x="465" y="268"/>
                    <a:pt x="472" y="265"/>
                  </a:cubicBezTo>
                  <a:cubicBezTo>
                    <a:pt x="478" y="263"/>
                    <a:pt x="479" y="263"/>
                    <a:pt x="485" y="266"/>
                  </a:cubicBezTo>
                  <a:cubicBezTo>
                    <a:pt x="487" y="267"/>
                    <a:pt x="488" y="271"/>
                    <a:pt x="489" y="273"/>
                  </a:cubicBezTo>
                  <a:cubicBezTo>
                    <a:pt x="490" y="275"/>
                    <a:pt x="492" y="275"/>
                    <a:pt x="494" y="275"/>
                  </a:cubicBezTo>
                  <a:cubicBezTo>
                    <a:pt x="499" y="276"/>
                    <a:pt x="504" y="278"/>
                    <a:pt x="508" y="280"/>
                  </a:cubicBezTo>
                  <a:cubicBezTo>
                    <a:pt x="512" y="281"/>
                    <a:pt x="535" y="284"/>
                    <a:pt x="535" y="281"/>
                  </a:cubicBezTo>
                  <a:cubicBezTo>
                    <a:pt x="537" y="274"/>
                    <a:pt x="538" y="271"/>
                    <a:pt x="545" y="271"/>
                  </a:cubicBezTo>
                  <a:cubicBezTo>
                    <a:pt x="549" y="271"/>
                    <a:pt x="554" y="274"/>
                    <a:pt x="558" y="275"/>
                  </a:cubicBezTo>
                  <a:cubicBezTo>
                    <a:pt x="558" y="277"/>
                    <a:pt x="555" y="283"/>
                    <a:pt x="556" y="285"/>
                  </a:cubicBezTo>
                  <a:cubicBezTo>
                    <a:pt x="556" y="287"/>
                    <a:pt x="562" y="290"/>
                    <a:pt x="564" y="291"/>
                  </a:cubicBezTo>
                  <a:cubicBezTo>
                    <a:pt x="562" y="284"/>
                    <a:pt x="559" y="278"/>
                    <a:pt x="568" y="276"/>
                  </a:cubicBezTo>
                  <a:cubicBezTo>
                    <a:pt x="572" y="276"/>
                    <a:pt x="574" y="272"/>
                    <a:pt x="576" y="270"/>
                  </a:cubicBezTo>
                  <a:cubicBezTo>
                    <a:pt x="578" y="268"/>
                    <a:pt x="577" y="265"/>
                    <a:pt x="576" y="263"/>
                  </a:cubicBezTo>
                  <a:cubicBezTo>
                    <a:pt x="574" y="264"/>
                    <a:pt x="572" y="265"/>
                    <a:pt x="570" y="266"/>
                  </a:cubicBezTo>
                  <a:cubicBezTo>
                    <a:pt x="569" y="259"/>
                    <a:pt x="574" y="258"/>
                    <a:pt x="579" y="257"/>
                  </a:cubicBezTo>
                  <a:cubicBezTo>
                    <a:pt x="579" y="252"/>
                    <a:pt x="573" y="256"/>
                    <a:pt x="570" y="255"/>
                  </a:cubicBezTo>
                  <a:cubicBezTo>
                    <a:pt x="567" y="254"/>
                    <a:pt x="558" y="252"/>
                    <a:pt x="557" y="249"/>
                  </a:cubicBezTo>
                  <a:cubicBezTo>
                    <a:pt x="555" y="243"/>
                    <a:pt x="555" y="239"/>
                    <a:pt x="555" y="232"/>
                  </a:cubicBezTo>
                  <a:cubicBezTo>
                    <a:pt x="555" y="226"/>
                    <a:pt x="558" y="225"/>
                    <a:pt x="563" y="227"/>
                  </a:cubicBezTo>
                  <a:cubicBezTo>
                    <a:pt x="564" y="224"/>
                    <a:pt x="561" y="223"/>
                    <a:pt x="559" y="223"/>
                  </a:cubicBezTo>
                  <a:cubicBezTo>
                    <a:pt x="564" y="220"/>
                    <a:pt x="564" y="221"/>
                    <a:pt x="564" y="215"/>
                  </a:cubicBezTo>
                  <a:cubicBezTo>
                    <a:pt x="564" y="209"/>
                    <a:pt x="564" y="207"/>
                    <a:pt x="561" y="203"/>
                  </a:cubicBezTo>
                  <a:cubicBezTo>
                    <a:pt x="560" y="199"/>
                    <a:pt x="561" y="194"/>
                    <a:pt x="561" y="190"/>
                  </a:cubicBezTo>
                  <a:cubicBezTo>
                    <a:pt x="561" y="187"/>
                    <a:pt x="566" y="189"/>
                    <a:pt x="569" y="189"/>
                  </a:cubicBezTo>
                  <a:cubicBezTo>
                    <a:pt x="560" y="179"/>
                    <a:pt x="575" y="182"/>
                    <a:pt x="581" y="182"/>
                  </a:cubicBezTo>
                  <a:cubicBezTo>
                    <a:pt x="589" y="182"/>
                    <a:pt x="595" y="183"/>
                    <a:pt x="603" y="185"/>
                  </a:cubicBezTo>
                  <a:cubicBezTo>
                    <a:pt x="600" y="190"/>
                    <a:pt x="595" y="200"/>
                    <a:pt x="591" y="203"/>
                  </a:cubicBezTo>
                  <a:cubicBezTo>
                    <a:pt x="586" y="206"/>
                    <a:pt x="576" y="204"/>
                    <a:pt x="572" y="204"/>
                  </a:cubicBezTo>
                  <a:cubicBezTo>
                    <a:pt x="586" y="206"/>
                    <a:pt x="569" y="215"/>
                    <a:pt x="570" y="220"/>
                  </a:cubicBezTo>
                  <a:cubicBezTo>
                    <a:pt x="578" y="218"/>
                    <a:pt x="582" y="225"/>
                    <a:pt x="583" y="232"/>
                  </a:cubicBezTo>
                  <a:cubicBezTo>
                    <a:pt x="584" y="236"/>
                    <a:pt x="591" y="241"/>
                    <a:pt x="594" y="245"/>
                  </a:cubicBezTo>
                  <a:cubicBezTo>
                    <a:pt x="590" y="247"/>
                    <a:pt x="587" y="250"/>
                    <a:pt x="583" y="252"/>
                  </a:cubicBezTo>
                  <a:cubicBezTo>
                    <a:pt x="587" y="253"/>
                    <a:pt x="590" y="256"/>
                    <a:pt x="593" y="253"/>
                  </a:cubicBezTo>
                  <a:cubicBezTo>
                    <a:pt x="596" y="251"/>
                    <a:pt x="599" y="254"/>
                    <a:pt x="602" y="256"/>
                  </a:cubicBezTo>
                  <a:cubicBezTo>
                    <a:pt x="601" y="257"/>
                    <a:pt x="599" y="258"/>
                    <a:pt x="597" y="259"/>
                  </a:cubicBezTo>
                  <a:cubicBezTo>
                    <a:pt x="601" y="262"/>
                    <a:pt x="603" y="262"/>
                    <a:pt x="601" y="267"/>
                  </a:cubicBezTo>
                  <a:cubicBezTo>
                    <a:pt x="600" y="271"/>
                    <a:pt x="600" y="272"/>
                    <a:pt x="604" y="275"/>
                  </a:cubicBezTo>
                  <a:cubicBezTo>
                    <a:pt x="606" y="271"/>
                    <a:pt x="607" y="269"/>
                    <a:pt x="608" y="265"/>
                  </a:cubicBezTo>
                  <a:cubicBezTo>
                    <a:pt x="608" y="263"/>
                    <a:pt x="609" y="257"/>
                    <a:pt x="612" y="259"/>
                  </a:cubicBezTo>
                  <a:cubicBezTo>
                    <a:pt x="614" y="260"/>
                    <a:pt x="621" y="262"/>
                    <a:pt x="621" y="265"/>
                  </a:cubicBezTo>
                  <a:cubicBezTo>
                    <a:pt x="622" y="268"/>
                    <a:pt x="624" y="273"/>
                    <a:pt x="620" y="275"/>
                  </a:cubicBezTo>
                  <a:cubicBezTo>
                    <a:pt x="620" y="274"/>
                    <a:pt x="619" y="273"/>
                    <a:pt x="619" y="272"/>
                  </a:cubicBezTo>
                  <a:cubicBezTo>
                    <a:pt x="609" y="277"/>
                    <a:pt x="631" y="297"/>
                    <a:pt x="632" y="286"/>
                  </a:cubicBezTo>
                  <a:cubicBezTo>
                    <a:pt x="632" y="283"/>
                    <a:pt x="632" y="281"/>
                    <a:pt x="634" y="279"/>
                  </a:cubicBezTo>
                  <a:cubicBezTo>
                    <a:pt x="635" y="278"/>
                    <a:pt x="639" y="277"/>
                    <a:pt x="639" y="275"/>
                  </a:cubicBezTo>
                  <a:cubicBezTo>
                    <a:pt x="639" y="267"/>
                    <a:pt x="639" y="267"/>
                    <a:pt x="645" y="264"/>
                  </a:cubicBezTo>
                  <a:cubicBezTo>
                    <a:pt x="643" y="260"/>
                    <a:pt x="640" y="258"/>
                    <a:pt x="641" y="253"/>
                  </a:cubicBezTo>
                  <a:cubicBezTo>
                    <a:pt x="642" y="248"/>
                    <a:pt x="645" y="249"/>
                    <a:pt x="649" y="250"/>
                  </a:cubicBezTo>
                  <a:cubicBezTo>
                    <a:pt x="652" y="251"/>
                    <a:pt x="660" y="250"/>
                    <a:pt x="662" y="253"/>
                  </a:cubicBezTo>
                  <a:cubicBezTo>
                    <a:pt x="666" y="257"/>
                    <a:pt x="667" y="258"/>
                    <a:pt x="673" y="259"/>
                  </a:cubicBezTo>
                  <a:cubicBezTo>
                    <a:pt x="670" y="263"/>
                    <a:pt x="674" y="266"/>
                    <a:pt x="672" y="269"/>
                  </a:cubicBezTo>
                  <a:cubicBezTo>
                    <a:pt x="670" y="271"/>
                    <a:pt x="665" y="270"/>
                    <a:pt x="663" y="270"/>
                  </a:cubicBezTo>
                  <a:cubicBezTo>
                    <a:pt x="665" y="274"/>
                    <a:pt x="666" y="278"/>
                    <a:pt x="669" y="281"/>
                  </a:cubicBezTo>
                  <a:cubicBezTo>
                    <a:pt x="673" y="285"/>
                    <a:pt x="675" y="287"/>
                    <a:pt x="671" y="292"/>
                  </a:cubicBezTo>
                  <a:cubicBezTo>
                    <a:pt x="668" y="296"/>
                    <a:pt x="662" y="298"/>
                    <a:pt x="658" y="300"/>
                  </a:cubicBezTo>
                  <a:cubicBezTo>
                    <a:pt x="655" y="302"/>
                    <a:pt x="653" y="297"/>
                    <a:pt x="650" y="295"/>
                  </a:cubicBezTo>
                  <a:cubicBezTo>
                    <a:pt x="651" y="298"/>
                    <a:pt x="653" y="301"/>
                    <a:pt x="654" y="304"/>
                  </a:cubicBezTo>
                  <a:cubicBezTo>
                    <a:pt x="652" y="303"/>
                    <a:pt x="650" y="302"/>
                    <a:pt x="648" y="301"/>
                  </a:cubicBezTo>
                  <a:cubicBezTo>
                    <a:pt x="648" y="302"/>
                    <a:pt x="648" y="303"/>
                    <a:pt x="649" y="304"/>
                  </a:cubicBezTo>
                  <a:cubicBezTo>
                    <a:pt x="646" y="303"/>
                    <a:pt x="644" y="302"/>
                    <a:pt x="642" y="302"/>
                  </a:cubicBezTo>
                  <a:cubicBezTo>
                    <a:pt x="641" y="302"/>
                    <a:pt x="642" y="298"/>
                    <a:pt x="640" y="298"/>
                  </a:cubicBezTo>
                  <a:cubicBezTo>
                    <a:pt x="637" y="298"/>
                    <a:pt x="632" y="297"/>
                    <a:pt x="631" y="301"/>
                  </a:cubicBezTo>
                  <a:cubicBezTo>
                    <a:pt x="633" y="302"/>
                    <a:pt x="635" y="303"/>
                    <a:pt x="637" y="304"/>
                  </a:cubicBezTo>
                  <a:cubicBezTo>
                    <a:pt x="635" y="307"/>
                    <a:pt x="633" y="311"/>
                    <a:pt x="630" y="313"/>
                  </a:cubicBezTo>
                  <a:cubicBezTo>
                    <a:pt x="625" y="316"/>
                    <a:pt x="623" y="314"/>
                    <a:pt x="618" y="311"/>
                  </a:cubicBezTo>
                  <a:cubicBezTo>
                    <a:pt x="610" y="307"/>
                    <a:pt x="603" y="307"/>
                    <a:pt x="595" y="307"/>
                  </a:cubicBezTo>
                  <a:cubicBezTo>
                    <a:pt x="601" y="310"/>
                    <a:pt x="607" y="313"/>
                    <a:pt x="613" y="316"/>
                  </a:cubicBezTo>
                  <a:cubicBezTo>
                    <a:pt x="617" y="318"/>
                    <a:pt x="624" y="317"/>
                    <a:pt x="629" y="318"/>
                  </a:cubicBezTo>
                  <a:cubicBezTo>
                    <a:pt x="627" y="321"/>
                    <a:pt x="624" y="330"/>
                    <a:pt x="621" y="332"/>
                  </a:cubicBezTo>
                  <a:cubicBezTo>
                    <a:pt x="619" y="332"/>
                    <a:pt x="616" y="334"/>
                    <a:pt x="614" y="334"/>
                  </a:cubicBezTo>
                  <a:cubicBezTo>
                    <a:pt x="612" y="334"/>
                    <a:pt x="610" y="333"/>
                    <a:pt x="607" y="335"/>
                  </a:cubicBezTo>
                  <a:cubicBezTo>
                    <a:pt x="601" y="339"/>
                    <a:pt x="600" y="340"/>
                    <a:pt x="593" y="337"/>
                  </a:cubicBezTo>
                  <a:cubicBezTo>
                    <a:pt x="588" y="336"/>
                    <a:pt x="583" y="335"/>
                    <a:pt x="579" y="333"/>
                  </a:cubicBezTo>
                  <a:cubicBezTo>
                    <a:pt x="582" y="335"/>
                    <a:pt x="585" y="336"/>
                    <a:pt x="588" y="338"/>
                  </a:cubicBezTo>
                  <a:cubicBezTo>
                    <a:pt x="587" y="338"/>
                    <a:pt x="587" y="339"/>
                    <a:pt x="586" y="340"/>
                  </a:cubicBezTo>
                  <a:cubicBezTo>
                    <a:pt x="591" y="339"/>
                    <a:pt x="592" y="339"/>
                    <a:pt x="597" y="341"/>
                  </a:cubicBezTo>
                  <a:cubicBezTo>
                    <a:pt x="599" y="342"/>
                    <a:pt x="603" y="346"/>
                    <a:pt x="599" y="348"/>
                  </a:cubicBezTo>
                  <a:cubicBezTo>
                    <a:pt x="594" y="350"/>
                    <a:pt x="592" y="350"/>
                    <a:pt x="588" y="350"/>
                  </a:cubicBezTo>
                  <a:cubicBezTo>
                    <a:pt x="586" y="349"/>
                    <a:pt x="584" y="355"/>
                    <a:pt x="583" y="356"/>
                  </a:cubicBezTo>
                  <a:cubicBezTo>
                    <a:pt x="579" y="362"/>
                    <a:pt x="573" y="368"/>
                    <a:pt x="572" y="376"/>
                  </a:cubicBezTo>
                  <a:cubicBezTo>
                    <a:pt x="570" y="384"/>
                    <a:pt x="568" y="392"/>
                    <a:pt x="567" y="400"/>
                  </a:cubicBezTo>
                  <a:cubicBezTo>
                    <a:pt x="570" y="401"/>
                    <a:pt x="577" y="401"/>
                    <a:pt x="580" y="403"/>
                  </a:cubicBezTo>
                  <a:cubicBezTo>
                    <a:pt x="582" y="406"/>
                    <a:pt x="584" y="415"/>
                    <a:pt x="585" y="419"/>
                  </a:cubicBezTo>
                  <a:cubicBezTo>
                    <a:pt x="588" y="425"/>
                    <a:pt x="589" y="423"/>
                    <a:pt x="595" y="422"/>
                  </a:cubicBezTo>
                  <a:cubicBezTo>
                    <a:pt x="599" y="421"/>
                    <a:pt x="602" y="423"/>
                    <a:pt x="606" y="424"/>
                  </a:cubicBezTo>
                  <a:cubicBezTo>
                    <a:pt x="615" y="428"/>
                    <a:pt x="622" y="431"/>
                    <a:pt x="630" y="437"/>
                  </a:cubicBezTo>
                  <a:cubicBezTo>
                    <a:pt x="633" y="439"/>
                    <a:pt x="638" y="444"/>
                    <a:pt x="641" y="445"/>
                  </a:cubicBezTo>
                  <a:cubicBezTo>
                    <a:pt x="646" y="445"/>
                    <a:pt x="651" y="446"/>
                    <a:pt x="656" y="446"/>
                  </a:cubicBezTo>
                  <a:cubicBezTo>
                    <a:pt x="657" y="446"/>
                    <a:pt x="666" y="446"/>
                    <a:pt x="666" y="448"/>
                  </a:cubicBezTo>
                  <a:cubicBezTo>
                    <a:pt x="666" y="455"/>
                    <a:pt x="666" y="461"/>
                    <a:pt x="665" y="468"/>
                  </a:cubicBezTo>
                  <a:cubicBezTo>
                    <a:pt x="665" y="477"/>
                    <a:pt x="674" y="484"/>
                    <a:pt x="679" y="491"/>
                  </a:cubicBezTo>
                  <a:cubicBezTo>
                    <a:pt x="685" y="497"/>
                    <a:pt x="696" y="485"/>
                    <a:pt x="695" y="479"/>
                  </a:cubicBezTo>
                  <a:cubicBezTo>
                    <a:pt x="694" y="474"/>
                    <a:pt x="693" y="468"/>
                    <a:pt x="692" y="462"/>
                  </a:cubicBezTo>
                  <a:cubicBezTo>
                    <a:pt x="691" y="459"/>
                    <a:pt x="687" y="455"/>
                    <a:pt x="686" y="452"/>
                  </a:cubicBezTo>
                  <a:cubicBezTo>
                    <a:pt x="691" y="448"/>
                    <a:pt x="702" y="444"/>
                    <a:pt x="707" y="438"/>
                  </a:cubicBezTo>
                  <a:cubicBezTo>
                    <a:pt x="710" y="433"/>
                    <a:pt x="711" y="419"/>
                    <a:pt x="706" y="415"/>
                  </a:cubicBezTo>
                  <a:cubicBezTo>
                    <a:pt x="703" y="412"/>
                    <a:pt x="700" y="409"/>
                    <a:pt x="698" y="405"/>
                  </a:cubicBezTo>
                  <a:cubicBezTo>
                    <a:pt x="694" y="400"/>
                    <a:pt x="693" y="400"/>
                    <a:pt x="697" y="396"/>
                  </a:cubicBezTo>
                  <a:cubicBezTo>
                    <a:pt x="702" y="392"/>
                    <a:pt x="703" y="392"/>
                    <a:pt x="701" y="386"/>
                  </a:cubicBezTo>
                  <a:cubicBezTo>
                    <a:pt x="700" y="382"/>
                    <a:pt x="698" y="378"/>
                    <a:pt x="699" y="374"/>
                  </a:cubicBezTo>
                  <a:cubicBezTo>
                    <a:pt x="701" y="367"/>
                    <a:pt x="701" y="366"/>
                    <a:pt x="699" y="359"/>
                  </a:cubicBezTo>
                  <a:cubicBezTo>
                    <a:pt x="698" y="355"/>
                    <a:pt x="700" y="354"/>
                    <a:pt x="705" y="353"/>
                  </a:cubicBezTo>
                  <a:cubicBezTo>
                    <a:pt x="712" y="352"/>
                    <a:pt x="720" y="359"/>
                    <a:pt x="727" y="356"/>
                  </a:cubicBezTo>
                  <a:cubicBezTo>
                    <a:pt x="732" y="353"/>
                    <a:pt x="733" y="356"/>
                    <a:pt x="738" y="359"/>
                  </a:cubicBezTo>
                  <a:cubicBezTo>
                    <a:pt x="740" y="361"/>
                    <a:pt x="746" y="363"/>
                    <a:pt x="747" y="366"/>
                  </a:cubicBezTo>
                  <a:cubicBezTo>
                    <a:pt x="748" y="370"/>
                    <a:pt x="750" y="374"/>
                    <a:pt x="755" y="373"/>
                  </a:cubicBezTo>
                  <a:cubicBezTo>
                    <a:pt x="759" y="372"/>
                    <a:pt x="761" y="374"/>
                    <a:pt x="765" y="376"/>
                  </a:cubicBezTo>
                  <a:cubicBezTo>
                    <a:pt x="763" y="380"/>
                    <a:pt x="762" y="380"/>
                    <a:pt x="762" y="384"/>
                  </a:cubicBezTo>
                  <a:cubicBezTo>
                    <a:pt x="763" y="388"/>
                    <a:pt x="764" y="392"/>
                    <a:pt x="763" y="395"/>
                  </a:cubicBezTo>
                  <a:cubicBezTo>
                    <a:pt x="764" y="395"/>
                    <a:pt x="765" y="396"/>
                    <a:pt x="766" y="395"/>
                  </a:cubicBezTo>
                  <a:cubicBezTo>
                    <a:pt x="764" y="398"/>
                    <a:pt x="759" y="401"/>
                    <a:pt x="762" y="404"/>
                  </a:cubicBezTo>
                  <a:cubicBezTo>
                    <a:pt x="767" y="389"/>
                    <a:pt x="784" y="422"/>
                    <a:pt x="788" y="402"/>
                  </a:cubicBezTo>
                  <a:cubicBezTo>
                    <a:pt x="789" y="402"/>
                    <a:pt x="790" y="403"/>
                    <a:pt x="791" y="403"/>
                  </a:cubicBezTo>
                  <a:cubicBezTo>
                    <a:pt x="793" y="399"/>
                    <a:pt x="797" y="395"/>
                    <a:pt x="796" y="390"/>
                  </a:cubicBezTo>
                  <a:cubicBezTo>
                    <a:pt x="795" y="387"/>
                    <a:pt x="800" y="380"/>
                    <a:pt x="803" y="381"/>
                  </a:cubicBezTo>
                  <a:cubicBezTo>
                    <a:pt x="803" y="383"/>
                    <a:pt x="803" y="385"/>
                    <a:pt x="802" y="386"/>
                  </a:cubicBezTo>
                  <a:cubicBezTo>
                    <a:pt x="810" y="387"/>
                    <a:pt x="815" y="403"/>
                    <a:pt x="819" y="409"/>
                  </a:cubicBezTo>
                  <a:cubicBezTo>
                    <a:pt x="821" y="413"/>
                    <a:pt x="827" y="420"/>
                    <a:pt x="827" y="424"/>
                  </a:cubicBezTo>
                  <a:cubicBezTo>
                    <a:pt x="828" y="426"/>
                    <a:pt x="824" y="429"/>
                    <a:pt x="824" y="431"/>
                  </a:cubicBezTo>
                  <a:cubicBezTo>
                    <a:pt x="824" y="432"/>
                    <a:pt x="828" y="435"/>
                    <a:pt x="829" y="435"/>
                  </a:cubicBezTo>
                  <a:cubicBezTo>
                    <a:pt x="831" y="437"/>
                    <a:pt x="834" y="438"/>
                    <a:pt x="835" y="440"/>
                  </a:cubicBezTo>
                  <a:cubicBezTo>
                    <a:pt x="837" y="443"/>
                    <a:pt x="834" y="445"/>
                    <a:pt x="837" y="445"/>
                  </a:cubicBezTo>
                  <a:cubicBezTo>
                    <a:pt x="843" y="446"/>
                    <a:pt x="846" y="446"/>
                    <a:pt x="851" y="449"/>
                  </a:cubicBezTo>
                  <a:cubicBezTo>
                    <a:pt x="854" y="452"/>
                    <a:pt x="861" y="455"/>
                    <a:pt x="854" y="456"/>
                  </a:cubicBezTo>
                  <a:cubicBezTo>
                    <a:pt x="849" y="457"/>
                    <a:pt x="845" y="458"/>
                    <a:pt x="841" y="459"/>
                  </a:cubicBezTo>
                  <a:cubicBezTo>
                    <a:pt x="844" y="460"/>
                    <a:pt x="847" y="459"/>
                    <a:pt x="850" y="458"/>
                  </a:cubicBezTo>
                  <a:cubicBezTo>
                    <a:pt x="848" y="461"/>
                    <a:pt x="842" y="461"/>
                    <a:pt x="839" y="462"/>
                  </a:cubicBezTo>
                  <a:cubicBezTo>
                    <a:pt x="836" y="463"/>
                    <a:pt x="837" y="470"/>
                    <a:pt x="838" y="468"/>
                  </a:cubicBezTo>
                  <a:cubicBezTo>
                    <a:pt x="840" y="466"/>
                    <a:pt x="841" y="465"/>
                    <a:pt x="843" y="464"/>
                  </a:cubicBezTo>
                  <a:cubicBezTo>
                    <a:pt x="845" y="464"/>
                    <a:pt x="844" y="463"/>
                    <a:pt x="846" y="462"/>
                  </a:cubicBezTo>
                  <a:cubicBezTo>
                    <a:pt x="848" y="460"/>
                    <a:pt x="852" y="460"/>
                    <a:pt x="855" y="459"/>
                  </a:cubicBezTo>
                  <a:cubicBezTo>
                    <a:pt x="853" y="459"/>
                    <a:pt x="853" y="458"/>
                    <a:pt x="852" y="457"/>
                  </a:cubicBezTo>
                  <a:cubicBezTo>
                    <a:pt x="854" y="457"/>
                    <a:pt x="859" y="458"/>
                    <a:pt x="860" y="460"/>
                  </a:cubicBezTo>
                  <a:cubicBezTo>
                    <a:pt x="861" y="464"/>
                    <a:pt x="857" y="464"/>
                    <a:pt x="859" y="467"/>
                  </a:cubicBezTo>
                  <a:cubicBezTo>
                    <a:pt x="862" y="462"/>
                    <a:pt x="865" y="464"/>
                    <a:pt x="869" y="466"/>
                  </a:cubicBezTo>
                  <a:cubicBezTo>
                    <a:pt x="872" y="467"/>
                    <a:pt x="870" y="473"/>
                    <a:pt x="869" y="475"/>
                  </a:cubicBezTo>
                  <a:cubicBezTo>
                    <a:pt x="868" y="479"/>
                    <a:pt x="872" y="480"/>
                    <a:pt x="869" y="484"/>
                  </a:cubicBezTo>
                  <a:cubicBezTo>
                    <a:pt x="868" y="486"/>
                    <a:pt x="862" y="489"/>
                    <a:pt x="860" y="490"/>
                  </a:cubicBezTo>
                  <a:cubicBezTo>
                    <a:pt x="857" y="491"/>
                    <a:pt x="854" y="490"/>
                    <a:pt x="850" y="491"/>
                  </a:cubicBezTo>
                  <a:cubicBezTo>
                    <a:pt x="846" y="493"/>
                    <a:pt x="845" y="495"/>
                    <a:pt x="842" y="498"/>
                  </a:cubicBezTo>
                  <a:cubicBezTo>
                    <a:pt x="836" y="504"/>
                    <a:pt x="832" y="505"/>
                    <a:pt x="824" y="504"/>
                  </a:cubicBezTo>
                  <a:cubicBezTo>
                    <a:pt x="815" y="503"/>
                    <a:pt x="808" y="503"/>
                    <a:pt x="799" y="503"/>
                  </a:cubicBezTo>
                  <a:cubicBezTo>
                    <a:pt x="792" y="504"/>
                    <a:pt x="784" y="501"/>
                    <a:pt x="782" y="511"/>
                  </a:cubicBezTo>
                  <a:cubicBezTo>
                    <a:pt x="782" y="514"/>
                    <a:pt x="774" y="515"/>
                    <a:pt x="773" y="516"/>
                  </a:cubicBezTo>
                  <a:cubicBezTo>
                    <a:pt x="769" y="518"/>
                    <a:pt x="767" y="522"/>
                    <a:pt x="764" y="525"/>
                  </a:cubicBezTo>
                  <a:cubicBezTo>
                    <a:pt x="759" y="531"/>
                    <a:pt x="756" y="537"/>
                    <a:pt x="750" y="541"/>
                  </a:cubicBezTo>
                  <a:cubicBezTo>
                    <a:pt x="760" y="536"/>
                    <a:pt x="766" y="526"/>
                    <a:pt x="776" y="521"/>
                  </a:cubicBezTo>
                  <a:cubicBezTo>
                    <a:pt x="782" y="518"/>
                    <a:pt x="801" y="507"/>
                    <a:pt x="806" y="520"/>
                  </a:cubicBezTo>
                  <a:cubicBezTo>
                    <a:pt x="805" y="519"/>
                    <a:pt x="804" y="519"/>
                    <a:pt x="803" y="519"/>
                  </a:cubicBezTo>
                  <a:cubicBezTo>
                    <a:pt x="808" y="522"/>
                    <a:pt x="801" y="524"/>
                    <a:pt x="799" y="527"/>
                  </a:cubicBezTo>
                  <a:cubicBezTo>
                    <a:pt x="796" y="529"/>
                    <a:pt x="793" y="525"/>
                    <a:pt x="789" y="527"/>
                  </a:cubicBezTo>
                  <a:cubicBezTo>
                    <a:pt x="791" y="527"/>
                    <a:pt x="794" y="531"/>
                    <a:pt x="795" y="531"/>
                  </a:cubicBezTo>
                  <a:cubicBezTo>
                    <a:pt x="797" y="531"/>
                    <a:pt x="799" y="530"/>
                    <a:pt x="801" y="531"/>
                  </a:cubicBezTo>
                  <a:cubicBezTo>
                    <a:pt x="801" y="534"/>
                    <a:pt x="799" y="536"/>
                    <a:pt x="797" y="538"/>
                  </a:cubicBezTo>
                  <a:cubicBezTo>
                    <a:pt x="798" y="538"/>
                    <a:pt x="800" y="538"/>
                    <a:pt x="801" y="538"/>
                  </a:cubicBezTo>
                  <a:cubicBezTo>
                    <a:pt x="799" y="543"/>
                    <a:pt x="804" y="547"/>
                    <a:pt x="808" y="548"/>
                  </a:cubicBezTo>
                  <a:cubicBezTo>
                    <a:pt x="808" y="549"/>
                    <a:pt x="807" y="549"/>
                    <a:pt x="807" y="549"/>
                  </a:cubicBezTo>
                  <a:cubicBezTo>
                    <a:pt x="813" y="552"/>
                    <a:pt x="818" y="554"/>
                    <a:pt x="823" y="551"/>
                  </a:cubicBezTo>
                  <a:cubicBezTo>
                    <a:pt x="824" y="552"/>
                    <a:pt x="824" y="552"/>
                    <a:pt x="824" y="553"/>
                  </a:cubicBezTo>
                  <a:cubicBezTo>
                    <a:pt x="825" y="553"/>
                    <a:pt x="826" y="553"/>
                    <a:pt x="827" y="552"/>
                  </a:cubicBezTo>
                  <a:cubicBezTo>
                    <a:pt x="824" y="548"/>
                    <a:pt x="831" y="542"/>
                    <a:pt x="833" y="538"/>
                  </a:cubicBezTo>
                  <a:cubicBezTo>
                    <a:pt x="838" y="540"/>
                    <a:pt x="835" y="544"/>
                    <a:pt x="834" y="547"/>
                  </a:cubicBezTo>
                  <a:cubicBezTo>
                    <a:pt x="837" y="545"/>
                    <a:pt x="842" y="550"/>
                    <a:pt x="839" y="551"/>
                  </a:cubicBezTo>
                  <a:cubicBezTo>
                    <a:pt x="835" y="552"/>
                    <a:pt x="832" y="555"/>
                    <a:pt x="828" y="554"/>
                  </a:cubicBezTo>
                  <a:cubicBezTo>
                    <a:pt x="829" y="555"/>
                    <a:pt x="829" y="556"/>
                    <a:pt x="830" y="557"/>
                  </a:cubicBezTo>
                  <a:cubicBezTo>
                    <a:pt x="825" y="559"/>
                    <a:pt x="821" y="561"/>
                    <a:pt x="816" y="563"/>
                  </a:cubicBezTo>
                  <a:cubicBezTo>
                    <a:pt x="814" y="563"/>
                    <a:pt x="812" y="564"/>
                    <a:pt x="811" y="565"/>
                  </a:cubicBezTo>
                  <a:cubicBezTo>
                    <a:pt x="809" y="567"/>
                    <a:pt x="808" y="563"/>
                    <a:pt x="807" y="564"/>
                  </a:cubicBezTo>
                  <a:cubicBezTo>
                    <a:pt x="803" y="567"/>
                    <a:pt x="801" y="572"/>
                    <a:pt x="797" y="575"/>
                  </a:cubicBezTo>
                  <a:cubicBezTo>
                    <a:pt x="795" y="577"/>
                    <a:pt x="793" y="574"/>
                    <a:pt x="791" y="573"/>
                  </a:cubicBezTo>
                  <a:cubicBezTo>
                    <a:pt x="786" y="566"/>
                    <a:pt x="798" y="560"/>
                    <a:pt x="802" y="557"/>
                  </a:cubicBezTo>
                  <a:cubicBezTo>
                    <a:pt x="805" y="555"/>
                    <a:pt x="804" y="558"/>
                    <a:pt x="805" y="559"/>
                  </a:cubicBezTo>
                  <a:cubicBezTo>
                    <a:pt x="808" y="561"/>
                    <a:pt x="809" y="558"/>
                    <a:pt x="812" y="556"/>
                  </a:cubicBezTo>
                  <a:cubicBezTo>
                    <a:pt x="808" y="556"/>
                    <a:pt x="804" y="555"/>
                    <a:pt x="802" y="557"/>
                  </a:cubicBezTo>
                  <a:cubicBezTo>
                    <a:pt x="802" y="555"/>
                    <a:pt x="803" y="553"/>
                    <a:pt x="804" y="552"/>
                  </a:cubicBezTo>
                  <a:cubicBezTo>
                    <a:pt x="801" y="551"/>
                    <a:pt x="796" y="555"/>
                    <a:pt x="793" y="557"/>
                  </a:cubicBezTo>
                  <a:cubicBezTo>
                    <a:pt x="791" y="559"/>
                    <a:pt x="791" y="556"/>
                    <a:pt x="789" y="558"/>
                  </a:cubicBezTo>
                  <a:cubicBezTo>
                    <a:pt x="788" y="560"/>
                    <a:pt x="785" y="559"/>
                    <a:pt x="783" y="559"/>
                  </a:cubicBezTo>
                  <a:cubicBezTo>
                    <a:pt x="786" y="567"/>
                    <a:pt x="773" y="564"/>
                    <a:pt x="771" y="567"/>
                  </a:cubicBezTo>
                  <a:cubicBezTo>
                    <a:pt x="771" y="567"/>
                    <a:pt x="770" y="566"/>
                    <a:pt x="770" y="566"/>
                  </a:cubicBezTo>
                  <a:cubicBezTo>
                    <a:pt x="768" y="570"/>
                    <a:pt x="766" y="570"/>
                    <a:pt x="762" y="572"/>
                  </a:cubicBezTo>
                  <a:cubicBezTo>
                    <a:pt x="759" y="573"/>
                    <a:pt x="759" y="574"/>
                    <a:pt x="758" y="577"/>
                  </a:cubicBezTo>
                  <a:cubicBezTo>
                    <a:pt x="757" y="581"/>
                    <a:pt x="749" y="595"/>
                    <a:pt x="759" y="594"/>
                  </a:cubicBezTo>
                  <a:cubicBezTo>
                    <a:pt x="759" y="593"/>
                    <a:pt x="759" y="592"/>
                    <a:pt x="758" y="592"/>
                  </a:cubicBezTo>
                  <a:cubicBezTo>
                    <a:pt x="759" y="592"/>
                    <a:pt x="760" y="593"/>
                    <a:pt x="761" y="594"/>
                  </a:cubicBezTo>
                  <a:cubicBezTo>
                    <a:pt x="758" y="596"/>
                    <a:pt x="754" y="595"/>
                    <a:pt x="751" y="594"/>
                  </a:cubicBezTo>
                  <a:cubicBezTo>
                    <a:pt x="749" y="593"/>
                    <a:pt x="750" y="598"/>
                    <a:pt x="748" y="598"/>
                  </a:cubicBezTo>
                  <a:cubicBezTo>
                    <a:pt x="740" y="599"/>
                    <a:pt x="737" y="599"/>
                    <a:pt x="731" y="603"/>
                  </a:cubicBezTo>
                  <a:cubicBezTo>
                    <a:pt x="735" y="603"/>
                    <a:pt x="739" y="601"/>
                    <a:pt x="743" y="600"/>
                  </a:cubicBezTo>
                  <a:cubicBezTo>
                    <a:pt x="743" y="600"/>
                    <a:pt x="742" y="601"/>
                    <a:pt x="742" y="601"/>
                  </a:cubicBezTo>
                  <a:cubicBezTo>
                    <a:pt x="743" y="601"/>
                    <a:pt x="744" y="601"/>
                    <a:pt x="745" y="601"/>
                  </a:cubicBezTo>
                  <a:cubicBezTo>
                    <a:pt x="742" y="603"/>
                    <a:pt x="740" y="604"/>
                    <a:pt x="737" y="605"/>
                  </a:cubicBezTo>
                  <a:cubicBezTo>
                    <a:pt x="734" y="605"/>
                    <a:pt x="729" y="604"/>
                    <a:pt x="727" y="607"/>
                  </a:cubicBezTo>
                  <a:cubicBezTo>
                    <a:pt x="734" y="608"/>
                    <a:pt x="724"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5" y="634"/>
                    <a:pt x="716" y="632"/>
                  </a:cubicBezTo>
                  <a:cubicBezTo>
                    <a:pt x="715" y="631"/>
                    <a:pt x="716" y="627"/>
                    <a:pt x="712" y="628"/>
                  </a:cubicBezTo>
                  <a:cubicBezTo>
                    <a:pt x="712" y="625"/>
                    <a:pt x="713" y="623"/>
                    <a:pt x="714" y="620"/>
                  </a:cubicBezTo>
                  <a:cubicBezTo>
                    <a:pt x="714" y="620"/>
                    <a:pt x="716" y="615"/>
                    <a:pt x="714" y="616"/>
                  </a:cubicBezTo>
                  <a:cubicBezTo>
                    <a:pt x="708" y="621"/>
                    <a:pt x="710" y="623"/>
                    <a:pt x="711" y="631"/>
                  </a:cubicBezTo>
                  <a:cubicBezTo>
                    <a:pt x="710" y="629"/>
                    <a:pt x="708" y="628"/>
                    <a:pt x="706" y="628"/>
                  </a:cubicBezTo>
                  <a:cubicBezTo>
                    <a:pt x="707" y="630"/>
                    <a:pt x="711" y="630"/>
                    <a:pt x="712" y="633"/>
                  </a:cubicBezTo>
                  <a:cubicBezTo>
                    <a:pt x="713" y="634"/>
                    <a:pt x="711" y="639"/>
                    <a:pt x="711" y="641"/>
                  </a:cubicBezTo>
                  <a:cubicBezTo>
                    <a:pt x="712" y="643"/>
                    <a:pt x="716" y="642"/>
                    <a:pt x="715" y="647"/>
                  </a:cubicBezTo>
                  <a:cubicBezTo>
                    <a:pt x="714" y="651"/>
                    <a:pt x="712" y="650"/>
                    <a:pt x="708" y="651"/>
                  </a:cubicBezTo>
                  <a:cubicBezTo>
                    <a:pt x="711" y="651"/>
                    <a:pt x="716" y="650"/>
                    <a:pt x="715" y="655"/>
                  </a:cubicBezTo>
                  <a:cubicBezTo>
                    <a:pt x="715" y="656"/>
                    <a:pt x="709" y="657"/>
                    <a:pt x="708" y="657"/>
                  </a:cubicBezTo>
                  <a:cubicBezTo>
                    <a:pt x="708" y="657"/>
                    <a:pt x="709" y="658"/>
                    <a:pt x="710" y="659"/>
                  </a:cubicBezTo>
                  <a:cubicBezTo>
                    <a:pt x="709" y="659"/>
                    <a:pt x="708" y="660"/>
                    <a:pt x="706" y="660"/>
                  </a:cubicBezTo>
                  <a:cubicBezTo>
                    <a:pt x="708" y="664"/>
                    <a:pt x="710" y="660"/>
                    <a:pt x="712" y="662"/>
                  </a:cubicBezTo>
                  <a:cubicBezTo>
                    <a:pt x="711" y="663"/>
                    <a:pt x="709" y="664"/>
                    <a:pt x="707" y="664"/>
                  </a:cubicBezTo>
                  <a:cubicBezTo>
                    <a:pt x="706" y="665"/>
                    <a:pt x="704" y="663"/>
                    <a:pt x="703" y="664"/>
                  </a:cubicBezTo>
                  <a:cubicBezTo>
                    <a:pt x="701" y="665"/>
                    <a:pt x="699" y="669"/>
                    <a:pt x="698" y="671"/>
                  </a:cubicBezTo>
                  <a:cubicBezTo>
                    <a:pt x="697" y="673"/>
                    <a:pt x="693" y="672"/>
                    <a:pt x="691" y="675"/>
                  </a:cubicBezTo>
                  <a:cubicBezTo>
                    <a:pt x="690" y="677"/>
                    <a:pt x="688" y="679"/>
                    <a:pt x="686" y="681"/>
                  </a:cubicBezTo>
                  <a:cubicBezTo>
                    <a:pt x="678" y="685"/>
                    <a:pt x="677" y="688"/>
                    <a:pt x="673" y="696"/>
                  </a:cubicBezTo>
                  <a:cubicBezTo>
                    <a:pt x="671" y="700"/>
                    <a:pt x="672" y="708"/>
                    <a:pt x="674" y="712"/>
                  </a:cubicBezTo>
                  <a:cubicBezTo>
                    <a:pt x="677" y="719"/>
                    <a:pt x="679" y="725"/>
                    <a:pt x="682" y="733"/>
                  </a:cubicBezTo>
                  <a:cubicBezTo>
                    <a:pt x="683" y="737"/>
                    <a:pt x="684" y="747"/>
                    <a:pt x="681" y="750"/>
                  </a:cubicBezTo>
                  <a:cubicBezTo>
                    <a:pt x="679" y="752"/>
                    <a:pt x="677" y="755"/>
                    <a:pt x="674" y="751"/>
                  </a:cubicBezTo>
                  <a:cubicBezTo>
                    <a:pt x="674" y="750"/>
                    <a:pt x="669" y="746"/>
                    <a:pt x="669" y="746"/>
                  </a:cubicBezTo>
                  <a:cubicBezTo>
                    <a:pt x="668" y="742"/>
                    <a:pt x="667" y="740"/>
                    <a:pt x="665" y="737"/>
                  </a:cubicBezTo>
                  <a:cubicBezTo>
                    <a:pt x="664" y="734"/>
                    <a:pt x="662" y="732"/>
                    <a:pt x="663" y="729"/>
                  </a:cubicBezTo>
                  <a:cubicBezTo>
                    <a:pt x="663" y="729"/>
                    <a:pt x="662" y="730"/>
                    <a:pt x="662" y="730"/>
                  </a:cubicBezTo>
                  <a:cubicBezTo>
                    <a:pt x="660" y="725"/>
                    <a:pt x="665" y="719"/>
                    <a:pt x="660" y="715"/>
                  </a:cubicBezTo>
                  <a:cubicBezTo>
                    <a:pt x="656" y="713"/>
                    <a:pt x="654" y="707"/>
                    <a:pt x="649" y="709"/>
                  </a:cubicBezTo>
                  <a:cubicBezTo>
                    <a:pt x="646" y="709"/>
                    <a:pt x="643" y="711"/>
                    <a:pt x="641" y="710"/>
                  </a:cubicBezTo>
                  <a:cubicBezTo>
                    <a:pt x="639" y="708"/>
                    <a:pt x="636" y="706"/>
                    <a:pt x="634" y="705"/>
                  </a:cubicBezTo>
                  <a:cubicBezTo>
                    <a:pt x="629" y="704"/>
                    <a:pt x="622" y="709"/>
                    <a:pt x="621" y="702"/>
                  </a:cubicBezTo>
                  <a:cubicBezTo>
                    <a:pt x="620" y="708"/>
                    <a:pt x="606" y="704"/>
                    <a:pt x="602" y="707"/>
                  </a:cubicBezTo>
                  <a:cubicBezTo>
                    <a:pt x="605" y="707"/>
                    <a:pt x="616" y="709"/>
                    <a:pt x="607" y="713"/>
                  </a:cubicBezTo>
                  <a:cubicBezTo>
                    <a:pt x="608" y="713"/>
                    <a:pt x="613" y="715"/>
                    <a:pt x="613" y="715"/>
                  </a:cubicBezTo>
                  <a:cubicBezTo>
                    <a:pt x="613" y="718"/>
                    <a:pt x="611" y="719"/>
                    <a:pt x="610" y="718"/>
                  </a:cubicBezTo>
                  <a:cubicBezTo>
                    <a:pt x="611" y="715"/>
                    <a:pt x="607" y="714"/>
                    <a:pt x="605" y="713"/>
                  </a:cubicBezTo>
                  <a:cubicBezTo>
                    <a:pt x="605" y="715"/>
                    <a:pt x="604" y="716"/>
                    <a:pt x="604" y="717"/>
                  </a:cubicBezTo>
                  <a:cubicBezTo>
                    <a:pt x="602" y="713"/>
                    <a:pt x="600" y="717"/>
                    <a:pt x="598" y="715"/>
                  </a:cubicBezTo>
                  <a:cubicBezTo>
                    <a:pt x="594" y="713"/>
                    <a:pt x="593" y="711"/>
                    <a:pt x="589" y="712"/>
                  </a:cubicBezTo>
                  <a:cubicBezTo>
                    <a:pt x="587" y="713"/>
                    <a:pt x="584" y="711"/>
                    <a:pt x="582" y="710"/>
                  </a:cubicBezTo>
                  <a:cubicBezTo>
                    <a:pt x="578" y="708"/>
                    <a:pt x="572" y="713"/>
                    <a:pt x="568" y="714"/>
                  </a:cubicBezTo>
                  <a:cubicBezTo>
                    <a:pt x="562" y="717"/>
                    <a:pt x="547" y="728"/>
                    <a:pt x="547" y="737"/>
                  </a:cubicBezTo>
                  <a:cubicBezTo>
                    <a:pt x="547" y="740"/>
                    <a:pt x="550" y="743"/>
                    <a:pt x="550" y="745"/>
                  </a:cubicBezTo>
                  <a:cubicBezTo>
                    <a:pt x="551" y="747"/>
                    <a:pt x="549" y="750"/>
                    <a:pt x="548" y="752"/>
                  </a:cubicBezTo>
                  <a:cubicBezTo>
                    <a:pt x="547" y="757"/>
                    <a:pt x="545" y="762"/>
                    <a:pt x="545" y="767"/>
                  </a:cubicBezTo>
                  <a:cubicBezTo>
                    <a:pt x="545" y="780"/>
                    <a:pt x="547" y="789"/>
                    <a:pt x="554" y="800"/>
                  </a:cubicBezTo>
                  <a:cubicBezTo>
                    <a:pt x="558" y="806"/>
                    <a:pt x="560" y="811"/>
                    <a:pt x="567" y="813"/>
                  </a:cubicBezTo>
                  <a:cubicBezTo>
                    <a:pt x="568" y="813"/>
                    <a:pt x="570" y="817"/>
                    <a:pt x="571" y="816"/>
                  </a:cubicBezTo>
                  <a:cubicBezTo>
                    <a:pt x="574" y="815"/>
                    <a:pt x="577" y="814"/>
                    <a:pt x="580" y="813"/>
                  </a:cubicBezTo>
                  <a:cubicBezTo>
                    <a:pt x="583" y="812"/>
                    <a:pt x="585" y="812"/>
                    <a:pt x="587" y="811"/>
                  </a:cubicBezTo>
                  <a:cubicBezTo>
                    <a:pt x="590" y="811"/>
                    <a:pt x="591" y="814"/>
                    <a:pt x="592" y="813"/>
                  </a:cubicBezTo>
                  <a:cubicBezTo>
                    <a:pt x="593" y="813"/>
                    <a:pt x="595" y="812"/>
                    <a:pt x="596" y="812"/>
                  </a:cubicBezTo>
                  <a:cubicBezTo>
                    <a:pt x="596" y="811"/>
                    <a:pt x="595" y="809"/>
                    <a:pt x="596" y="809"/>
                  </a:cubicBezTo>
                  <a:cubicBezTo>
                    <a:pt x="598" y="806"/>
                    <a:pt x="599" y="806"/>
                    <a:pt x="600" y="802"/>
                  </a:cubicBezTo>
                  <a:cubicBezTo>
                    <a:pt x="602" y="797"/>
                    <a:pt x="601" y="790"/>
                    <a:pt x="607" y="788"/>
                  </a:cubicBezTo>
                  <a:cubicBezTo>
                    <a:pt x="610" y="787"/>
                    <a:pt x="618" y="785"/>
                    <a:pt x="620" y="786"/>
                  </a:cubicBezTo>
                  <a:cubicBezTo>
                    <a:pt x="623" y="786"/>
                    <a:pt x="633" y="784"/>
                    <a:pt x="630" y="791"/>
                  </a:cubicBezTo>
                  <a:cubicBezTo>
                    <a:pt x="628" y="794"/>
                    <a:pt x="625" y="802"/>
                    <a:pt x="623" y="802"/>
                  </a:cubicBezTo>
                  <a:cubicBezTo>
                    <a:pt x="624" y="803"/>
                    <a:pt x="623" y="804"/>
                    <a:pt x="625" y="804"/>
                  </a:cubicBezTo>
                  <a:cubicBezTo>
                    <a:pt x="625" y="805"/>
                    <a:pt x="624" y="806"/>
                    <a:pt x="623" y="806"/>
                  </a:cubicBezTo>
                  <a:cubicBezTo>
                    <a:pt x="623" y="807"/>
                    <a:pt x="623" y="807"/>
                    <a:pt x="623" y="807"/>
                  </a:cubicBezTo>
                  <a:cubicBezTo>
                    <a:pt x="624" y="807"/>
                    <a:pt x="624" y="806"/>
                    <a:pt x="625" y="806"/>
                  </a:cubicBezTo>
                  <a:cubicBezTo>
                    <a:pt x="623" y="809"/>
                    <a:pt x="623" y="813"/>
                    <a:pt x="622" y="816"/>
                  </a:cubicBezTo>
                  <a:cubicBezTo>
                    <a:pt x="621" y="815"/>
                    <a:pt x="620" y="812"/>
                    <a:pt x="620" y="810"/>
                  </a:cubicBezTo>
                  <a:cubicBezTo>
                    <a:pt x="620" y="811"/>
                    <a:pt x="619" y="813"/>
                    <a:pt x="618" y="814"/>
                  </a:cubicBezTo>
                  <a:cubicBezTo>
                    <a:pt x="622" y="814"/>
                    <a:pt x="617" y="823"/>
                    <a:pt x="619" y="826"/>
                  </a:cubicBezTo>
                  <a:cubicBezTo>
                    <a:pt x="620" y="829"/>
                    <a:pt x="616" y="834"/>
                    <a:pt x="614" y="836"/>
                  </a:cubicBezTo>
                  <a:cubicBezTo>
                    <a:pt x="620" y="838"/>
                    <a:pt x="626" y="836"/>
                    <a:pt x="633" y="837"/>
                  </a:cubicBezTo>
                  <a:cubicBezTo>
                    <a:pt x="635" y="837"/>
                    <a:pt x="637" y="835"/>
                    <a:pt x="640" y="836"/>
                  </a:cubicBezTo>
                  <a:cubicBezTo>
                    <a:pt x="643" y="836"/>
                    <a:pt x="647" y="836"/>
                    <a:pt x="649" y="837"/>
                  </a:cubicBezTo>
                  <a:cubicBezTo>
                    <a:pt x="655" y="839"/>
                    <a:pt x="659" y="843"/>
                    <a:pt x="658" y="850"/>
                  </a:cubicBezTo>
                  <a:cubicBezTo>
                    <a:pt x="657" y="854"/>
                    <a:pt x="656" y="859"/>
                    <a:pt x="656" y="863"/>
                  </a:cubicBezTo>
                  <a:cubicBezTo>
                    <a:pt x="655" y="866"/>
                    <a:pt x="653" y="868"/>
                    <a:pt x="653" y="870"/>
                  </a:cubicBezTo>
                  <a:cubicBezTo>
                    <a:pt x="652" y="882"/>
                    <a:pt x="666" y="901"/>
                    <a:pt x="676" y="896"/>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7" y="872"/>
                    <a:pt x="743" y="870"/>
                    <a:pt x="749" y="868"/>
                  </a:cubicBezTo>
                  <a:cubicBezTo>
                    <a:pt x="754" y="866"/>
                    <a:pt x="763" y="871"/>
                    <a:pt x="768" y="872"/>
                  </a:cubicBezTo>
                  <a:cubicBezTo>
                    <a:pt x="781" y="875"/>
                    <a:pt x="794" y="878"/>
                    <a:pt x="808" y="881"/>
                  </a:cubicBezTo>
                  <a:cubicBezTo>
                    <a:pt x="815" y="883"/>
                    <a:pt x="822" y="883"/>
                    <a:pt x="827"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3"/>
                    <a:pt x="927" y="974"/>
                  </a:cubicBezTo>
                  <a:cubicBezTo>
                    <a:pt x="937" y="978"/>
                    <a:pt x="948" y="982"/>
                    <a:pt x="958" y="986"/>
                  </a:cubicBezTo>
                  <a:cubicBezTo>
                    <a:pt x="969" y="989"/>
                    <a:pt x="980" y="993"/>
                    <a:pt x="990" y="997"/>
                  </a:cubicBezTo>
                  <a:cubicBezTo>
                    <a:pt x="999" y="1000"/>
                    <a:pt x="1008" y="1010"/>
                    <a:pt x="1016" y="1016"/>
                  </a:cubicBezTo>
                  <a:cubicBezTo>
                    <a:pt x="1017" y="1016"/>
                    <a:pt x="1027" y="1016"/>
                    <a:pt x="1027" y="1017"/>
                  </a:cubicBezTo>
                  <a:cubicBezTo>
                    <a:pt x="1028" y="1022"/>
                    <a:pt x="1030" y="1026"/>
                    <a:pt x="1031" y="1031"/>
                  </a:cubicBezTo>
                  <a:close/>
                  <a:moveTo>
                    <a:pt x="690" y="579"/>
                  </a:moveTo>
                  <a:cubicBezTo>
                    <a:pt x="690" y="583"/>
                    <a:pt x="680" y="585"/>
                    <a:pt x="676" y="585"/>
                  </a:cubicBezTo>
                  <a:cubicBezTo>
                    <a:pt x="672" y="585"/>
                    <a:pt x="671" y="585"/>
                    <a:pt x="667" y="588"/>
                  </a:cubicBezTo>
                  <a:cubicBezTo>
                    <a:pt x="665" y="591"/>
                    <a:pt x="663" y="593"/>
                    <a:pt x="660" y="591"/>
                  </a:cubicBezTo>
                  <a:cubicBezTo>
                    <a:pt x="660" y="589"/>
                    <a:pt x="663" y="588"/>
                    <a:pt x="665" y="587"/>
                  </a:cubicBezTo>
                  <a:cubicBezTo>
                    <a:pt x="663" y="585"/>
                    <a:pt x="663" y="586"/>
                    <a:pt x="663" y="584"/>
                  </a:cubicBezTo>
                  <a:cubicBezTo>
                    <a:pt x="660" y="587"/>
                    <a:pt x="658" y="590"/>
                    <a:pt x="656" y="594"/>
                  </a:cubicBezTo>
                  <a:cubicBezTo>
                    <a:pt x="658" y="595"/>
                    <a:pt x="659" y="595"/>
                    <a:pt x="661" y="596"/>
                  </a:cubicBezTo>
                  <a:cubicBezTo>
                    <a:pt x="661" y="596"/>
                    <a:pt x="660" y="597"/>
                    <a:pt x="660" y="597"/>
                  </a:cubicBezTo>
                  <a:cubicBezTo>
                    <a:pt x="667" y="598"/>
                    <a:pt x="670" y="594"/>
                    <a:pt x="676" y="592"/>
                  </a:cubicBezTo>
                  <a:cubicBezTo>
                    <a:pt x="682" y="590"/>
                    <a:pt x="686" y="587"/>
                    <a:pt x="691" y="583"/>
                  </a:cubicBezTo>
                  <a:cubicBezTo>
                    <a:pt x="692" y="581"/>
                    <a:pt x="692" y="580"/>
                    <a:pt x="690" y="579"/>
                  </a:cubicBezTo>
                  <a:close/>
                  <a:moveTo>
                    <a:pt x="700" y="577"/>
                  </a:moveTo>
                  <a:cubicBezTo>
                    <a:pt x="705" y="582"/>
                    <a:pt x="717" y="572"/>
                    <a:pt x="711" y="570"/>
                  </a:cubicBezTo>
                  <a:cubicBezTo>
                    <a:pt x="712" y="568"/>
                    <a:pt x="714" y="567"/>
                    <a:pt x="716" y="566"/>
                  </a:cubicBezTo>
                  <a:cubicBezTo>
                    <a:pt x="712" y="567"/>
                    <a:pt x="705" y="572"/>
                    <a:pt x="703" y="571"/>
                  </a:cubicBezTo>
                  <a:cubicBezTo>
                    <a:pt x="699" y="569"/>
                    <a:pt x="693" y="572"/>
                    <a:pt x="689" y="573"/>
                  </a:cubicBezTo>
                  <a:cubicBezTo>
                    <a:pt x="679" y="585"/>
                    <a:pt x="696" y="573"/>
                    <a:pt x="700" y="577"/>
                  </a:cubicBezTo>
                  <a:close/>
                  <a:moveTo>
                    <a:pt x="590" y="541"/>
                  </a:moveTo>
                  <a:cubicBezTo>
                    <a:pt x="593" y="542"/>
                    <a:pt x="596" y="540"/>
                    <a:pt x="599" y="539"/>
                  </a:cubicBezTo>
                  <a:cubicBezTo>
                    <a:pt x="599" y="540"/>
                    <a:pt x="599" y="541"/>
                    <a:pt x="598" y="541"/>
                  </a:cubicBezTo>
                  <a:cubicBezTo>
                    <a:pt x="606" y="546"/>
                    <a:pt x="617" y="530"/>
                    <a:pt x="623" y="534"/>
                  </a:cubicBezTo>
                  <a:cubicBezTo>
                    <a:pt x="620" y="535"/>
                    <a:pt x="618" y="538"/>
                    <a:pt x="617" y="541"/>
                  </a:cubicBezTo>
                  <a:cubicBezTo>
                    <a:pt x="620" y="539"/>
                    <a:pt x="622" y="539"/>
                    <a:pt x="624" y="542"/>
                  </a:cubicBezTo>
                  <a:cubicBezTo>
                    <a:pt x="626" y="544"/>
                    <a:pt x="628" y="543"/>
                    <a:pt x="630" y="544"/>
                  </a:cubicBezTo>
                  <a:cubicBezTo>
                    <a:pt x="631" y="545"/>
                    <a:pt x="642" y="541"/>
                    <a:pt x="644" y="541"/>
                  </a:cubicBezTo>
                  <a:cubicBezTo>
                    <a:pt x="643" y="544"/>
                    <a:pt x="647" y="543"/>
                    <a:pt x="649" y="544"/>
                  </a:cubicBezTo>
                  <a:cubicBezTo>
                    <a:pt x="650" y="545"/>
                    <a:pt x="651" y="548"/>
                    <a:pt x="653" y="550"/>
                  </a:cubicBezTo>
                  <a:cubicBezTo>
                    <a:pt x="650" y="549"/>
                    <a:pt x="647" y="548"/>
                    <a:pt x="646" y="551"/>
                  </a:cubicBezTo>
                  <a:cubicBezTo>
                    <a:pt x="642" y="546"/>
                    <a:pt x="634" y="549"/>
                    <a:pt x="632" y="553"/>
                  </a:cubicBezTo>
                  <a:cubicBezTo>
                    <a:pt x="631" y="553"/>
                    <a:pt x="631" y="553"/>
                    <a:pt x="631" y="553"/>
                  </a:cubicBezTo>
                  <a:cubicBezTo>
                    <a:pt x="631" y="552"/>
                    <a:pt x="632" y="551"/>
                    <a:pt x="632" y="551"/>
                  </a:cubicBezTo>
                  <a:cubicBezTo>
                    <a:pt x="631" y="552"/>
                    <a:pt x="630" y="552"/>
                    <a:pt x="629" y="553"/>
                  </a:cubicBezTo>
                  <a:cubicBezTo>
                    <a:pt x="629" y="552"/>
                    <a:pt x="629" y="551"/>
                    <a:pt x="629" y="550"/>
                  </a:cubicBezTo>
                  <a:cubicBezTo>
                    <a:pt x="626" y="553"/>
                    <a:pt x="621" y="560"/>
                    <a:pt x="621" y="564"/>
                  </a:cubicBezTo>
                  <a:cubicBezTo>
                    <a:pt x="624" y="565"/>
                    <a:pt x="625" y="559"/>
                    <a:pt x="628" y="557"/>
                  </a:cubicBezTo>
                  <a:cubicBezTo>
                    <a:pt x="628" y="560"/>
                    <a:pt x="625" y="564"/>
                    <a:pt x="625" y="567"/>
                  </a:cubicBezTo>
                  <a:cubicBezTo>
                    <a:pt x="624" y="571"/>
                    <a:pt x="622" y="576"/>
                    <a:pt x="622" y="580"/>
                  </a:cubicBezTo>
                  <a:cubicBezTo>
                    <a:pt x="622" y="586"/>
                    <a:pt x="626" y="603"/>
                    <a:pt x="632" y="590"/>
                  </a:cubicBezTo>
                  <a:cubicBezTo>
                    <a:pt x="635" y="583"/>
                    <a:pt x="634" y="579"/>
                    <a:pt x="633" y="572"/>
                  </a:cubicBezTo>
                  <a:cubicBezTo>
                    <a:pt x="632" y="564"/>
                    <a:pt x="637" y="563"/>
                    <a:pt x="639" y="558"/>
                  </a:cubicBezTo>
                  <a:cubicBezTo>
                    <a:pt x="639" y="559"/>
                    <a:pt x="639" y="561"/>
                    <a:pt x="639" y="562"/>
                  </a:cubicBezTo>
                  <a:cubicBezTo>
                    <a:pt x="641" y="560"/>
                    <a:pt x="640" y="556"/>
                    <a:pt x="645" y="556"/>
                  </a:cubicBezTo>
                  <a:cubicBezTo>
                    <a:pt x="641" y="551"/>
                    <a:pt x="648" y="552"/>
                    <a:pt x="651" y="554"/>
                  </a:cubicBezTo>
                  <a:cubicBezTo>
                    <a:pt x="653" y="557"/>
                    <a:pt x="656" y="555"/>
                    <a:pt x="657" y="560"/>
                  </a:cubicBezTo>
                  <a:cubicBezTo>
                    <a:pt x="657" y="560"/>
                    <a:pt x="657" y="560"/>
                    <a:pt x="656" y="560"/>
                  </a:cubicBezTo>
                  <a:cubicBezTo>
                    <a:pt x="658" y="562"/>
                    <a:pt x="658" y="566"/>
                    <a:pt x="656" y="568"/>
                  </a:cubicBezTo>
                  <a:cubicBezTo>
                    <a:pt x="655" y="568"/>
                    <a:pt x="652" y="572"/>
                    <a:pt x="652" y="573"/>
                  </a:cubicBezTo>
                  <a:cubicBezTo>
                    <a:pt x="653" y="575"/>
                    <a:pt x="659" y="570"/>
                    <a:pt x="660" y="570"/>
                  </a:cubicBezTo>
                  <a:cubicBezTo>
                    <a:pt x="663" y="570"/>
                    <a:pt x="663" y="579"/>
                    <a:pt x="664" y="581"/>
                  </a:cubicBezTo>
                  <a:cubicBezTo>
                    <a:pt x="666" y="579"/>
                    <a:pt x="668" y="577"/>
                    <a:pt x="669" y="575"/>
                  </a:cubicBezTo>
                  <a:cubicBezTo>
                    <a:pt x="670" y="574"/>
                    <a:pt x="669" y="570"/>
                    <a:pt x="670" y="569"/>
                  </a:cubicBezTo>
                  <a:cubicBezTo>
                    <a:pt x="671" y="565"/>
                    <a:pt x="675" y="560"/>
                    <a:pt x="670" y="558"/>
                  </a:cubicBezTo>
                  <a:cubicBezTo>
                    <a:pt x="674" y="556"/>
                    <a:pt x="672" y="561"/>
                    <a:pt x="675" y="560"/>
                  </a:cubicBezTo>
                  <a:cubicBezTo>
                    <a:pt x="675" y="561"/>
                    <a:pt x="675" y="562"/>
                    <a:pt x="674" y="563"/>
                  </a:cubicBezTo>
                  <a:cubicBezTo>
                    <a:pt x="675" y="563"/>
                    <a:pt x="675" y="563"/>
                    <a:pt x="675" y="564"/>
                  </a:cubicBezTo>
                  <a:cubicBezTo>
                    <a:pt x="677" y="562"/>
                    <a:pt x="681" y="565"/>
                    <a:pt x="683" y="564"/>
                  </a:cubicBezTo>
                  <a:cubicBezTo>
                    <a:pt x="683" y="564"/>
                    <a:pt x="682" y="561"/>
                    <a:pt x="685" y="563"/>
                  </a:cubicBezTo>
                  <a:cubicBezTo>
                    <a:pt x="682" y="559"/>
                    <a:pt x="682" y="551"/>
                    <a:pt x="676" y="550"/>
                  </a:cubicBezTo>
                  <a:cubicBezTo>
                    <a:pt x="671" y="549"/>
                    <a:pt x="665" y="549"/>
                    <a:pt x="659" y="547"/>
                  </a:cubicBezTo>
                  <a:cubicBezTo>
                    <a:pt x="658" y="547"/>
                    <a:pt x="647" y="544"/>
                    <a:pt x="648" y="543"/>
                  </a:cubicBezTo>
                  <a:cubicBezTo>
                    <a:pt x="649" y="541"/>
                    <a:pt x="648" y="540"/>
                    <a:pt x="647" y="539"/>
                  </a:cubicBezTo>
                  <a:cubicBezTo>
                    <a:pt x="646" y="538"/>
                    <a:pt x="648" y="537"/>
                    <a:pt x="647" y="535"/>
                  </a:cubicBezTo>
                  <a:cubicBezTo>
                    <a:pt x="646" y="532"/>
                    <a:pt x="643" y="534"/>
                    <a:pt x="645" y="528"/>
                  </a:cubicBezTo>
                  <a:cubicBezTo>
                    <a:pt x="637" y="530"/>
                    <a:pt x="637" y="526"/>
                    <a:pt x="633" y="520"/>
                  </a:cubicBezTo>
                  <a:cubicBezTo>
                    <a:pt x="631" y="517"/>
                    <a:pt x="629" y="521"/>
                    <a:pt x="627" y="520"/>
                  </a:cubicBezTo>
                  <a:cubicBezTo>
                    <a:pt x="624" y="519"/>
                    <a:pt x="622" y="517"/>
                    <a:pt x="619" y="517"/>
                  </a:cubicBezTo>
                  <a:cubicBezTo>
                    <a:pt x="622" y="520"/>
                    <a:pt x="619" y="521"/>
                    <a:pt x="617" y="523"/>
                  </a:cubicBezTo>
                  <a:cubicBezTo>
                    <a:pt x="617" y="522"/>
                    <a:pt x="618" y="520"/>
                    <a:pt x="618" y="519"/>
                  </a:cubicBezTo>
                  <a:cubicBezTo>
                    <a:pt x="616" y="520"/>
                    <a:pt x="616" y="523"/>
                    <a:pt x="614" y="524"/>
                  </a:cubicBezTo>
                  <a:cubicBezTo>
                    <a:pt x="614" y="523"/>
                    <a:pt x="614" y="522"/>
                    <a:pt x="615" y="521"/>
                  </a:cubicBezTo>
                  <a:cubicBezTo>
                    <a:pt x="611" y="522"/>
                    <a:pt x="612" y="526"/>
                    <a:pt x="609" y="527"/>
                  </a:cubicBezTo>
                  <a:cubicBezTo>
                    <a:pt x="606" y="529"/>
                    <a:pt x="602" y="530"/>
                    <a:pt x="599" y="532"/>
                  </a:cubicBezTo>
                  <a:cubicBezTo>
                    <a:pt x="596" y="535"/>
                    <a:pt x="593" y="538"/>
                    <a:pt x="590" y="541"/>
                  </a:cubicBezTo>
                  <a:close/>
                  <a:moveTo>
                    <a:pt x="392" y="300"/>
                  </a:moveTo>
                  <a:cubicBezTo>
                    <a:pt x="391" y="300"/>
                    <a:pt x="390" y="299"/>
                    <a:pt x="389" y="299"/>
                  </a:cubicBezTo>
                  <a:cubicBezTo>
                    <a:pt x="390" y="298"/>
                    <a:pt x="390" y="297"/>
                    <a:pt x="391" y="297"/>
                  </a:cubicBezTo>
                  <a:cubicBezTo>
                    <a:pt x="388" y="296"/>
                    <a:pt x="385" y="301"/>
                    <a:pt x="382" y="301"/>
                  </a:cubicBezTo>
                  <a:cubicBezTo>
                    <a:pt x="377" y="302"/>
                    <a:pt x="375" y="302"/>
                    <a:pt x="370" y="300"/>
                  </a:cubicBezTo>
                  <a:cubicBezTo>
                    <a:pt x="371" y="296"/>
                    <a:pt x="377" y="295"/>
                    <a:pt x="380" y="294"/>
                  </a:cubicBezTo>
                  <a:cubicBezTo>
                    <a:pt x="374" y="291"/>
                    <a:pt x="372" y="291"/>
                    <a:pt x="366" y="293"/>
                  </a:cubicBezTo>
                  <a:cubicBezTo>
                    <a:pt x="362" y="295"/>
                    <a:pt x="358" y="296"/>
                    <a:pt x="354" y="298"/>
                  </a:cubicBezTo>
                  <a:cubicBezTo>
                    <a:pt x="349" y="299"/>
                    <a:pt x="345" y="300"/>
                    <a:pt x="340" y="301"/>
                  </a:cubicBezTo>
                  <a:cubicBezTo>
                    <a:pt x="338" y="302"/>
                    <a:pt x="328" y="302"/>
                    <a:pt x="335" y="307"/>
                  </a:cubicBezTo>
                  <a:cubicBezTo>
                    <a:pt x="336" y="307"/>
                    <a:pt x="337" y="306"/>
                    <a:pt x="337" y="306"/>
                  </a:cubicBezTo>
                  <a:cubicBezTo>
                    <a:pt x="337" y="305"/>
                    <a:pt x="337" y="305"/>
                    <a:pt x="336" y="304"/>
                  </a:cubicBezTo>
                  <a:cubicBezTo>
                    <a:pt x="339" y="303"/>
                    <a:pt x="347" y="303"/>
                    <a:pt x="350" y="304"/>
                  </a:cubicBezTo>
                  <a:cubicBezTo>
                    <a:pt x="349" y="303"/>
                    <a:pt x="349" y="303"/>
                    <a:pt x="349" y="302"/>
                  </a:cubicBezTo>
                  <a:cubicBezTo>
                    <a:pt x="354" y="302"/>
                    <a:pt x="359" y="302"/>
                    <a:pt x="363" y="305"/>
                  </a:cubicBezTo>
                  <a:cubicBezTo>
                    <a:pt x="361" y="309"/>
                    <a:pt x="355" y="306"/>
                    <a:pt x="351" y="307"/>
                  </a:cubicBezTo>
                  <a:cubicBezTo>
                    <a:pt x="353" y="308"/>
                    <a:pt x="354" y="309"/>
                    <a:pt x="355" y="311"/>
                  </a:cubicBezTo>
                  <a:cubicBezTo>
                    <a:pt x="353" y="311"/>
                    <a:pt x="351" y="312"/>
                    <a:pt x="350" y="313"/>
                  </a:cubicBezTo>
                  <a:cubicBezTo>
                    <a:pt x="353" y="317"/>
                    <a:pt x="348" y="317"/>
                    <a:pt x="346" y="318"/>
                  </a:cubicBezTo>
                  <a:cubicBezTo>
                    <a:pt x="349" y="320"/>
                    <a:pt x="352" y="318"/>
                    <a:pt x="356" y="320"/>
                  </a:cubicBezTo>
                  <a:cubicBezTo>
                    <a:pt x="358" y="321"/>
                    <a:pt x="361" y="315"/>
                    <a:pt x="363" y="314"/>
                  </a:cubicBezTo>
                  <a:cubicBezTo>
                    <a:pt x="367" y="311"/>
                    <a:pt x="373" y="313"/>
                    <a:pt x="368" y="316"/>
                  </a:cubicBezTo>
                  <a:cubicBezTo>
                    <a:pt x="366" y="318"/>
                    <a:pt x="366" y="319"/>
                    <a:pt x="365" y="320"/>
                  </a:cubicBezTo>
                  <a:cubicBezTo>
                    <a:pt x="364" y="321"/>
                    <a:pt x="362" y="321"/>
                    <a:pt x="361" y="322"/>
                  </a:cubicBezTo>
                  <a:cubicBezTo>
                    <a:pt x="366" y="326"/>
                    <a:pt x="371" y="314"/>
                    <a:pt x="377" y="315"/>
                  </a:cubicBezTo>
                  <a:cubicBezTo>
                    <a:pt x="376" y="313"/>
                    <a:pt x="374" y="312"/>
                    <a:pt x="372" y="312"/>
                  </a:cubicBezTo>
                  <a:cubicBezTo>
                    <a:pt x="377" y="306"/>
                    <a:pt x="387" y="314"/>
                    <a:pt x="389" y="308"/>
                  </a:cubicBezTo>
                  <a:cubicBezTo>
                    <a:pt x="389" y="309"/>
                    <a:pt x="387" y="309"/>
                    <a:pt x="387" y="309"/>
                  </a:cubicBezTo>
                  <a:cubicBezTo>
                    <a:pt x="387" y="305"/>
                    <a:pt x="389" y="307"/>
                    <a:pt x="390" y="305"/>
                  </a:cubicBezTo>
                  <a:cubicBezTo>
                    <a:pt x="391" y="303"/>
                    <a:pt x="391" y="302"/>
                    <a:pt x="392" y="300"/>
                  </a:cubicBezTo>
                  <a:close/>
                  <a:moveTo>
                    <a:pt x="459" y="350"/>
                  </a:moveTo>
                  <a:cubicBezTo>
                    <a:pt x="453" y="348"/>
                    <a:pt x="445" y="346"/>
                    <a:pt x="440" y="350"/>
                  </a:cubicBezTo>
                  <a:cubicBezTo>
                    <a:pt x="438" y="352"/>
                    <a:pt x="437" y="355"/>
                    <a:pt x="435" y="356"/>
                  </a:cubicBezTo>
                  <a:cubicBezTo>
                    <a:pt x="433" y="359"/>
                    <a:pt x="431" y="360"/>
                    <a:pt x="428" y="360"/>
                  </a:cubicBezTo>
                  <a:cubicBezTo>
                    <a:pt x="425" y="360"/>
                    <a:pt x="419" y="360"/>
                    <a:pt x="417" y="356"/>
                  </a:cubicBezTo>
                  <a:cubicBezTo>
                    <a:pt x="417" y="355"/>
                    <a:pt x="411" y="356"/>
                    <a:pt x="410" y="353"/>
                  </a:cubicBezTo>
                  <a:cubicBezTo>
                    <a:pt x="409" y="352"/>
                    <a:pt x="404" y="350"/>
                    <a:pt x="403" y="351"/>
                  </a:cubicBezTo>
                  <a:cubicBezTo>
                    <a:pt x="402" y="352"/>
                    <a:pt x="409" y="355"/>
                    <a:pt x="410" y="355"/>
                  </a:cubicBezTo>
                  <a:cubicBezTo>
                    <a:pt x="408" y="359"/>
                    <a:pt x="418" y="362"/>
                    <a:pt x="412" y="364"/>
                  </a:cubicBezTo>
                  <a:cubicBezTo>
                    <a:pt x="410" y="364"/>
                    <a:pt x="408" y="363"/>
                    <a:pt x="407" y="365"/>
                  </a:cubicBezTo>
                  <a:cubicBezTo>
                    <a:pt x="405" y="367"/>
                    <a:pt x="406" y="368"/>
                    <a:pt x="403" y="369"/>
                  </a:cubicBezTo>
                  <a:cubicBezTo>
                    <a:pt x="404" y="369"/>
                    <a:pt x="404" y="369"/>
                    <a:pt x="405" y="370"/>
                  </a:cubicBezTo>
                  <a:cubicBezTo>
                    <a:pt x="403" y="371"/>
                    <a:pt x="400" y="370"/>
                    <a:pt x="398" y="370"/>
                  </a:cubicBezTo>
                  <a:cubicBezTo>
                    <a:pt x="398" y="370"/>
                    <a:pt x="398" y="371"/>
                    <a:pt x="398" y="371"/>
                  </a:cubicBezTo>
                  <a:cubicBezTo>
                    <a:pt x="395" y="371"/>
                    <a:pt x="393" y="370"/>
                    <a:pt x="391" y="370"/>
                  </a:cubicBezTo>
                  <a:cubicBezTo>
                    <a:pt x="394" y="374"/>
                    <a:pt x="403" y="375"/>
                    <a:pt x="408" y="376"/>
                  </a:cubicBezTo>
                  <a:cubicBezTo>
                    <a:pt x="411" y="377"/>
                    <a:pt x="423" y="375"/>
                    <a:pt x="421" y="371"/>
                  </a:cubicBezTo>
                  <a:cubicBezTo>
                    <a:pt x="425" y="367"/>
                    <a:pt x="428" y="368"/>
                    <a:pt x="432" y="366"/>
                  </a:cubicBezTo>
                  <a:cubicBezTo>
                    <a:pt x="434" y="365"/>
                    <a:pt x="437" y="362"/>
                    <a:pt x="439" y="360"/>
                  </a:cubicBezTo>
                  <a:cubicBezTo>
                    <a:pt x="438" y="360"/>
                    <a:pt x="438" y="360"/>
                    <a:pt x="437" y="360"/>
                  </a:cubicBezTo>
                  <a:cubicBezTo>
                    <a:pt x="440" y="358"/>
                    <a:pt x="441" y="356"/>
                    <a:pt x="444" y="355"/>
                  </a:cubicBezTo>
                  <a:cubicBezTo>
                    <a:pt x="447" y="355"/>
                    <a:pt x="449" y="356"/>
                    <a:pt x="451" y="353"/>
                  </a:cubicBezTo>
                  <a:cubicBezTo>
                    <a:pt x="449" y="354"/>
                    <a:pt x="449" y="354"/>
                    <a:pt x="447" y="353"/>
                  </a:cubicBezTo>
                  <a:cubicBezTo>
                    <a:pt x="449" y="353"/>
                    <a:pt x="451" y="352"/>
                    <a:pt x="453" y="352"/>
                  </a:cubicBezTo>
                  <a:cubicBezTo>
                    <a:pt x="451" y="352"/>
                    <a:pt x="449" y="352"/>
                    <a:pt x="447" y="351"/>
                  </a:cubicBezTo>
                  <a:cubicBezTo>
                    <a:pt x="449" y="351"/>
                    <a:pt x="450" y="351"/>
                    <a:pt x="452" y="351"/>
                  </a:cubicBezTo>
                  <a:cubicBezTo>
                    <a:pt x="447" y="349"/>
                    <a:pt x="442" y="353"/>
                    <a:pt x="437" y="356"/>
                  </a:cubicBezTo>
                  <a:cubicBezTo>
                    <a:pt x="439" y="350"/>
                    <a:pt x="455" y="346"/>
                    <a:pt x="456" y="353"/>
                  </a:cubicBezTo>
                  <a:cubicBezTo>
                    <a:pt x="457" y="352"/>
                    <a:pt x="458" y="351"/>
                    <a:pt x="459" y="350"/>
                  </a:cubicBezTo>
                  <a:close/>
                  <a:moveTo>
                    <a:pt x="545" y="485"/>
                  </a:moveTo>
                  <a:cubicBezTo>
                    <a:pt x="545" y="481"/>
                    <a:pt x="545" y="483"/>
                    <a:pt x="547" y="482"/>
                  </a:cubicBezTo>
                  <a:cubicBezTo>
                    <a:pt x="547" y="483"/>
                    <a:pt x="547" y="483"/>
                    <a:pt x="547" y="484"/>
                  </a:cubicBezTo>
                  <a:cubicBezTo>
                    <a:pt x="547" y="484"/>
                    <a:pt x="547" y="484"/>
                    <a:pt x="547" y="483"/>
                  </a:cubicBezTo>
                  <a:cubicBezTo>
                    <a:pt x="550" y="484"/>
                    <a:pt x="549" y="487"/>
                    <a:pt x="549" y="489"/>
                  </a:cubicBezTo>
                  <a:cubicBezTo>
                    <a:pt x="550" y="488"/>
                    <a:pt x="551" y="486"/>
                    <a:pt x="553" y="487"/>
                  </a:cubicBezTo>
                  <a:cubicBezTo>
                    <a:pt x="554" y="488"/>
                    <a:pt x="552" y="491"/>
                    <a:pt x="551" y="492"/>
                  </a:cubicBezTo>
                  <a:cubicBezTo>
                    <a:pt x="552" y="491"/>
                    <a:pt x="553" y="491"/>
                    <a:pt x="554" y="491"/>
                  </a:cubicBezTo>
                  <a:cubicBezTo>
                    <a:pt x="551" y="493"/>
                    <a:pt x="551" y="497"/>
                    <a:pt x="552" y="500"/>
                  </a:cubicBezTo>
                  <a:cubicBezTo>
                    <a:pt x="553" y="504"/>
                    <a:pt x="555" y="500"/>
                    <a:pt x="555" y="498"/>
                  </a:cubicBezTo>
                  <a:cubicBezTo>
                    <a:pt x="555" y="498"/>
                    <a:pt x="556" y="498"/>
                    <a:pt x="556" y="499"/>
                  </a:cubicBezTo>
                  <a:cubicBezTo>
                    <a:pt x="555" y="496"/>
                    <a:pt x="558" y="492"/>
                    <a:pt x="556" y="491"/>
                  </a:cubicBezTo>
                  <a:cubicBezTo>
                    <a:pt x="554" y="489"/>
                    <a:pt x="552" y="484"/>
                    <a:pt x="551" y="482"/>
                  </a:cubicBezTo>
                  <a:cubicBezTo>
                    <a:pt x="550" y="478"/>
                    <a:pt x="542" y="461"/>
                    <a:pt x="545" y="459"/>
                  </a:cubicBezTo>
                  <a:cubicBezTo>
                    <a:pt x="545" y="459"/>
                    <a:pt x="545" y="459"/>
                    <a:pt x="545" y="459"/>
                  </a:cubicBezTo>
                  <a:cubicBezTo>
                    <a:pt x="544" y="460"/>
                    <a:pt x="543" y="460"/>
                    <a:pt x="542" y="460"/>
                  </a:cubicBezTo>
                  <a:cubicBezTo>
                    <a:pt x="542" y="458"/>
                    <a:pt x="543" y="457"/>
                    <a:pt x="545" y="456"/>
                  </a:cubicBezTo>
                  <a:cubicBezTo>
                    <a:pt x="545" y="456"/>
                    <a:pt x="543" y="455"/>
                    <a:pt x="543" y="455"/>
                  </a:cubicBezTo>
                  <a:cubicBezTo>
                    <a:pt x="541" y="459"/>
                    <a:pt x="541" y="461"/>
                    <a:pt x="544" y="463"/>
                  </a:cubicBezTo>
                  <a:cubicBezTo>
                    <a:pt x="542" y="462"/>
                    <a:pt x="536" y="459"/>
                    <a:pt x="535" y="464"/>
                  </a:cubicBezTo>
                  <a:cubicBezTo>
                    <a:pt x="533" y="471"/>
                    <a:pt x="534" y="470"/>
                    <a:pt x="540" y="471"/>
                  </a:cubicBezTo>
                  <a:cubicBezTo>
                    <a:pt x="533" y="473"/>
                    <a:pt x="541" y="480"/>
                    <a:pt x="543" y="483"/>
                  </a:cubicBezTo>
                  <a:cubicBezTo>
                    <a:pt x="543" y="484"/>
                    <a:pt x="544" y="484"/>
                    <a:pt x="545" y="485"/>
                  </a:cubicBezTo>
                  <a:close/>
                  <a:moveTo>
                    <a:pt x="18" y="383"/>
                  </a:moveTo>
                  <a:cubicBezTo>
                    <a:pt x="13" y="381"/>
                    <a:pt x="10" y="385"/>
                    <a:pt x="5" y="384"/>
                  </a:cubicBezTo>
                  <a:cubicBezTo>
                    <a:pt x="7" y="388"/>
                    <a:pt x="11" y="388"/>
                    <a:pt x="14" y="389"/>
                  </a:cubicBezTo>
                  <a:cubicBezTo>
                    <a:pt x="15" y="387"/>
                    <a:pt x="17" y="388"/>
                    <a:pt x="19" y="388"/>
                  </a:cubicBezTo>
                  <a:cubicBezTo>
                    <a:pt x="19" y="387"/>
                    <a:pt x="19" y="387"/>
                    <a:pt x="19" y="386"/>
                  </a:cubicBezTo>
                  <a:cubicBezTo>
                    <a:pt x="19" y="385"/>
                    <a:pt x="17" y="385"/>
                    <a:pt x="18" y="383"/>
                  </a:cubicBezTo>
                  <a:close/>
                  <a:moveTo>
                    <a:pt x="332" y="216"/>
                  </a:moveTo>
                  <a:cubicBezTo>
                    <a:pt x="337" y="219"/>
                    <a:pt x="340" y="220"/>
                    <a:pt x="344" y="224"/>
                  </a:cubicBezTo>
                  <a:cubicBezTo>
                    <a:pt x="350" y="231"/>
                    <a:pt x="349" y="231"/>
                    <a:pt x="357" y="227"/>
                  </a:cubicBezTo>
                  <a:cubicBezTo>
                    <a:pt x="358" y="226"/>
                    <a:pt x="359" y="225"/>
                    <a:pt x="360" y="225"/>
                  </a:cubicBezTo>
                  <a:cubicBezTo>
                    <a:pt x="361" y="224"/>
                    <a:pt x="361" y="226"/>
                    <a:pt x="361" y="226"/>
                  </a:cubicBezTo>
                  <a:cubicBezTo>
                    <a:pt x="364" y="226"/>
                    <a:pt x="366" y="224"/>
                    <a:pt x="369" y="223"/>
                  </a:cubicBezTo>
                  <a:cubicBezTo>
                    <a:pt x="371" y="212"/>
                    <a:pt x="371" y="212"/>
                    <a:pt x="371" y="212"/>
                  </a:cubicBezTo>
                  <a:cubicBezTo>
                    <a:pt x="374" y="215"/>
                    <a:pt x="378" y="212"/>
                    <a:pt x="379" y="208"/>
                  </a:cubicBezTo>
                  <a:cubicBezTo>
                    <a:pt x="380" y="205"/>
                    <a:pt x="381" y="205"/>
                    <a:pt x="384" y="204"/>
                  </a:cubicBezTo>
                  <a:cubicBezTo>
                    <a:pt x="390" y="201"/>
                    <a:pt x="400" y="199"/>
                    <a:pt x="405" y="194"/>
                  </a:cubicBezTo>
                  <a:cubicBezTo>
                    <a:pt x="409" y="191"/>
                    <a:pt x="409" y="190"/>
                    <a:pt x="405" y="187"/>
                  </a:cubicBezTo>
                  <a:cubicBezTo>
                    <a:pt x="402" y="185"/>
                    <a:pt x="399" y="183"/>
                    <a:pt x="396" y="182"/>
                  </a:cubicBezTo>
                  <a:cubicBezTo>
                    <a:pt x="390" y="179"/>
                    <a:pt x="384" y="177"/>
                    <a:pt x="379" y="183"/>
                  </a:cubicBezTo>
                  <a:cubicBezTo>
                    <a:pt x="379" y="182"/>
                    <a:pt x="379" y="180"/>
                    <a:pt x="379" y="180"/>
                  </a:cubicBezTo>
                  <a:cubicBezTo>
                    <a:pt x="372" y="182"/>
                    <a:pt x="366" y="173"/>
                    <a:pt x="360" y="174"/>
                  </a:cubicBezTo>
                  <a:cubicBezTo>
                    <a:pt x="352" y="175"/>
                    <a:pt x="344" y="176"/>
                    <a:pt x="336" y="178"/>
                  </a:cubicBezTo>
                  <a:cubicBezTo>
                    <a:pt x="338" y="180"/>
                    <a:pt x="343" y="188"/>
                    <a:pt x="342" y="189"/>
                  </a:cubicBezTo>
                  <a:cubicBezTo>
                    <a:pt x="339" y="191"/>
                    <a:pt x="333" y="197"/>
                    <a:pt x="337" y="201"/>
                  </a:cubicBezTo>
                  <a:cubicBezTo>
                    <a:pt x="330" y="201"/>
                    <a:pt x="335" y="204"/>
                    <a:pt x="333" y="207"/>
                  </a:cubicBezTo>
                  <a:cubicBezTo>
                    <a:pt x="331" y="210"/>
                    <a:pt x="327" y="213"/>
                    <a:pt x="328" y="217"/>
                  </a:cubicBezTo>
                  <a:cubicBezTo>
                    <a:pt x="329" y="217"/>
                    <a:pt x="331" y="217"/>
                    <a:pt x="332" y="216"/>
                  </a:cubicBezTo>
                  <a:close/>
                  <a:moveTo>
                    <a:pt x="362" y="151"/>
                  </a:moveTo>
                  <a:cubicBezTo>
                    <a:pt x="366" y="152"/>
                    <a:pt x="364" y="149"/>
                    <a:pt x="365" y="148"/>
                  </a:cubicBezTo>
                  <a:cubicBezTo>
                    <a:pt x="367" y="146"/>
                    <a:pt x="370" y="148"/>
                    <a:pt x="370" y="153"/>
                  </a:cubicBezTo>
                  <a:cubicBezTo>
                    <a:pt x="372" y="152"/>
                    <a:pt x="375" y="152"/>
                    <a:pt x="376" y="150"/>
                  </a:cubicBezTo>
                  <a:cubicBezTo>
                    <a:pt x="378" y="148"/>
                    <a:pt x="373" y="144"/>
                    <a:pt x="376" y="143"/>
                  </a:cubicBezTo>
                  <a:cubicBezTo>
                    <a:pt x="378" y="142"/>
                    <a:pt x="379" y="149"/>
                    <a:pt x="382" y="145"/>
                  </a:cubicBezTo>
                  <a:cubicBezTo>
                    <a:pt x="384" y="143"/>
                    <a:pt x="383" y="141"/>
                    <a:pt x="381" y="140"/>
                  </a:cubicBezTo>
                  <a:cubicBezTo>
                    <a:pt x="383" y="139"/>
                    <a:pt x="386" y="141"/>
                    <a:pt x="386" y="137"/>
                  </a:cubicBezTo>
                  <a:cubicBezTo>
                    <a:pt x="386" y="134"/>
                    <a:pt x="389" y="135"/>
                    <a:pt x="390" y="136"/>
                  </a:cubicBezTo>
                  <a:cubicBezTo>
                    <a:pt x="384" y="140"/>
                    <a:pt x="390" y="146"/>
                    <a:pt x="395" y="144"/>
                  </a:cubicBezTo>
                  <a:cubicBezTo>
                    <a:pt x="399" y="143"/>
                    <a:pt x="408" y="136"/>
                    <a:pt x="401" y="133"/>
                  </a:cubicBezTo>
                  <a:cubicBezTo>
                    <a:pt x="402" y="133"/>
                    <a:pt x="404" y="132"/>
                    <a:pt x="406" y="132"/>
                  </a:cubicBezTo>
                  <a:cubicBezTo>
                    <a:pt x="397" y="131"/>
                    <a:pt x="405" y="127"/>
                    <a:pt x="408" y="126"/>
                  </a:cubicBezTo>
                  <a:cubicBezTo>
                    <a:pt x="403" y="123"/>
                    <a:pt x="401" y="121"/>
                    <a:pt x="395" y="123"/>
                  </a:cubicBezTo>
                  <a:cubicBezTo>
                    <a:pt x="396" y="123"/>
                    <a:pt x="396" y="124"/>
                    <a:pt x="398" y="125"/>
                  </a:cubicBezTo>
                  <a:cubicBezTo>
                    <a:pt x="395" y="127"/>
                    <a:pt x="393" y="125"/>
                    <a:pt x="390" y="124"/>
                  </a:cubicBezTo>
                  <a:cubicBezTo>
                    <a:pt x="388" y="124"/>
                    <a:pt x="385" y="125"/>
                    <a:pt x="383" y="125"/>
                  </a:cubicBezTo>
                  <a:cubicBezTo>
                    <a:pt x="378" y="126"/>
                    <a:pt x="376" y="128"/>
                    <a:pt x="372" y="132"/>
                  </a:cubicBezTo>
                  <a:cubicBezTo>
                    <a:pt x="369" y="134"/>
                    <a:pt x="363" y="141"/>
                    <a:pt x="359" y="142"/>
                  </a:cubicBezTo>
                  <a:cubicBezTo>
                    <a:pt x="353" y="142"/>
                    <a:pt x="349" y="144"/>
                    <a:pt x="354" y="150"/>
                  </a:cubicBezTo>
                  <a:cubicBezTo>
                    <a:pt x="356" y="151"/>
                    <a:pt x="359" y="151"/>
                    <a:pt x="362" y="151"/>
                  </a:cubicBezTo>
                  <a:close/>
                  <a:moveTo>
                    <a:pt x="422" y="117"/>
                  </a:moveTo>
                  <a:cubicBezTo>
                    <a:pt x="417" y="112"/>
                    <a:pt x="417" y="112"/>
                    <a:pt x="411" y="114"/>
                  </a:cubicBezTo>
                  <a:cubicBezTo>
                    <a:pt x="413" y="116"/>
                    <a:pt x="415" y="117"/>
                    <a:pt x="418" y="119"/>
                  </a:cubicBezTo>
                  <a:cubicBezTo>
                    <a:pt x="419" y="118"/>
                    <a:pt x="421" y="117"/>
                    <a:pt x="422" y="117"/>
                  </a:cubicBezTo>
                  <a:close/>
                  <a:moveTo>
                    <a:pt x="115" y="411"/>
                  </a:moveTo>
                  <a:cubicBezTo>
                    <a:pt x="118" y="413"/>
                    <a:pt x="121" y="410"/>
                    <a:pt x="122" y="408"/>
                  </a:cubicBezTo>
                  <a:cubicBezTo>
                    <a:pt x="123" y="409"/>
                    <a:pt x="123" y="409"/>
                    <a:pt x="123" y="410"/>
                  </a:cubicBezTo>
                  <a:cubicBezTo>
                    <a:pt x="124" y="409"/>
                    <a:pt x="124" y="408"/>
                    <a:pt x="125" y="408"/>
                  </a:cubicBezTo>
                  <a:cubicBezTo>
                    <a:pt x="123" y="407"/>
                    <a:pt x="121" y="406"/>
                    <a:pt x="120" y="406"/>
                  </a:cubicBezTo>
                  <a:cubicBezTo>
                    <a:pt x="118" y="407"/>
                    <a:pt x="116" y="408"/>
                    <a:pt x="115" y="411"/>
                  </a:cubicBezTo>
                  <a:close/>
                  <a:moveTo>
                    <a:pt x="282" y="461"/>
                  </a:moveTo>
                  <a:cubicBezTo>
                    <a:pt x="282" y="456"/>
                    <a:pt x="271" y="458"/>
                    <a:pt x="271" y="459"/>
                  </a:cubicBezTo>
                  <a:cubicBezTo>
                    <a:pt x="271" y="465"/>
                    <a:pt x="283" y="486"/>
                    <a:pt x="287" y="481"/>
                  </a:cubicBezTo>
                  <a:cubicBezTo>
                    <a:pt x="286" y="479"/>
                    <a:pt x="284" y="478"/>
                    <a:pt x="283" y="477"/>
                  </a:cubicBezTo>
                  <a:cubicBezTo>
                    <a:pt x="282" y="471"/>
                    <a:pt x="281" y="467"/>
                    <a:pt x="282" y="461"/>
                  </a:cubicBezTo>
                  <a:close/>
                  <a:moveTo>
                    <a:pt x="109" y="417"/>
                  </a:moveTo>
                  <a:cubicBezTo>
                    <a:pt x="102" y="413"/>
                    <a:pt x="102" y="427"/>
                    <a:pt x="109" y="427"/>
                  </a:cubicBezTo>
                  <a:cubicBezTo>
                    <a:pt x="111" y="427"/>
                    <a:pt x="112" y="423"/>
                    <a:pt x="115" y="423"/>
                  </a:cubicBezTo>
                  <a:cubicBezTo>
                    <a:pt x="118" y="422"/>
                    <a:pt x="119" y="421"/>
                    <a:pt x="119" y="418"/>
                  </a:cubicBezTo>
                  <a:cubicBezTo>
                    <a:pt x="121" y="419"/>
                    <a:pt x="122" y="419"/>
                    <a:pt x="123" y="417"/>
                  </a:cubicBezTo>
                  <a:cubicBezTo>
                    <a:pt x="123" y="416"/>
                    <a:pt x="122" y="416"/>
                    <a:pt x="121" y="416"/>
                  </a:cubicBezTo>
                  <a:cubicBezTo>
                    <a:pt x="123" y="411"/>
                    <a:pt x="109" y="411"/>
                    <a:pt x="109" y="417"/>
                  </a:cubicBezTo>
                  <a:close/>
                  <a:moveTo>
                    <a:pt x="343" y="516"/>
                  </a:moveTo>
                  <a:cubicBezTo>
                    <a:pt x="342" y="514"/>
                    <a:pt x="339" y="514"/>
                    <a:pt x="337" y="513"/>
                  </a:cubicBezTo>
                  <a:cubicBezTo>
                    <a:pt x="335" y="512"/>
                    <a:pt x="335" y="511"/>
                    <a:pt x="333" y="508"/>
                  </a:cubicBezTo>
                  <a:cubicBezTo>
                    <a:pt x="329" y="501"/>
                    <a:pt x="328" y="502"/>
                    <a:pt x="321" y="500"/>
                  </a:cubicBezTo>
                  <a:cubicBezTo>
                    <a:pt x="315" y="498"/>
                    <a:pt x="313" y="495"/>
                    <a:pt x="307" y="497"/>
                  </a:cubicBezTo>
                  <a:cubicBezTo>
                    <a:pt x="317" y="509"/>
                    <a:pt x="327" y="516"/>
                    <a:pt x="340" y="523"/>
                  </a:cubicBezTo>
                  <a:cubicBezTo>
                    <a:pt x="348" y="526"/>
                    <a:pt x="347" y="523"/>
                    <a:pt x="343" y="516"/>
                  </a:cubicBezTo>
                  <a:close/>
                  <a:moveTo>
                    <a:pt x="1691" y="1085"/>
                  </a:moveTo>
                  <a:cubicBezTo>
                    <a:pt x="1689" y="1082"/>
                    <a:pt x="1683" y="1072"/>
                    <a:pt x="1682" y="1082"/>
                  </a:cubicBezTo>
                  <a:cubicBezTo>
                    <a:pt x="1682" y="1090"/>
                    <a:pt x="1680" y="1090"/>
                    <a:pt x="1675" y="1095"/>
                  </a:cubicBezTo>
                  <a:cubicBezTo>
                    <a:pt x="1671" y="1100"/>
                    <a:pt x="1669" y="1104"/>
                    <a:pt x="1664" y="1106"/>
                  </a:cubicBezTo>
                  <a:cubicBezTo>
                    <a:pt x="1659" y="1109"/>
                    <a:pt x="1655" y="1111"/>
                    <a:pt x="1649" y="1112"/>
                  </a:cubicBezTo>
                  <a:cubicBezTo>
                    <a:pt x="1647" y="1112"/>
                    <a:pt x="1644" y="1123"/>
                    <a:pt x="1645" y="1125"/>
                  </a:cubicBezTo>
                  <a:cubicBezTo>
                    <a:pt x="1646" y="1130"/>
                    <a:pt x="1649" y="1138"/>
                    <a:pt x="1649" y="1143"/>
                  </a:cubicBezTo>
                  <a:cubicBezTo>
                    <a:pt x="1648" y="1148"/>
                    <a:pt x="1642" y="1153"/>
                    <a:pt x="1640" y="1158"/>
                  </a:cubicBezTo>
                  <a:cubicBezTo>
                    <a:pt x="1638" y="1164"/>
                    <a:pt x="1640" y="1169"/>
                    <a:pt x="1641" y="1174"/>
                  </a:cubicBezTo>
                  <a:cubicBezTo>
                    <a:pt x="1643" y="1180"/>
                    <a:pt x="1644" y="1186"/>
                    <a:pt x="1645" y="1191"/>
                  </a:cubicBezTo>
                  <a:cubicBezTo>
                    <a:pt x="1645" y="1193"/>
                    <a:pt x="1654" y="1197"/>
                    <a:pt x="1656" y="1196"/>
                  </a:cubicBezTo>
                  <a:cubicBezTo>
                    <a:pt x="1658" y="1195"/>
                    <a:pt x="1668" y="1192"/>
                    <a:pt x="1668" y="1192"/>
                  </a:cubicBezTo>
                  <a:cubicBezTo>
                    <a:pt x="1669" y="1187"/>
                    <a:pt x="1670" y="1183"/>
                    <a:pt x="1672" y="1179"/>
                  </a:cubicBezTo>
                  <a:cubicBezTo>
                    <a:pt x="1676" y="1163"/>
                    <a:pt x="1681" y="1148"/>
                    <a:pt x="1685" y="1132"/>
                  </a:cubicBezTo>
                  <a:cubicBezTo>
                    <a:pt x="1689" y="1122"/>
                    <a:pt x="1689" y="1117"/>
                    <a:pt x="1688" y="1106"/>
                  </a:cubicBezTo>
                  <a:cubicBezTo>
                    <a:pt x="1690" y="1107"/>
                    <a:pt x="1691" y="1109"/>
                    <a:pt x="1692"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6" y="850"/>
                    <a:pt x="2240" y="855"/>
                    <a:pt x="2244" y="856"/>
                  </a:cubicBezTo>
                  <a:cubicBezTo>
                    <a:pt x="2247" y="856"/>
                    <a:pt x="2246" y="853"/>
                    <a:pt x="2250" y="856"/>
                  </a:cubicBezTo>
                  <a:cubicBezTo>
                    <a:pt x="2252" y="856"/>
                    <a:pt x="2253" y="858"/>
                    <a:pt x="2254" y="860"/>
                  </a:cubicBezTo>
                  <a:cubicBezTo>
                    <a:pt x="2254" y="858"/>
                    <a:pt x="2255" y="856"/>
                    <a:pt x="2255" y="854"/>
                  </a:cubicBezTo>
                  <a:cubicBezTo>
                    <a:pt x="2259" y="855"/>
                    <a:pt x="2260" y="855"/>
                    <a:pt x="2260" y="860"/>
                  </a:cubicBezTo>
                  <a:cubicBezTo>
                    <a:pt x="2260" y="862"/>
                    <a:pt x="2265" y="864"/>
                    <a:pt x="2266" y="865"/>
                  </a:cubicBezTo>
                  <a:cubicBezTo>
                    <a:pt x="2269" y="859"/>
                    <a:pt x="2263" y="861"/>
                    <a:pt x="2264" y="856"/>
                  </a:cubicBezTo>
                  <a:cubicBezTo>
                    <a:pt x="2267" y="858"/>
                    <a:pt x="2270" y="856"/>
                    <a:pt x="2267" y="852"/>
                  </a:cubicBezTo>
                  <a:cubicBezTo>
                    <a:pt x="2265" y="851"/>
                    <a:pt x="2265" y="854"/>
                    <a:pt x="2264" y="854"/>
                  </a:cubicBezTo>
                  <a:cubicBezTo>
                    <a:pt x="2262" y="853"/>
                    <a:pt x="2260" y="852"/>
                    <a:pt x="2259" y="851"/>
                  </a:cubicBezTo>
                  <a:cubicBezTo>
                    <a:pt x="2258" y="850"/>
                    <a:pt x="2256" y="850"/>
                    <a:pt x="2255" y="849"/>
                  </a:cubicBezTo>
                  <a:cubicBezTo>
                    <a:pt x="2253" y="849"/>
                    <a:pt x="2252" y="852"/>
                    <a:pt x="2251" y="852"/>
                  </a:cubicBezTo>
                  <a:cubicBezTo>
                    <a:pt x="2247" y="852"/>
                    <a:pt x="2248" y="848"/>
                    <a:pt x="2247" y="845"/>
                  </a:cubicBezTo>
                  <a:cubicBezTo>
                    <a:pt x="2244" y="839"/>
                    <a:pt x="2248" y="841"/>
                    <a:pt x="2247" y="836"/>
                  </a:cubicBezTo>
                  <a:cubicBezTo>
                    <a:pt x="2247" y="834"/>
                    <a:pt x="2250" y="836"/>
                    <a:pt x="2251" y="835"/>
                  </a:cubicBezTo>
                  <a:cubicBezTo>
                    <a:pt x="2252" y="834"/>
                    <a:pt x="2252" y="831"/>
                    <a:pt x="2252" y="830"/>
                  </a:cubicBezTo>
                  <a:cubicBezTo>
                    <a:pt x="2254" y="824"/>
                    <a:pt x="2252" y="826"/>
                    <a:pt x="2251" y="821"/>
                  </a:cubicBezTo>
                  <a:cubicBezTo>
                    <a:pt x="2250" y="818"/>
                    <a:pt x="2254" y="817"/>
                    <a:pt x="2252" y="813"/>
                  </a:cubicBezTo>
                  <a:cubicBezTo>
                    <a:pt x="2246" y="816"/>
                    <a:pt x="2249" y="813"/>
                    <a:pt x="2244" y="812"/>
                  </a:cubicBezTo>
                  <a:cubicBezTo>
                    <a:pt x="2242" y="811"/>
                    <a:pt x="2239" y="813"/>
                    <a:pt x="2238" y="814"/>
                  </a:cubicBezTo>
                  <a:cubicBezTo>
                    <a:pt x="2237" y="819"/>
                    <a:pt x="2237" y="824"/>
                    <a:pt x="2236" y="829"/>
                  </a:cubicBezTo>
                  <a:cubicBezTo>
                    <a:pt x="2235" y="831"/>
                    <a:pt x="2238" y="832"/>
                    <a:pt x="2237" y="835"/>
                  </a:cubicBezTo>
                  <a:cubicBezTo>
                    <a:pt x="2236" y="834"/>
                    <a:pt x="2235" y="833"/>
                    <a:pt x="2234" y="832"/>
                  </a:cubicBezTo>
                  <a:close/>
                  <a:moveTo>
                    <a:pt x="2247" y="765"/>
                  </a:moveTo>
                  <a:cubicBezTo>
                    <a:pt x="2248" y="761"/>
                    <a:pt x="2252" y="750"/>
                    <a:pt x="2244" y="754"/>
                  </a:cubicBezTo>
                  <a:cubicBezTo>
                    <a:pt x="2240" y="756"/>
                    <a:pt x="2236" y="762"/>
                    <a:pt x="2235" y="767"/>
                  </a:cubicBezTo>
                  <a:cubicBezTo>
                    <a:pt x="2234" y="773"/>
                    <a:pt x="2238" y="778"/>
                    <a:pt x="2241" y="782"/>
                  </a:cubicBezTo>
                  <a:cubicBezTo>
                    <a:pt x="2244" y="776"/>
                    <a:pt x="2246" y="772"/>
                    <a:pt x="2247" y="765"/>
                  </a:cubicBezTo>
                  <a:close/>
                  <a:moveTo>
                    <a:pt x="2229" y="874"/>
                  </a:moveTo>
                  <a:cubicBezTo>
                    <a:pt x="2228" y="880"/>
                    <a:pt x="2227" y="884"/>
                    <a:pt x="2223" y="888"/>
                  </a:cubicBezTo>
                  <a:cubicBezTo>
                    <a:pt x="2218" y="893"/>
                    <a:pt x="2216" y="896"/>
                    <a:pt x="2212" y="902"/>
                  </a:cubicBezTo>
                  <a:cubicBezTo>
                    <a:pt x="2219" y="898"/>
                    <a:pt x="2224" y="897"/>
                    <a:pt x="2226" y="889"/>
                  </a:cubicBezTo>
                  <a:cubicBezTo>
                    <a:pt x="2226" y="887"/>
                    <a:pt x="2231" y="884"/>
                    <a:pt x="2232" y="883"/>
                  </a:cubicBezTo>
                  <a:cubicBezTo>
                    <a:pt x="2233" y="883"/>
                    <a:pt x="2231" y="878"/>
                    <a:pt x="2232" y="876"/>
                  </a:cubicBezTo>
                  <a:cubicBezTo>
                    <a:pt x="2231" y="875"/>
                    <a:pt x="2230" y="875"/>
                    <a:pt x="2229" y="874"/>
                  </a:cubicBezTo>
                  <a:close/>
                  <a:moveTo>
                    <a:pt x="2281" y="894"/>
                  </a:moveTo>
                  <a:cubicBezTo>
                    <a:pt x="2280" y="891"/>
                    <a:pt x="2279" y="889"/>
                    <a:pt x="2276" y="889"/>
                  </a:cubicBezTo>
                  <a:cubicBezTo>
                    <a:pt x="2277" y="891"/>
                    <a:pt x="2277" y="893"/>
                    <a:pt x="2278" y="896"/>
                  </a:cubicBezTo>
                  <a:cubicBezTo>
                    <a:pt x="2275" y="895"/>
                    <a:pt x="2275" y="895"/>
                    <a:pt x="2274" y="897"/>
                  </a:cubicBezTo>
                  <a:cubicBezTo>
                    <a:pt x="2272" y="895"/>
                    <a:pt x="2271" y="897"/>
                    <a:pt x="2271" y="900"/>
                  </a:cubicBezTo>
                  <a:cubicBezTo>
                    <a:pt x="2268" y="897"/>
                    <a:pt x="2266" y="903"/>
                    <a:pt x="2263" y="904"/>
                  </a:cubicBezTo>
                  <a:cubicBezTo>
                    <a:pt x="2265" y="902"/>
                    <a:pt x="2265" y="898"/>
                    <a:pt x="2261" y="898"/>
                  </a:cubicBezTo>
                  <a:cubicBezTo>
                    <a:pt x="2257" y="898"/>
                    <a:pt x="2259" y="903"/>
                    <a:pt x="2257" y="904"/>
                  </a:cubicBezTo>
                  <a:cubicBezTo>
                    <a:pt x="2253" y="905"/>
                    <a:pt x="2247" y="909"/>
                    <a:pt x="2250" y="914"/>
                  </a:cubicBezTo>
                  <a:cubicBezTo>
                    <a:pt x="2252" y="913"/>
                    <a:pt x="2255" y="902"/>
                    <a:pt x="2257" y="910"/>
                  </a:cubicBezTo>
                  <a:cubicBezTo>
                    <a:pt x="2258" y="908"/>
                    <a:pt x="2258" y="908"/>
                    <a:pt x="2259" y="907"/>
                  </a:cubicBezTo>
                  <a:cubicBezTo>
                    <a:pt x="2259" y="910"/>
                    <a:pt x="2259" y="909"/>
                    <a:pt x="2261" y="910"/>
                  </a:cubicBezTo>
                  <a:cubicBezTo>
                    <a:pt x="2261" y="909"/>
                    <a:pt x="2261" y="908"/>
                    <a:pt x="2261" y="906"/>
                  </a:cubicBezTo>
                  <a:cubicBezTo>
                    <a:pt x="2269" y="905"/>
                    <a:pt x="2264" y="913"/>
                    <a:pt x="2265" y="918"/>
                  </a:cubicBezTo>
                  <a:cubicBezTo>
                    <a:pt x="2266" y="920"/>
                    <a:pt x="2273" y="925"/>
                    <a:pt x="2274" y="921"/>
                  </a:cubicBezTo>
                  <a:cubicBezTo>
                    <a:pt x="2275" y="921"/>
                    <a:pt x="2275" y="921"/>
                    <a:pt x="2275" y="921"/>
                  </a:cubicBezTo>
                  <a:cubicBezTo>
                    <a:pt x="2273" y="927"/>
                    <a:pt x="2279" y="925"/>
                    <a:pt x="2278" y="920"/>
                  </a:cubicBezTo>
                  <a:cubicBezTo>
                    <a:pt x="2277" y="916"/>
                    <a:pt x="2275" y="913"/>
                    <a:pt x="2279" y="910"/>
                  </a:cubicBezTo>
                  <a:cubicBezTo>
                    <a:pt x="2282" y="913"/>
                    <a:pt x="2280" y="916"/>
                    <a:pt x="2282" y="919"/>
                  </a:cubicBezTo>
                  <a:cubicBezTo>
                    <a:pt x="2282" y="917"/>
                    <a:pt x="2282" y="916"/>
                    <a:pt x="2282" y="914"/>
                  </a:cubicBezTo>
                  <a:cubicBezTo>
                    <a:pt x="2283" y="914"/>
                    <a:pt x="2283" y="914"/>
                    <a:pt x="2284" y="915"/>
                  </a:cubicBezTo>
                  <a:cubicBezTo>
                    <a:pt x="2284" y="912"/>
                    <a:pt x="2287" y="903"/>
                    <a:pt x="2284" y="903"/>
                  </a:cubicBezTo>
                  <a:cubicBezTo>
                    <a:pt x="2284" y="902"/>
                    <a:pt x="2284" y="901"/>
                    <a:pt x="2284" y="900"/>
                  </a:cubicBezTo>
                  <a:cubicBezTo>
                    <a:pt x="2283" y="900"/>
                    <a:pt x="2282" y="899"/>
                    <a:pt x="2282" y="899"/>
                  </a:cubicBezTo>
                  <a:cubicBezTo>
                    <a:pt x="2282" y="899"/>
                    <a:pt x="2283" y="898"/>
                    <a:pt x="2283" y="898"/>
                  </a:cubicBezTo>
                  <a:cubicBezTo>
                    <a:pt x="2284" y="896"/>
                    <a:pt x="2283" y="893"/>
                    <a:pt x="2281" y="894"/>
                  </a:cubicBezTo>
                  <a:close/>
                  <a:moveTo>
                    <a:pt x="2239" y="1057"/>
                  </a:moveTo>
                  <a:cubicBezTo>
                    <a:pt x="2238" y="1054"/>
                    <a:pt x="2226" y="1050"/>
                    <a:pt x="2227" y="1056"/>
                  </a:cubicBezTo>
                  <a:cubicBezTo>
                    <a:pt x="2230" y="1057"/>
                    <a:pt x="2243" y="1065"/>
                    <a:pt x="2239" y="1057"/>
                  </a:cubicBezTo>
                  <a:close/>
                  <a:moveTo>
                    <a:pt x="2214" y="1046"/>
                  </a:moveTo>
                  <a:cubicBezTo>
                    <a:pt x="2213" y="1045"/>
                    <a:pt x="2209" y="1043"/>
                    <a:pt x="2207" y="1043"/>
                  </a:cubicBezTo>
                  <a:cubicBezTo>
                    <a:pt x="2203" y="1043"/>
                    <a:pt x="2204" y="1045"/>
                    <a:pt x="2202" y="1048"/>
                  </a:cubicBezTo>
                  <a:cubicBezTo>
                    <a:pt x="2210" y="1051"/>
                    <a:pt x="2215" y="1050"/>
                    <a:pt x="2223" y="1049"/>
                  </a:cubicBezTo>
                  <a:cubicBezTo>
                    <a:pt x="2234" y="1047"/>
                    <a:pt x="2222" y="1041"/>
                    <a:pt x="2217" y="1043"/>
                  </a:cubicBezTo>
                  <a:cubicBezTo>
                    <a:pt x="2218" y="1045"/>
                    <a:pt x="2217" y="1046"/>
                    <a:pt x="2214" y="1046"/>
                  </a:cubicBezTo>
                  <a:close/>
                  <a:moveTo>
                    <a:pt x="2247" y="1050"/>
                  </a:moveTo>
                  <a:cubicBezTo>
                    <a:pt x="2248" y="1050"/>
                    <a:pt x="2249" y="1048"/>
                    <a:pt x="2250" y="1048"/>
                  </a:cubicBezTo>
                  <a:cubicBezTo>
                    <a:pt x="2254" y="1049"/>
                    <a:pt x="2256" y="1045"/>
                    <a:pt x="2258" y="1045"/>
                  </a:cubicBezTo>
                  <a:cubicBezTo>
                    <a:pt x="2262" y="1045"/>
                    <a:pt x="2271" y="1048"/>
                    <a:pt x="2275" y="1044"/>
                  </a:cubicBezTo>
                  <a:cubicBezTo>
                    <a:pt x="2269" y="1042"/>
                    <a:pt x="2266" y="1044"/>
                    <a:pt x="2260" y="1043"/>
                  </a:cubicBezTo>
                  <a:cubicBezTo>
                    <a:pt x="2256" y="1043"/>
                    <a:pt x="2256" y="1043"/>
                    <a:pt x="2253" y="1046"/>
                  </a:cubicBezTo>
                  <a:cubicBezTo>
                    <a:pt x="2252" y="1047"/>
                    <a:pt x="2250" y="1044"/>
                    <a:pt x="2248" y="1045"/>
                  </a:cubicBezTo>
                  <a:cubicBezTo>
                    <a:pt x="2245" y="1047"/>
                    <a:pt x="2237" y="1041"/>
                    <a:pt x="2234" y="1045"/>
                  </a:cubicBezTo>
                  <a:cubicBezTo>
                    <a:pt x="2230" y="1049"/>
                    <a:pt x="2240" y="1048"/>
                    <a:pt x="2242" y="1050"/>
                  </a:cubicBezTo>
                  <a:cubicBezTo>
                    <a:pt x="2245" y="1048"/>
                    <a:pt x="2245" y="1050"/>
                    <a:pt x="2247" y="1050"/>
                  </a:cubicBezTo>
                  <a:close/>
                  <a:moveTo>
                    <a:pt x="2252" y="1019"/>
                  </a:moveTo>
                  <a:cubicBezTo>
                    <a:pt x="2253" y="1020"/>
                    <a:pt x="2255" y="1021"/>
                    <a:pt x="2256" y="1023"/>
                  </a:cubicBezTo>
                  <a:cubicBezTo>
                    <a:pt x="2258" y="1020"/>
                    <a:pt x="2260" y="1019"/>
                    <a:pt x="2258" y="1016"/>
                  </a:cubicBezTo>
                  <a:cubicBezTo>
                    <a:pt x="2257" y="1015"/>
                    <a:pt x="2258" y="1013"/>
                    <a:pt x="2260" y="1014"/>
                  </a:cubicBezTo>
                  <a:cubicBezTo>
                    <a:pt x="2259" y="1009"/>
                    <a:pt x="2256" y="1011"/>
                    <a:pt x="2256" y="1015"/>
                  </a:cubicBezTo>
                  <a:cubicBezTo>
                    <a:pt x="2254" y="1009"/>
                    <a:pt x="2252" y="1016"/>
                    <a:pt x="2252" y="1019"/>
                  </a:cubicBezTo>
                  <a:close/>
                  <a:moveTo>
                    <a:pt x="2149" y="968"/>
                  </a:moveTo>
                  <a:cubicBezTo>
                    <a:pt x="2148" y="969"/>
                    <a:pt x="2151" y="971"/>
                    <a:pt x="2151" y="973"/>
                  </a:cubicBezTo>
                  <a:cubicBezTo>
                    <a:pt x="2151" y="974"/>
                    <a:pt x="2149" y="974"/>
                    <a:pt x="2150" y="975"/>
                  </a:cubicBezTo>
                  <a:cubicBezTo>
                    <a:pt x="2150" y="977"/>
                    <a:pt x="2151" y="978"/>
                    <a:pt x="2151" y="980"/>
                  </a:cubicBezTo>
                  <a:cubicBezTo>
                    <a:pt x="2152" y="982"/>
                    <a:pt x="2153" y="980"/>
                    <a:pt x="2152" y="983"/>
                  </a:cubicBezTo>
                  <a:cubicBezTo>
                    <a:pt x="2155" y="982"/>
                    <a:pt x="2154" y="983"/>
                    <a:pt x="2155" y="981"/>
                  </a:cubicBezTo>
                  <a:cubicBezTo>
                    <a:pt x="2159" y="985"/>
                    <a:pt x="2158" y="992"/>
                    <a:pt x="2159" y="997"/>
                  </a:cubicBezTo>
                  <a:cubicBezTo>
                    <a:pt x="2159" y="1002"/>
                    <a:pt x="2168" y="998"/>
                    <a:pt x="2170" y="997"/>
                  </a:cubicBezTo>
                  <a:cubicBezTo>
                    <a:pt x="2171" y="999"/>
                    <a:pt x="2171" y="1001"/>
                    <a:pt x="2171" y="1003"/>
                  </a:cubicBezTo>
                  <a:cubicBezTo>
                    <a:pt x="2178" y="999"/>
                    <a:pt x="2179" y="998"/>
                    <a:pt x="2186" y="1002"/>
                  </a:cubicBezTo>
                  <a:cubicBezTo>
                    <a:pt x="2187" y="1003"/>
                    <a:pt x="2189" y="1002"/>
                    <a:pt x="2191" y="1002"/>
                  </a:cubicBezTo>
                  <a:cubicBezTo>
                    <a:pt x="2192" y="1003"/>
                    <a:pt x="2192" y="1007"/>
                    <a:pt x="2193" y="1008"/>
                  </a:cubicBezTo>
                  <a:cubicBezTo>
                    <a:pt x="2197" y="1007"/>
                    <a:pt x="2200" y="1005"/>
                    <a:pt x="2204" y="1003"/>
                  </a:cubicBezTo>
                  <a:cubicBezTo>
                    <a:pt x="2203" y="1005"/>
                    <a:pt x="2203" y="1008"/>
                    <a:pt x="2206" y="1007"/>
                  </a:cubicBezTo>
                  <a:cubicBezTo>
                    <a:pt x="2206" y="1002"/>
                    <a:pt x="2206" y="997"/>
                    <a:pt x="2206" y="992"/>
                  </a:cubicBezTo>
                  <a:cubicBezTo>
                    <a:pt x="2206" y="987"/>
                    <a:pt x="2207" y="987"/>
                    <a:pt x="2211" y="984"/>
                  </a:cubicBezTo>
                  <a:cubicBezTo>
                    <a:pt x="2216" y="980"/>
                    <a:pt x="2216" y="980"/>
                    <a:pt x="2215" y="973"/>
                  </a:cubicBezTo>
                  <a:cubicBezTo>
                    <a:pt x="2215" y="970"/>
                    <a:pt x="2217" y="964"/>
                    <a:pt x="2220" y="965"/>
                  </a:cubicBezTo>
                  <a:cubicBezTo>
                    <a:pt x="2225" y="966"/>
                    <a:pt x="2228" y="965"/>
                    <a:pt x="2223" y="961"/>
                  </a:cubicBezTo>
                  <a:cubicBezTo>
                    <a:pt x="2222" y="959"/>
                    <a:pt x="2219" y="958"/>
                    <a:pt x="2218" y="956"/>
                  </a:cubicBezTo>
                  <a:cubicBezTo>
                    <a:pt x="2218" y="955"/>
                    <a:pt x="2219" y="953"/>
                    <a:pt x="2219" y="952"/>
                  </a:cubicBezTo>
                  <a:cubicBezTo>
                    <a:pt x="2217" y="946"/>
                    <a:pt x="2214" y="946"/>
                    <a:pt x="2215" y="939"/>
                  </a:cubicBezTo>
                  <a:cubicBezTo>
                    <a:pt x="2215" y="935"/>
                    <a:pt x="2222" y="935"/>
                    <a:pt x="2224" y="935"/>
                  </a:cubicBezTo>
                  <a:cubicBezTo>
                    <a:pt x="2223" y="934"/>
                    <a:pt x="2222" y="932"/>
                    <a:pt x="2220" y="931"/>
                  </a:cubicBezTo>
                  <a:cubicBezTo>
                    <a:pt x="2223" y="930"/>
                    <a:pt x="2226" y="929"/>
                    <a:pt x="2229" y="928"/>
                  </a:cubicBezTo>
                  <a:cubicBezTo>
                    <a:pt x="2228" y="926"/>
                    <a:pt x="2226" y="926"/>
                    <a:pt x="2224" y="925"/>
                  </a:cubicBezTo>
                  <a:cubicBezTo>
                    <a:pt x="2222" y="925"/>
                    <a:pt x="2221" y="922"/>
                    <a:pt x="2220" y="921"/>
                  </a:cubicBezTo>
                  <a:cubicBezTo>
                    <a:pt x="2218" y="919"/>
                    <a:pt x="2212" y="913"/>
                    <a:pt x="2210" y="913"/>
                  </a:cubicBezTo>
                  <a:cubicBezTo>
                    <a:pt x="2208" y="914"/>
                    <a:pt x="2202" y="922"/>
                    <a:pt x="2200" y="924"/>
                  </a:cubicBezTo>
                  <a:cubicBezTo>
                    <a:pt x="2197" y="928"/>
                    <a:pt x="2200" y="930"/>
                    <a:pt x="2196" y="931"/>
                  </a:cubicBezTo>
                  <a:cubicBezTo>
                    <a:pt x="2190" y="933"/>
                    <a:pt x="2189" y="933"/>
                    <a:pt x="2186" y="938"/>
                  </a:cubicBezTo>
                  <a:cubicBezTo>
                    <a:pt x="2183" y="942"/>
                    <a:pt x="2182" y="945"/>
                    <a:pt x="2178" y="947"/>
                  </a:cubicBezTo>
                  <a:cubicBezTo>
                    <a:pt x="2174" y="948"/>
                    <a:pt x="2170" y="948"/>
                    <a:pt x="2168" y="952"/>
                  </a:cubicBezTo>
                  <a:cubicBezTo>
                    <a:pt x="2165" y="957"/>
                    <a:pt x="2163" y="957"/>
                    <a:pt x="2168" y="962"/>
                  </a:cubicBezTo>
                  <a:cubicBezTo>
                    <a:pt x="2164" y="961"/>
                    <a:pt x="2156" y="961"/>
                    <a:pt x="2155" y="955"/>
                  </a:cubicBezTo>
                  <a:cubicBezTo>
                    <a:pt x="2153" y="956"/>
                    <a:pt x="2151" y="957"/>
                    <a:pt x="2150" y="958"/>
                  </a:cubicBezTo>
                  <a:cubicBezTo>
                    <a:pt x="2149" y="961"/>
                    <a:pt x="2149" y="964"/>
                    <a:pt x="2149" y="968"/>
                  </a:cubicBezTo>
                  <a:close/>
                  <a:moveTo>
                    <a:pt x="2270" y="1059"/>
                  </a:moveTo>
                  <a:cubicBezTo>
                    <a:pt x="2272" y="1056"/>
                    <a:pt x="2273" y="1055"/>
                    <a:pt x="2275" y="1054"/>
                  </a:cubicBezTo>
                  <a:cubicBezTo>
                    <a:pt x="2279" y="1052"/>
                    <a:pt x="2289" y="1049"/>
                    <a:pt x="2290" y="1044"/>
                  </a:cubicBezTo>
                  <a:cubicBezTo>
                    <a:pt x="2287" y="1045"/>
                    <a:pt x="2283" y="1045"/>
                    <a:pt x="2280" y="1046"/>
                  </a:cubicBezTo>
                  <a:cubicBezTo>
                    <a:pt x="2278" y="1046"/>
                    <a:pt x="2276" y="1046"/>
                    <a:pt x="2275" y="1047"/>
                  </a:cubicBezTo>
                  <a:cubicBezTo>
                    <a:pt x="2274" y="1047"/>
                    <a:pt x="2274" y="1049"/>
                    <a:pt x="2273" y="1049"/>
                  </a:cubicBezTo>
                  <a:cubicBezTo>
                    <a:pt x="2269" y="1051"/>
                    <a:pt x="2266" y="1052"/>
                    <a:pt x="2263" y="1054"/>
                  </a:cubicBezTo>
                  <a:cubicBezTo>
                    <a:pt x="2261" y="1057"/>
                    <a:pt x="2265" y="1058"/>
                    <a:pt x="2261" y="1062"/>
                  </a:cubicBezTo>
                  <a:cubicBezTo>
                    <a:pt x="2264" y="1061"/>
                    <a:pt x="2268" y="1062"/>
                    <a:pt x="2270" y="1059"/>
                  </a:cubicBezTo>
                  <a:close/>
                  <a:moveTo>
                    <a:pt x="739" y="816"/>
                  </a:moveTo>
                  <a:cubicBezTo>
                    <a:pt x="741" y="816"/>
                    <a:pt x="744" y="815"/>
                    <a:pt x="745" y="816"/>
                  </a:cubicBezTo>
                  <a:cubicBezTo>
                    <a:pt x="747" y="817"/>
                    <a:pt x="746" y="822"/>
                    <a:pt x="749"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8" y="802"/>
                  </a:cubicBezTo>
                  <a:cubicBezTo>
                    <a:pt x="757" y="802"/>
                    <a:pt x="753" y="800"/>
                    <a:pt x="752" y="801"/>
                  </a:cubicBezTo>
                  <a:cubicBezTo>
                    <a:pt x="751" y="801"/>
                    <a:pt x="747" y="802"/>
                    <a:pt x="747" y="802"/>
                  </a:cubicBezTo>
                  <a:cubicBezTo>
                    <a:pt x="741" y="802"/>
                    <a:pt x="739" y="800"/>
                    <a:pt x="734" y="803"/>
                  </a:cubicBezTo>
                  <a:cubicBezTo>
                    <a:pt x="739" y="805"/>
                    <a:pt x="739" y="807"/>
                    <a:pt x="742" y="812"/>
                  </a:cubicBezTo>
                  <a:cubicBezTo>
                    <a:pt x="739" y="815"/>
                    <a:pt x="725" y="809"/>
                    <a:pt x="726" y="814"/>
                  </a:cubicBezTo>
                  <a:cubicBezTo>
                    <a:pt x="731" y="818"/>
                    <a:pt x="733" y="815"/>
                    <a:pt x="739" y="816"/>
                  </a:cubicBezTo>
                  <a:close/>
                  <a:moveTo>
                    <a:pt x="1185" y="330"/>
                  </a:moveTo>
                  <a:cubicBezTo>
                    <a:pt x="1189" y="331"/>
                    <a:pt x="1192" y="328"/>
                    <a:pt x="1191" y="323"/>
                  </a:cubicBezTo>
                  <a:cubicBezTo>
                    <a:pt x="1195" y="325"/>
                    <a:pt x="1197" y="322"/>
                    <a:pt x="1199" y="319"/>
                  </a:cubicBezTo>
                  <a:cubicBezTo>
                    <a:pt x="1196" y="317"/>
                    <a:pt x="1198" y="313"/>
                    <a:pt x="1197" y="312"/>
                  </a:cubicBezTo>
                  <a:cubicBezTo>
                    <a:pt x="1194" y="311"/>
                    <a:pt x="1192" y="308"/>
                    <a:pt x="1188" y="310"/>
                  </a:cubicBezTo>
                  <a:cubicBezTo>
                    <a:pt x="1193" y="303"/>
                    <a:pt x="1172" y="294"/>
                    <a:pt x="1176" y="304"/>
                  </a:cubicBezTo>
                  <a:cubicBezTo>
                    <a:pt x="1170" y="303"/>
                    <a:pt x="1168" y="306"/>
                    <a:pt x="1162" y="303"/>
                  </a:cubicBezTo>
                  <a:cubicBezTo>
                    <a:pt x="1162" y="306"/>
                    <a:pt x="1163" y="308"/>
                    <a:pt x="1163" y="310"/>
                  </a:cubicBezTo>
                  <a:cubicBezTo>
                    <a:pt x="1161" y="307"/>
                    <a:pt x="1160" y="304"/>
                    <a:pt x="1156" y="304"/>
                  </a:cubicBezTo>
                  <a:cubicBezTo>
                    <a:pt x="1153" y="304"/>
                    <a:pt x="1152" y="307"/>
                    <a:pt x="1153" y="310"/>
                  </a:cubicBezTo>
                  <a:cubicBezTo>
                    <a:pt x="1151" y="308"/>
                    <a:pt x="1149" y="304"/>
                    <a:pt x="1145" y="305"/>
                  </a:cubicBezTo>
                  <a:cubicBezTo>
                    <a:pt x="1148" y="311"/>
                    <a:pt x="1145" y="308"/>
                    <a:pt x="1143" y="310"/>
                  </a:cubicBezTo>
                  <a:cubicBezTo>
                    <a:pt x="1142" y="313"/>
                    <a:pt x="1141" y="315"/>
                    <a:pt x="1140" y="318"/>
                  </a:cubicBezTo>
                  <a:cubicBezTo>
                    <a:pt x="1138" y="315"/>
                    <a:pt x="1137" y="313"/>
                    <a:pt x="1135" y="310"/>
                  </a:cubicBezTo>
                  <a:cubicBezTo>
                    <a:pt x="1137" y="310"/>
                    <a:pt x="1139" y="309"/>
                    <a:pt x="1139" y="307"/>
                  </a:cubicBezTo>
                  <a:cubicBezTo>
                    <a:pt x="1138" y="306"/>
                    <a:pt x="1135" y="305"/>
                    <a:pt x="1134" y="304"/>
                  </a:cubicBezTo>
                  <a:cubicBezTo>
                    <a:pt x="1130" y="300"/>
                    <a:pt x="1130" y="299"/>
                    <a:pt x="1124" y="300"/>
                  </a:cubicBezTo>
                  <a:cubicBezTo>
                    <a:pt x="1125" y="302"/>
                    <a:pt x="1127" y="302"/>
                    <a:pt x="1130" y="302"/>
                  </a:cubicBezTo>
                  <a:cubicBezTo>
                    <a:pt x="1130" y="310"/>
                    <a:pt x="1123" y="301"/>
                    <a:pt x="1120" y="304"/>
                  </a:cubicBezTo>
                  <a:cubicBezTo>
                    <a:pt x="1117" y="308"/>
                    <a:pt x="1123" y="308"/>
                    <a:pt x="1122" y="310"/>
                  </a:cubicBezTo>
                  <a:cubicBezTo>
                    <a:pt x="1121" y="311"/>
                    <a:pt x="1118" y="310"/>
                    <a:pt x="1117" y="309"/>
                  </a:cubicBezTo>
                  <a:cubicBezTo>
                    <a:pt x="1117" y="310"/>
                    <a:pt x="1117" y="311"/>
                    <a:pt x="1117" y="312"/>
                  </a:cubicBezTo>
                  <a:cubicBezTo>
                    <a:pt x="1115" y="311"/>
                    <a:pt x="1115" y="312"/>
                    <a:pt x="1113" y="313"/>
                  </a:cubicBezTo>
                  <a:cubicBezTo>
                    <a:pt x="1118" y="315"/>
                    <a:pt x="1120" y="314"/>
                    <a:pt x="1125" y="312"/>
                  </a:cubicBezTo>
                  <a:cubicBezTo>
                    <a:pt x="1127" y="311"/>
                    <a:pt x="1132" y="313"/>
                    <a:pt x="1135" y="314"/>
                  </a:cubicBezTo>
                  <a:cubicBezTo>
                    <a:pt x="1133" y="315"/>
                    <a:pt x="1131" y="316"/>
                    <a:pt x="1129" y="317"/>
                  </a:cubicBezTo>
                  <a:cubicBezTo>
                    <a:pt x="1130" y="318"/>
                    <a:pt x="1133" y="319"/>
                    <a:pt x="1135" y="318"/>
                  </a:cubicBezTo>
                  <a:cubicBezTo>
                    <a:pt x="1135" y="318"/>
                    <a:pt x="1135" y="319"/>
                    <a:pt x="1135" y="319"/>
                  </a:cubicBezTo>
                  <a:cubicBezTo>
                    <a:pt x="1129" y="319"/>
                    <a:pt x="1123" y="322"/>
                    <a:pt x="1117" y="322"/>
                  </a:cubicBezTo>
                  <a:cubicBezTo>
                    <a:pt x="1118" y="326"/>
                    <a:pt x="1128" y="324"/>
                    <a:pt x="1131" y="324"/>
                  </a:cubicBezTo>
                  <a:cubicBezTo>
                    <a:pt x="1129" y="326"/>
                    <a:pt x="1130" y="327"/>
                    <a:pt x="1133" y="327"/>
                  </a:cubicBezTo>
                  <a:cubicBezTo>
                    <a:pt x="1133" y="328"/>
                    <a:pt x="1133" y="328"/>
                    <a:pt x="1133" y="329"/>
                  </a:cubicBezTo>
                  <a:cubicBezTo>
                    <a:pt x="1133" y="329"/>
                    <a:pt x="1134" y="329"/>
                    <a:pt x="1135" y="329"/>
                  </a:cubicBezTo>
                  <a:cubicBezTo>
                    <a:pt x="1133" y="334"/>
                    <a:pt x="1126" y="332"/>
                    <a:pt x="1127" y="337"/>
                  </a:cubicBezTo>
                  <a:cubicBezTo>
                    <a:pt x="1132" y="337"/>
                    <a:pt x="1137" y="336"/>
                    <a:pt x="1142" y="335"/>
                  </a:cubicBezTo>
                  <a:cubicBezTo>
                    <a:pt x="1143" y="335"/>
                    <a:pt x="1144" y="339"/>
                    <a:pt x="1145" y="339"/>
                  </a:cubicBezTo>
                  <a:cubicBezTo>
                    <a:pt x="1147" y="340"/>
                    <a:pt x="1150" y="340"/>
                    <a:pt x="1152" y="341"/>
                  </a:cubicBezTo>
                  <a:cubicBezTo>
                    <a:pt x="1156" y="342"/>
                    <a:pt x="1159" y="342"/>
                    <a:pt x="1163" y="340"/>
                  </a:cubicBezTo>
                  <a:cubicBezTo>
                    <a:pt x="1165" y="339"/>
                    <a:pt x="1164" y="338"/>
                    <a:pt x="1167" y="337"/>
                  </a:cubicBezTo>
                  <a:cubicBezTo>
                    <a:pt x="1169" y="337"/>
                    <a:pt x="1171" y="337"/>
                    <a:pt x="1173" y="336"/>
                  </a:cubicBezTo>
                  <a:cubicBezTo>
                    <a:pt x="1176" y="335"/>
                    <a:pt x="1182" y="329"/>
                    <a:pt x="1185" y="330"/>
                  </a:cubicBezTo>
                  <a:close/>
                  <a:moveTo>
                    <a:pt x="1134" y="234"/>
                  </a:moveTo>
                  <a:cubicBezTo>
                    <a:pt x="1133" y="230"/>
                    <a:pt x="1130" y="222"/>
                    <a:pt x="1131" y="218"/>
                  </a:cubicBezTo>
                  <a:cubicBezTo>
                    <a:pt x="1134" y="209"/>
                    <a:pt x="1136" y="197"/>
                    <a:pt x="1142" y="190"/>
                  </a:cubicBezTo>
                  <a:cubicBezTo>
                    <a:pt x="1147" y="185"/>
                    <a:pt x="1151" y="181"/>
                    <a:pt x="1155" y="176"/>
                  </a:cubicBezTo>
                  <a:cubicBezTo>
                    <a:pt x="1156" y="175"/>
                    <a:pt x="1153" y="164"/>
                    <a:pt x="1153" y="162"/>
                  </a:cubicBezTo>
                  <a:cubicBezTo>
                    <a:pt x="1152" y="158"/>
                    <a:pt x="1153" y="151"/>
                    <a:pt x="1149" y="149"/>
                  </a:cubicBezTo>
                  <a:cubicBezTo>
                    <a:pt x="1145" y="146"/>
                    <a:pt x="1141" y="143"/>
                    <a:pt x="1136" y="140"/>
                  </a:cubicBezTo>
                  <a:cubicBezTo>
                    <a:pt x="1143" y="134"/>
                    <a:pt x="1149" y="128"/>
                    <a:pt x="1155" y="122"/>
                  </a:cubicBezTo>
                  <a:cubicBezTo>
                    <a:pt x="1149" y="117"/>
                    <a:pt x="1144" y="116"/>
                    <a:pt x="1141" y="108"/>
                  </a:cubicBezTo>
                  <a:cubicBezTo>
                    <a:pt x="1139" y="102"/>
                    <a:pt x="1146" y="94"/>
                    <a:pt x="1149" y="89"/>
                  </a:cubicBezTo>
                  <a:cubicBezTo>
                    <a:pt x="1153" y="84"/>
                    <a:pt x="1159" y="82"/>
                    <a:pt x="1164" y="78"/>
                  </a:cubicBezTo>
                  <a:cubicBezTo>
                    <a:pt x="1170" y="74"/>
                    <a:pt x="1174" y="70"/>
                    <a:pt x="1179" y="65"/>
                  </a:cubicBezTo>
                  <a:cubicBezTo>
                    <a:pt x="1177" y="64"/>
                    <a:pt x="1175" y="62"/>
                    <a:pt x="1174" y="61"/>
                  </a:cubicBezTo>
                  <a:cubicBezTo>
                    <a:pt x="1179" y="60"/>
                    <a:pt x="1186" y="59"/>
                    <a:pt x="1191" y="56"/>
                  </a:cubicBezTo>
                  <a:cubicBezTo>
                    <a:pt x="1198" y="53"/>
                    <a:pt x="1204" y="49"/>
                    <a:pt x="1211" y="45"/>
                  </a:cubicBezTo>
                  <a:cubicBezTo>
                    <a:pt x="1204" y="42"/>
                    <a:pt x="1196" y="37"/>
                    <a:pt x="1188" y="36"/>
                  </a:cubicBezTo>
                  <a:cubicBezTo>
                    <a:pt x="1183" y="35"/>
                    <a:pt x="1172" y="34"/>
                    <a:pt x="1168" y="39"/>
                  </a:cubicBezTo>
                  <a:cubicBezTo>
                    <a:pt x="1166" y="42"/>
                    <a:pt x="1164" y="46"/>
                    <a:pt x="1160" y="45"/>
                  </a:cubicBezTo>
                  <a:cubicBezTo>
                    <a:pt x="1156" y="45"/>
                    <a:pt x="1151" y="44"/>
                    <a:pt x="1146" y="43"/>
                  </a:cubicBezTo>
                  <a:cubicBezTo>
                    <a:pt x="1141" y="42"/>
                    <a:pt x="1131" y="49"/>
                    <a:pt x="1126" y="52"/>
                  </a:cubicBezTo>
                  <a:cubicBezTo>
                    <a:pt x="1127" y="50"/>
                    <a:pt x="1136" y="35"/>
                    <a:pt x="1130" y="35"/>
                  </a:cubicBezTo>
                  <a:cubicBezTo>
                    <a:pt x="1124" y="34"/>
                    <a:pt x="1118" y="36"/>
                    <a:pt x="1113" y="32"/>
                  </a:cubicBezTo>
                  <a:cubicBezTo>
                    <a:pt x="1121" y="29"/>
                    <a:pt x="1129" y="26"/>
                    <a:pt x="1137" y="23"/>
                  </a:cubicBezTo>
                  <a:cubicBezTo>
                    <a:pt x="1121" y="16"/>
                    <a:pt x="1107" y="9"/>
                    <a:pt x="1090" y="6"/>
                  </a:cubicBezTo>
                  <a:cubicBezTo>
                    <a:pt x="1072" y="4"/>
                    <a:pt x="1054" y="0"/>
                    <a:pt x="1035" y="2"/>
                  </a:cubicBezTo>
                  <a:cubicBezTo>
                    <a:pt x="1028" y="2"/>
                    <a:pt x="1021" y="3"/>
                    <a:pt x="1015" y="3"/>
                  </a:cubicBezTo>
                  <a:cubicBezTo>
                    <a:pt x="1012" y="4"/>
                    <a:pt x="1008" y="3"/>
                    <a:pt x="1005" y="4"/>
                  </a:cubicBezTo>
                  <a:cubicBezTo>
                    <a:pt x="1002" y="6"/>
                    <a:pt x="1002" y="14"/>
                    <a:pt x="998" y="13"/>
                  </a:cubicBezTo>
                  <a:cubicBezTo>
                    <a:pt x="992" y="12"/>
                    <a:pt x="987" y="11"/>
                    <a:pt x="981" y="10"/>
                  </a:cubicBezTo>
                  <a:cubicBezTo>
                    <a:pt x="975" y="9"/>
                    <a:pt x="967" y="5"/>
                    <a:pt x="961" y="8"/>
                  </a:cubicBezTo>
                  <a:cubicBezTo>
                    <a:pt x="952" y="12"/>
                    <a:pt x="943" y="17"/>
                    <a:pt x="933" y="21"/>
                  </a:cubicBezTo>
                  <a:cubicBezTo>
                    <a:pt x="942" y="26"/>
                    <a:pt x="952" y="30"/>
                    <a:pt x="957" y="40"/>
                  </a:cubicBezTo>
                  <a:cubicBezTo>
                    <a:pt x="942" y="34"/>
                    <a:pt x="927" y="29"/>
                    <a:pt x="911" y="26"/>
                  </a:cubicBezTo>
                  <a:cubicBezTo>
                    <a:pt x="906" y="25"/>
                    <a:pt x="899" y="28"/>
                    <a:pt x="894" y="28"/>
                  </a:cubicBezTo>
                  <a:cubicBezTo>
                    <a:pt x="883" y="30"/>
                    <a:pt x="872" y="31"/>
                    <a:pt x="861" y="33"/>
                  </a:cubicBezTo>
                  <a:cubicBezTo>
                    <a:pt x="856" y="33"/>
                    <a:pt x="849" y="33"/>
                    <a:pt x="844" y="35"/>
                  </a:cubicBezTo>
                  <a:cubicBezTo>
                    <a:pt x="838" y="38"/>
                    <a:pt x="832" y="42"/>
                    <a:pt x="826" y="45"/>
                  </a:cubicBezTo>
                  <a:cubicBezTo>
                    <a:pt x="810" y="53"/>
                    <a:pt x="795" y="61"/>
                    <a:pt x="779" y="69"/>
                  </a:cubicBezTo>
                  <a:cubicBezTo>
                    <a:pt x="785" y="75"/>
                    <a:pt x="792" y="74"/>
                    <a:pt x="800" y="75"/>
                  </a:cubicBezTo>
                  <a:cubicBezTo>
                    <a:pt x="798" y="79"/>
                    <a:pt x="796" y="84"/>
                    <a:pt x="795" y="88"/>
                  </a:cubicBezTo>
                  <a:cubicBezTo>
                    <a:pt x="793" y="93"/>
                    <a:pt x="792" y="92"/>
                    <a:pt x="787" y="92"/>
                  </a:cubicBezTo>
                  <a:cubicBezTo>
                    <a:pt x="780" y="93"/>
                    <a:pt x="774" y="94"/>
                    <a:pt x="767" y="96"/>
                  </a:cubicBezTo>
                  <a:cubicBezTo>
                    <a:pt x="758" y="99"/>
                    <a:pt x="749" y="101"/>
                    <a:pt x="740" y="104"/>
                  </a:cubicBezTo>
                  <a:cubicBezTo>
                    <a:pt x="738" y="104"/>
                    <a:pt x="738" y="110"/>
                    <a:pt x="737" y="112"/>
                  </a:cubicBezTo>
                  <a:cubicBezTo>
                    <a:pt x="737" y="114"/>
                    <a:pt x="741" y="118"/>
                    <a:pt x="742" y="119"/>
                  </a:cubicBezTo>
                  <a:cubicBezTo>
                    <a:pt x="745" y="123"/>
                    <a:pt x="748" y="130"/>
                    <a:pt x="752" y="132"/>
                  </a:cubicBezTo>
                  <a:cubicBezTo>
                    <a:pt x="757" y="136"/>
                    <a:pt x="763" y="139"/>
                    <a:pt x="768" y="142"/>
                  </a:cubicBezTo>
                  <a:cubicBezTo>
                    <a:pt x="771" y="143"/>
                    <a:pt x="778" y="150"/>
                    <a:pt x="781" y="149"/>
                  </a:cubicBezTo>
                  <a:cubicBezTo>
                    <a:pt x="787" y="149"/>
                    <a:pt x="793" y="148"/>
                    <a:pt x="799" y="147"/>
                  </a:cubicBezTo>
                  <a:cubicBezTo>
                    <a:pt x="810" y="146"/>
                    <a:pt x="819" y="148"/>
                    <a:pt x="830" y="150"/>
                  </a:cubicBezTo>
                  <a:cubicBezTo>
                    <a:pt x="835" y="151"/>
                    <a:pt x="841" y="152"/>
                    <a:pt x="846" y="152"/>
                  </a:cubicBezTo>
                  <a:cubicBezTo>
                    <a:pt x="849" y="153"/>
                    <a:pt x="855" y="163"/>
                    <a:pt x="856" y="165"/>
                  </a:cubicBezTo>
                  <a:cubicBezTo>
                    <a:pt x="864" y="175"/>
                    <a:pt x="868" y="186"/>
                    <a:pt x="873" y="197"/>
                  </a:cubicBezTo>
                  <a:cubicBezTo>
                    <a:pt x="875" y="203"/>
                    <a:pt x="876" y="204"/>
                    <a:pt x="874" y="210"/>
                  </a:cubicBezTo>
                  <a:cubicBezTo>
                    <a:pt x="872" y="216"/>
                    <a:pt x="869" y="220"/>
                    <a:pt x="873" y="224"/>
                  </a:cubicBezTo>
                  <a:cubicBezTo>
                    <a:pt x="877" y="229"/>
                    <a:pt x="883" y="231"/>
                    <a:pt x="881" y="238"/>
                  </a:cubicBezTo>
                  <a:cubicBezTo>
                    <a:pt x="880" y="245"/>
                    <a:pt x="877" y="248"/>
                    <a:pt x="881" y="253"/>
                  </a:cubicBezTo>
                  <a:cubicBezTo>
                    <a:pt x="887" y="259"/>
                    <a:pt x="886" y="259"/>
                    <a:pt x="894" y="257"/>
                  </a:cubicBezTo>
                  <a:cubicBezTo>
                    <a:pt x="899" y="255"/>
                    <a:pt x="905" y="254"/>
                    <a:pt x="910" y="252"/>
                  </a:cubicBezTo>
                  <a:cubicBezTo>
                    <a:pt x="910" y="256"/>
                    <a:pt x="909" y="260"/>
                    <a:pt x="909" y="264"/>
                  </a:cubicBezTo>
                  <a:cubicBezTo>
                    <a:pt x="909" y="266"/>
                    <a:pt x="903" y="267"/>
                    <a:pt x="902" y="267"/>
                  </a:cubicBezTo>
                  <a:cubicBezTo>
                    <a:pt x="899" y="269"/>
                    <a:pt x="895" y="271"/>
                    <a:pt x="891" y="272"/>
                  </a:cubicBezTo>
                  <a:cubicBezTo>
                    <a:pt x="890" y="272"/>
                    <a:pt x="890" y="278"/>
                    <a:pt x="890" y="279"/>
                  </a:cubicBezTo>
                  <a:cubicBezTo>
                    <a:pt x="889" y="284"/>
                    <a:pt x="886" y="294"/>
                    <a:pt x="888" y="299"/>
                  </a:cubicBezTo>
                  <a:cubicBezTo>
                    <a:pt x="891" y="307"/>
                    <a:pt x="894" y="314"/>
                    <a:pt x="897" y="322"/>
                  </a:cubicBezTo>
                  <a:cubicBezTo>
                    <a:pt x="901" y="335"/>
                    <a:pt x="909" y="345"/>
                    <a:pt x="916" y="356"/>
                  </a:cubicBezTo>
                  <a:cubicBezTo>
                    <a:pt x="920" y="362"/>
                    <a:pt x="924" y="369"/>
                    <a:pt x="928" y="375"/>
                  </a:cubicBezTo>
                  <a:cubicBezTo>
                    <a:pt x="930" y="378"/>
                    <a:pt x="936" y="379"/>
                    <a:pt x="939" y="380"/>
                  </a:cubicBezTo>
                  <a:cubicBezTo>
                    <a:pt x="946" y="383"/>
                    <a:pt x="953" y="385"/>
                    <a:pt x="959" y="388"/>
                  </a:cubicBezTo>
                  <a:cubicBezTo>
                    <a:pt x="961" y="388"/>
                    <a:pt x="970" y="388"/>
                    <a:pt x="970" y="387"/>
                  </a:cubicBezTo>
                  <a:cubicBezTo>
                    <a:pt x="974" y="374"/>
                    <a:pt x="979" y="362"/>
                    <a:pt x="983" y="349"/>
                  </a:cubicBezTo>
                  <a:cubicBezTo>
                    <a:pt x="986" y="338"/>
                    <a:pt x="990" y="328"/>
                    <a:pt x="993" y="318"/>
                  </a:cubicBezTo>
                  <a:cubicBezTo>
                    <a:pt x="995" y="313"/>
                    <a:pt x="995" y="313"/>
                    <a:pt x="1000" y="311"/>
                  </a:cubicBezTo>
                  <a:cubicBezTo>
                    <a:pt x="1007" y="309"/>
                    <a:pt x="1013" y="307"/>
                    <a:pt x="1020" y="304"/>
                  </a:cubicBezTo>
                  <a:cubicBezTo>
                    <a:pt x="1024" y="303"/>
                    <a:pt x="1030" y="302"/>
                    <a:pt x="1034" y="300"/>
                  </a:cubicBezTo>
                  <a:cubicBezTo>
                    <a:pt x="1038" y="297"/>
                    <a:pt x="1042" y="290"/>
                    <a:pt x="1045" y="286"/>
                  </a:cubicBezTo>
                  <a:cubicBezTo>
                    <a:pt x="1048" y="282"/>
                    <a:pt x="1049" y="280"/>
                    <a:pt x="1053" y="279"/>
                  </a:cubicBezTo>
                  <a:cubicBezTo>
                    <a:pt x="1060" y="277"/>
                    <a:pt x="1066" y="276"/>
                    <a:pt x="1072" y="274"/>
                  </a:cubicBezTo>
                  <a:cubicBezTo>
                    <a:pt x="1081" y="271"/>
                    <a:pt x="1092" y="271"/>
                    <a:pt x="1100" y="266"/>
                  </a:cubicBezTo>
                  <a:cubicBezTo>
                    <a:pt x="1110" y="259"/>
                    <a:pt x="1121" y="253"/>
                    <a:pt x="1131" y="247"/>
                  </a:cubicBezTo>
                  <a:cubicBezTo>
                    <a:pt x="1135" y="241"/>
                    <a:pt x="1136" y="241"/>
                    <a:pt x="1134" y="234"/>
                  </a:cubicBezTo>
                  <a:close/>
                  <a:moveTo>
                    <a:pt x="2155" y="814"/>
                  </a:moveTo>
                  <a:cubicBezTo>
                    <a:pt x="2157" y="813"/>
                    <a:pt x="2160" y="813"/>
                    <a:pt x="2161" y="810"/>
                  </a:cubicBezTo>
                  <a:cubicBezTo>
                    <a:pt x="2161" y="807"/>
                    <a:pt x="2162" y="803"/>
                    <a:pt x="2165" y="804"/>
                  </a:cubicBezTo>
                  <a:cubicBezTo>
                    <a:pt x="2165" y="801"/>
                    <a:pt x="2164" y="799"/>
                    <a:pt x="2162" y="798"/>
                  </a:cubicBezTo>
                  <a:cubicBezTo>
                    <a:pt x="2162" y="799"/>
                    <a:pt x="2162" y="800"/>
                    <a:pt x="2162" y="800"/>
                  </a:cubicBezTo>
                  <a:cubicBezTo>
                    <a:pt x="2155" y="796"/>
                    <a:pt x="2151" y="803"/>
                    <a:pt x="2146" y="806"/>
                  </a:cubicBezTo>
                  <a:cubicBezTo>
                    <a:pt x="2146" y="811"/>
                    <a:pt x="2145" y="812"/>
                    <a:pt x="2149" y="814"/>
                  </a:cubicBezTo>
                  <a:cubicBezTo>
                    <a:pt x="2151" y="815"/>
                    <a:pt x="2152" y="815"/>
                    <a:pt x="2154" y="816"/>
                  </a:cubicBezTo>
                  <a:cubicBezTo>
                    <a:pt x="2156" y="816"/>
                    <a:pt x="2154" y="814"/>
                    <a:pt x="2155" y="814"/>
                  </a:cubicBezTo>
                  <a:close/>
                  <a:moveTo>
                    <a:pt x="2124" y="1023"/>
                  </a:moveTo>
                  <a:cubicBezTo>
                    <a:pt x="2125" y="1017"/>
                    <a:pt x="2124" y="1008"/>
                    <a:pt x="2126" y="1003"/>
                  </a:cubicBezTo>
                  <a:cubicBezTo>
                    <a:pt x="2128" y="996"/>
                    <a:pt x="2120" y="991"/>
                    <a:pt x="2115" y="996"/>
                  </a:cubicBezTo>
                  <a:cubicBezTo>
                    <a:pt x="2119" y="993"/>
                    <a:pt x="2115" y="993"/>
                    <a:pt x="2115" y="990"/>
                  </a:cubicBezTo>
                  <a:cubicBezTo>
                    <a:pt x="2114" y="988"/>
                    <a:pt x="2114" y="983"/>
                    <a:pt x="2113" y="982"/>
                  </a:cubicBezTo>
                  <a:cubicBezTo>
                    <a:pt x="2111" y="981"/>
                    <a:pt x="2107" y="981"/>
                    <a:pt x="2107" y="979"/>
                  </a:cubicBezTo>
                  <a:cubicBezTo>
                    <a:pt x="2106" y="976"/>
                    <a:pt x="2109" y="975"/>
                    <a:pt x="2108" y="972"/>
                  </a:cubicBezTo>
                  <a:cubicBezTo>
                    <a:pt x="2108" y="969"/>
                    <a:pt x="2103" y="969"/>
                    <a:pt x="2103" y="967"/>
                  </a:cubicBezTo>
                  <a:cubicBezTo>
                    <a:pt x="2103" y="963"/>
                    <a:pt x="2102" y="965"/>
                    <a:pt x="2099" y="963"/>
                  </a:cubicBezTo>
                  <a:cubicBezTo>
                    <a:pt x="2096" y="961"/>
                    <a:pt x="2099" y="960"/>
                    <a:pt x="2095" y="959"/>
                  </a:cubicBezTo>
                  <a:cubicBezTo>
                    <a:pt x="2092" y="959"/>
                    <a:pt x="2090" y="959"/>
                    <a:pt x="2088" y="956"/>
                  </a:cubicBezTo>
                  <a:cubicBezTo>
                    <a:pt x="2085" y="952"/>
                    <a:pt x="2080" y="951"/>
                    <a:pt x="2077" y="947"/>
                  </a:cubicBezTo>
                  <a:cubicBezTo>
                    <a:pt x="2073" y="944"/>
                    <a:pt x="2068" y="940"/>
                    <a:pt x="2065" y="937"/>
                  </a:cubicBezTo>
                  <a:cubicBezTo>
                    <a:pt x="2062" y="932"/>
                    <a:pt x="2063" y="929"/>
                    <a:pt x="2056" y="928"/>
                  </a:cubicBezTo>
                  <a:cubicBezTo>
                    <a:pt x="2054" y="928"/>
                    <a:pt x="2044" y="924"/>
                    <a:pt x="2043" y="926"/>
                  </a:cubicBezTo>
                  <a:cubicBezTo>
                    <a:pt x="2041" y="928"/>
                    <a:pt x="2049" y="938"/>
                    <a:pt x="2051" y="939"/>
                  </a:cubicBezTo>
                  <a:cubicBezTo>
                    <a:pt x="2054" y="942"/>
                    <a:pt x="2060" y="943"/>
                    <a:pt x="2061" y="949"/>
                  </a:cubicBezTo>
                  <a:cubicBezTo>
                    <a:pt x="2061" y="956"/>
                    <a:pt x="2068" y="954"/>
                    <a:pt x="2070" y="960"/>
                  </a:cubicBezTo>
                  <a:cubicBezTo>
                    <a:pt x="2071" y="964"/>
                    <a:pt x="2072" y="967"/>
                    <a:pt x="2073" y="971"/>
                  </a:cubicBezTo>
                  <a:cubicBezTo>
                    <a:pt x="2073" y="973"/>
                    <a:pt x="2076" y="972"/>
                    <a:pt x="2077" y="974"/>
                  </a:cubicBezTo>
                  <a:cubicBezTo>
                    <a:pt x="2081" y="978"/>
                    <a:pt x="2083" y="987"/>
                    <a:pt x="2085" y="992"/>
                  </a:cubicBezTo>
                  <a:cubicBezTo>
                    <a:pt x="2087" y="996"/>
                    <a:pt x="2091" y="999"/>
                    <a:pt x="2094" y="1003"/>
                  </a:cubicBezTo>
                  <a:cubicBezTo>
                    <a:pt x="2101" y="1010"/>
                    <a:pt x="2107" y="1017"/>
                    <a:pt x="2115" y="1024"/>
                  </a:cubicBezTo>
                  <a:cubicBezTo>
                    <a:pt x="2115" y="1023"/>
                    <a:pt x="2115" y="1021"/>
                    <a:pt x="2115" y="1020"/>
                  </a:cubicBezTo>
                  <a:cubicBezTo>
                    <a:pt x="2119" y="1024"/>
                    <a:pt x="2121" y="1018"/>
                    <a:pt x="2124" y="1023"/>
                  </a:cubicBezTo>
                  <a:close/>
                  <a:moveTo>
                    <a:pt x="2141" y="994"/>
                  </a:moveTo>
                  <a:cubicBezTo>
                    <a:pt x="2137" y="991"/>
                    <a:pt x="2138" y="1000"/>
                    <a:pt x="2139" y="1001"/>
                  </a:cubicBezTo>
                  <a:cubicBezTo>
                    <a:pt x="2144" y="1003"/>
                    <a:pt x="2144" y="997"/>
                    <a:pt x="2141" y="994"/>
                  </a:cubicBezTo>
                  <a:close/>
                  <a:moveTo>
                    <a:pt x="2185" y="1039"/>
                  </a:moveTo>
                  <a:cubicBezTo>
                    <a:pt x="2181" y="1040"/>
                    <a:pt x="2176" y="1037"/>
                    <a:pt x="2177" y="1031"/>
                  </a:cubicBezTo>
                  <a:cubicBezTo>
                    <a:pt x="2174" y="1033"/>
                    <a:pt x="2167" y="1032"/>
                    <a:pt x="2166" y="1030"/>
                  </a:cubicBezTo>
                  <a:cubicBezTo>
                    <a:pt x="2163" y="1027"/>
                    <a:pt x="2162" y="1028"/>
                    <a:pt x="2161" y="1031"/>
                  </a:cubicBezTo>
                  <a:cubicBezTo>
                    <a:pt x="2161" y="1033"/>
                    <a:pt x="2158" y="1032"/>
                    <a:pt x="2157" y="1032"/>
                  </a:cubicBezTo>
                  <a:cubicBezTo>
                    <a:pt x="2151" y="1031"/>
                    <a:pt x="2147" y="1033"/>
                    <a:pt x="2144" y="1027"/>
                  </a:cubicBezTo>
                  <a:cubicBezTo>
                    <a:pt x="2143" y="1026"/>
                    <a:pt x="2135" y="1024"/>
                    <a:pt x="2134" y="1023"/>
                  </a:cubicBezTo>
                  <a:cubicBezTo>
                    <a:pt x="2133" y="1026"/>
                    <a:pt x="2130" y="1024"/>
                    <a:pt x="2128" y="1024"/>
                  </a:cubicBezTo>
                  <a:cubicBezTo>
                    <a:pt x="2126" y="1023"/>
                    <a:pt x="2126" y="1024"/>
                    <a:pt x="2124" y="1026"/>
                  </a:cubicBezTo>
                  <a:cubicBezTo>
                    <a:pt x="2119" y="1032"/>
                    <a:pt x="2126" y="1032"/>
                    <a:pt x="2130" y="1033"/>
                  </a:cubicBezTo>
                  <a:cubicBezTo>
                    <a:pt x="2130" y="1034"/>
                    <a:pt x="2129" y="1035"/>
                    <a:pt x="2129" y="1036"/>
                  </a:cubicBezTo>
                  <a:cubicBezTo>
                    <a:pt x="2134" y="1037"/>
                    <a:pt x="2139" y="1039"/>
                    <a:pt x="2143" y="1040"/>
                  </a:cubicBezTo>
                  <a:cubicBezTo>
                    <a:pt x="2146" y="1041"/>
                    <a:pt x="2148" y="1039"/>
                    <a:pt x="2151" y="1039"/>
                  </a:cubicBezTo>
                  <a:cubicBezTo>
                    <a:pt x="2153" y="1039"/>
                    <a:pt x="2156" y="1041"/>
                    <a:pt x="2158" y="1042"/>
                  </a:cubicBezTo>
                  <a:cubicBezTo>
                    <a:pt x="2160" y="1042"/>
                    <a:pt x="2162" y="1044"/>
                    <a:pt x="2164" y="1044"/>
                  </a:cubicBezTo>
                  <a:cubicBezTo>
                    <a:pt x="2166" y="1044"/>
                    <a:pt x="2167" y="1044"/>
                    <a:pt x="2169" y="1044"/>
                  </a:cubicBezTo>
                  <a:cubicBezTo>
                    <a:pt x="2170" y="1045"/>
                    <a:pt x="2171" y="1043"/>
                    <a:pt x="2171" y="1043"/>
                  </a:cubicBezTo>
                  <a:cubicBezTo>
                    <a:pt x="2176" y="1044"/>
                    <a:pt x="2178" y="1045"/>
                    <a:pt x="2183" y="1044"/>
                  </a:cubicBezTo>
                  <a:cubicBezTo>
                    <a:pt x="2186" y="1046"/>
                    <a:pt x="2189" y="1047"/>
                    <a:pt x="2192" y="1048"/>
                  </a:cubicBezTo>
                  <a:cubicBezTo>
                    <a:pt x="2189" y="1044"/>
                    <a:pt x="2193" y="1037"/>
                    <a:pt x="2185" y="1039"/>
                  </a:cubicBezTo>
                  <a:close/>
                  <a:moveTo>
                    <a:pt x="2119" y="990"/>
                  </a:moveTo>
                  <a:cubicBezTo>
                    <a:pt x="2120" y="991"/>
                    <a:pt x="2121" y="991"/>
                    <a:pt x="2123" y="991"/>
                  </a:cubicBezTo>
                  <a:cubicBezTo>
                    <a:pt x="2124" y="991"/>
                    <a:pt x="2124" y="993"/>
                    <a:pt x="2125" y="994"/>
                  </a:cubicBezTo>
                  <a:cubicBezTo>
                    <a:pt x="2126" y="995"/>
                    <a:pt x="2126" y="996"/>
                    <a:pt x="2127" y="998"/>
                  </a:cubicBezTo>
                  <a:cubicBezTo>
                    <a:pt x="2128" y="999"/>
                    <a:pt x="2130" y="1000"/>
                    <a:pt x="2131" y="999"/>
                  </a:cubicBezTo>
                  <a:cubicBezTo>
                    <a:pt x="2130" y="998"/>
                    <a:pt x="2130" y="996"/>
                    <a:pt x="2132" y="995"/>
                  </a:cubicBezTo>
                  <a:cubicBezTo>
                    <a:pt x="2126" y="995"/>
                    <a:pt x="2129" y="985"/>
                    <a:pt x="2124" y="986"/>
                  </a:cubicBezTo>
                  <a:cubicBezTo>
                    <a:pt x="2124" y="987"/>
                    <a:pt x="2124" y="987"/>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p:nvSpPr>
          <p:spPr bwMode="auto">
            <a:xfrm>
              <a:off x="918" y="582"/>
              <a:ext cx="5840" cy="3160"/>
            </a:xfrm>
            <a:custGeom>
              <a:avLst/>
              <a:gdLst>
                <a:gd name="T0" fmla="*/ 609 w 2787"/>
                <a:gd name="T1" fmla="*/ 204 h 1508"/>
                <a:gd name="T2" fmla="*/ 798 w 2787"/>
                <a:gd name="T3" fmla="*/ 348 h 1508"/>
                <a:gd name="T4" fmla="*/ 534 w 2787"/>
                <a:gd name="T5" fmla="*/ 165 h 1508"/>
                <a:gd name="T6" fmla="*/ 430 w 2787"/>
                <a:gd name="T7" fmla="*/ 244 h 1508"/>
                <a:gd name="T8" fmla="*/ 659 w 2787"/>
                <a:gd name="T9" fmla="*/ 331 h 1508"/>
                <a:gd name="T10" fmla="*/ 648 w 2787"/>
                <a:gd name="T11" fmla="*/ 65 h 1508"/>
                <a:gd name="T12" fmla="*/ 724 w 2787"/>
                <a:gd name="T13" fmla="*/ 94 h 1508"/>
                <a:gd name="T14" fmla="*/ 1257 w 2787"/>
                <a:gd name="T15" fmla="*/ 471 h 1508"/>
                <a:gd name="T16" fmla="*/ 482 w 2787"/>
                <a:gd name="T17" fmla="*/ 125 h 1508"/>
                <a:gd name="T18" fmla="*/ 457 w 2787"/>
                <a:gd name="T19" fmla="*/ 166 h 1508"/>
                <a:gd name="T20" fmla="*/ 560 w 2787"/>
                <a:gd name="T21" fmla="*/ 67 h 1508"/>
                <a:gd name="T22" fmla="*/ 608 w 2787"/>
                <a:gd name="T23" fmla="*/ 140 h 1508"/>
                <a:gd name="T24" fmla="*/ 1753 w 2787"/>
                <a:gd name="T25" fmla="*/ 58 h 1508"/>
                <a:gd name="T26" fmla="*/ 1255 w 2787"/>
                <a:gd name="T27" fmla="*/ 441 h 1508"/>
                <a:gd name="T28" fmla="*/ 2013 w 2787"/>
                <a:gd name="T29" fmla="*/ 68 h 1508"/>
                <a:gd name="T30" fmla="*/ 1264 w 2787"/>
                <a:gd name="T31" fmla="*/ 427 h 1508"/>
                <a:gd name="T32" fmla="*/ 1280 w 2787"/>
                <a:gd name="T33" fmla="*/ 404 h 1508"/>
                <a:gd name="T34" fmla="*/ 1455 w 2787"/>
                <a:gd name="T35" fmla="*/ 251 h 1508"/>
                <a:gd name="T36" fmla="*/ 2293 w 2787"/>
                <a:gd name="T37" fmla="*/ 957 h 1508"/>
                <a:gd name="T38" fmla="*/ 2292 w 2787"/>
                <a:gd name="T39" fmla="*/ 1259 h 1508"/>
                <a:gd name="T40" fmla="*/ 2402 w 2787"/>
                <a:gd name="T41" fmla="*/ 997 h 1508"/>
                <a:gd name="T42" fmla="*/ 2409 w 2787"/>
                <a:gd name="T43" fmla="*/ 466 h 1508"/>
                <a:gd name="T44" fmla="*/ 2256 w 2787"/>
                <a:gd name="T45" fmla="*/ 1010 h 1508"/>
                <a:gd name="T46" fmla="*/ 1554 w 2787"/>
                <a:gd name="T47" fmla="*/ 659 h 1508"/>
                <a:gd name="T48" fmla="*/ 2505 w 2787"/>
                <a:gd name="T49" fmla="*/ 1024 h 1508"/>
                <a:gd name="T50" fmla="*/ 2663 w 2787"/>
                <a:gd name="T51" fmla="*/ 1334 h 1508"/>
                <a:gd name="T52" fmla="*/ 2534 w 2787"/>
                <a:gd name="T53" fmla="*/ 365 h 1508"/>
                <a:gd name="T54" fmla="*/ 2238 w 2787"/>
                <a:gd name="T55" fmla="*/ 707 h 1508"/>
                <a:gd name="T56" fmla="*/ 1926 w 2787"/>
                <a:gd name="T57" fmla="*/ 863 h 1508"/>
                <a:gd name="T58" fmla="*/ 1658 w 2787"/>
                <a:gd name="T59" fmla="*/ 858 h 1508"/>
                <a:gd name="T60" fmla="*/ 1440 w 2787"/>
                <a:gd name="T61" fmla="*/ 1246 h 1508"/>
                <a:gd name="T62" fmla="*/ 1381 w 2787"/>
                <a:gd name="T63" fmla="*/ 668 h 1508"/>
                <a:gd name="T64" fmla="*/ 1603 w 2787"/>
                <a:gd name="T65" fmla="*/ 537 h 1508"/>
                <a:gd name="T66" fmla="*/ 1427 w 2787"/>
                <a:gd name="T67" fmla="*/ 595 h 1508"/>
                <a:gd name="T68" fmla="*/ 1284 w 2787"/>
                <a:gd name="T69" fmla="*/ 534 h 1508"/>
                <a:gd name="T70" fmla="*/ 1469 w 2787"/>
                <a:gd name="T71" fmla="*/ 425 h 1508"/>
                <a:gd name="T72" fmla="*/ 1406 w 2787"/>
                <a:gd name="T73" fmla="*/ 301 h 1508"/>
                <a:gd name="T74" fmla="*/ 1719 w 2787"/>
                <a:gd name="T75" fmla="*/ 265 h 1508"/>
                <a:gd name="T76" fmla="*/ 1983 w 2787"/>
                <a:gd name="T77" fmla="*/ 166 h 1508"/>
                <a:gd name="T78" fmla="*/ 2607 w 2787"/>
                <a:gd name="T79" fmla="*/ 255 h 1508"/>
                <a:gd name="T80" fmla="*/ 1713 w 2787"/>
                <a:gd name="T81" fmla="*/ 603 h 1508"/>
                <a:gd name="T82" fmla="*/ 719 w 2787"/>
                <a:gd name="T83" fmla="*/ 801 h 1508"/>
                <a:gd name="T84" fmla="*/ 779 w 2787"/>
                <a:gd name="T85" fmla="*/ 1397 h 1508"/>
                <a:gd name="T86" fmla="*/ 486 w 2787"/>
                <a:gd name="T87" fmla="*/ 787 h 1508"/>
                <a:gd name="T88" fmla="*/ 128 w 2787"/>
                <a:gd name="T89" fmla="*/ 392 h 1508"/>
                <a:gd name="T90" fmla="*/ 42 w 2787"/>
                <a:gd name="T91" fmla="*/ 248 h 1508"/>
                <a:gd name="T92" fmla="*/ 570 w 2787"/>
                <a:gd name="T93" fmla="*/ 255 h 1508"/>
                <a:gd name="T94" fmla="*/ 629 w 2787"/>
                <a:gd name="T95" fmla="*/ 318 h 1508"/>
                <a:gd name="T96" fmla="*/ 829 w 2787"/>
                <a:gd name="T97" fmla="*/ 435 h 1508"/>
                <a:gd name="T98" fmla="*/ 805 w 2787"/>
                <a:gd name="T99" fmla="*/ 559 h 1508"/>
                <a:gd name="T100" fmla="*/ 669 w 2787"/>
                <a:gd name="T101" fmla="*/ 746 h 1508"/>
                <a:gd name="T102" fmla="*/ 693 w 2787"/>
                <a:gd name="T103" fmla="*/ 893 h 1508"/>
                <a:gd name="T104" fmla="*/ 621 w 2787"/>
                <a:gd name="T105" fmla="*/ 564 h 1508"/>
                <a:gd name="T106" fmla="*/ 350 w 2787"/>
                <a:gd name="T107" fmla="*/ 304 h 1508"/>
                <a:gd name="T108" fmla="*/ 553 w 2787"/>
                <a:gd name="T109" fmla="*/ 487 h 1508"/>
                <a:gd name="T110" fmla="*/ 386 w 2787"/>
                <a:gd name="T111" fmla="*/ 137 h 1508"/>
                <a:gd name="T112" fmla="*/ 1645 w 2787"/>
                <a:gd name="T113" fmla="*/ 1191 h 1508"/>
                <a:gd name="T114" fmla="*/ 2263 w 2787"/>
                <a:gd name="T115" fmla="*/ 904 h 1508"/>
                <a:gd name="T116" fmla="*/ 2159 w 2787"/>
                <a:gd name="T117" fmla="*/ 997 h 1508"/>
                <a:gd name="T118" fmla="*/ 734 w 2787"/>
                <a:gd name="T119" fmla="*/ 803 h 1508"/>
                <a:gd name="T120" fmla="*/ 1155 w 2787"/>
                <a:gd name="T121" fmla="*/ 122 h 1508"/>
                <a:gd name="T122" fmla="*/ 909 w 2787"/>
                <a:gd name="T123" fmla="*/ 264 h 1508"/>
                <a:gd name="T124" fmla="*/ 2094 w 2787"/>
                <a:gd name="T125" fmla="*/ 1003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7" h="1508">
                  <a:moveTo>
                    <a:pt x="1256" y="418"/>
                  </a:moveTo>
                  <a:cubicBezTo>
                    <a:pt x="1255" y="420"/>
                    <a:pt x="1257" y="421"/>
                    <a:pt x="1260" y="421"/>
                  </a:cubicBezTo>
                  <a:cubicBezTo>
                    <a:pt x="1257" y="426"/>
                    <a:pt x="1253" y="420"/>
                    <a:pt x="1251" y="418"/>
                  </a:cubicBezTo>
                  <a:cubicBezTo>
                    <a:pt x="1251" y="418"/>
                    <a:pt x="1251" y="417"/>
                    <a:pt x="1252" y="416"/>
                  </a:cubicBezTo>
                  <a:cubicBezTo>
                    <a:pt x="1253" y="417"/>
                    <a:pt x="1253" y="417"/>
                    <a:pt x="1254" y="418"/>
                  </a:cubicBezTo>
                  <a:cubicBezTo>
                    <a:pt x="1254" y="417"/>
                    <a:pt x="1254" y="416"/>
                    <a:pt x="1254" y="416"/>
                  </a:cubicBezTo>
                  <a:cubicBezTo>
                    <a:pt x="1255" y="416"/>
                    <a:pt x="1255" y="416"/>
                    <a:pt x="1256" y="418"/>
                  </a:cubicBezTo>
                  <a:close/>
                  <a:moveTo>
                    <a:pt x="554" y="204"/>
                  </a:moveTo>
                  <a:cubicBezTo>
                    <a:pt x="553" y="205"/>
                    <a:pt x="552" y="205"/>
                    <a:pt x="551" y="206"/>
                  </a:cubicBezTo>
                  <a:cubicBezTo>
                    <a:pt x="548" y="199"/>
                    <a:pt x="546" y="200"/>
                    <a:pt x="539" y="200"/>
                  </a:cubicBezTo>
                  <a:cubicBezTo>
                    <a:pt x="543" y="198"/>
                    <a:pt x="546" y="196"/>
                    <a:pt x="550" y="193"/>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1" y="186"/>
                  </a:cubicBezTo>
                  <a:cubicBezTo>
                    <a:pt x="520" y="186"/>
                    <a:pt x="517" y="190"/>
                    <a:pt x="516" y="192"/>
                  </a:cubicBezTo>
                  <a:cubicBezTo>
                    <a:pt x="517" y="192"/>
                    <a:pt x="525" y="195"/>
                    <a:pt x="525" y="196"/>
                  </a:cubicBezTo>
                  <a:cubicBezTo>
                    <a:pt x="525" y="200"/>
                    <a:pt x="525" y="206"/>
                    <a:pt x="520" y="205"/>
                  </a:cubicBezTo>
                  <a:cubicBezTo>
                    <a:pt x="517" y="204"/>
                    <a:pt x="514" y="198"/>
                    <a:pt x="511" y="199"/>
                  </a:cubicBezTo>
                  <a:cubicBezTo>
                    <a:pt x="509" y="200"/>
                    <a:pt x="505" y="202"/>
                    <a:pt x="508" y="205"/>
                  </a:cubicBezTo>
                  <a:cubicBezTo>
                    <a:pt x="515" y="210"/>
                    <a:pt x="522" y="212"/>
                    <a:pt x="528" y="219"/>
                  </a:cubicBezTo>
                  <a:cubicBezTo>
                    <a:pt x="530" y="222"/>
                    <a:pt x="532" y="226"/>
                    <a:pt x="536" y="227"/>
                  </a:cubicBezTo>
                  <a:cubicBezTo>
                    <a:pt x="539" y="228"/>
                    <a:pt x="544" y="225"/>
                    <a:pt x="542" y="221"/>
                  </a:cubicBezTo>
                  <a:cubicBezTo>
                    <a:pt x="547" y="223"/>
                    <a:pt x="561" y="214"/>
                    <a:pt x="552" y="211"/>
                  </a:cubicBezTo>
                  <a:cubicBezTo>
                    <a:pt x="554" y="210"/>
                    <a:pt x="555" y="210"/>
                    <a:pt x="556" y="209"/>
                  </a:cubicBezTo>
                  <a:cubicBezTo>
                    <a:pt x="556" y="208"/>
                    <a:pt x="555" y="206"/>
                    <a:pt x="554" y="204"/>
                  </a:cubicBezTo>
                  <a:close/>
                  <a:moveTo>
                    <a:pt x="1246" y="417"/>
                  </a:moveTo>
                  <a:cubicBezTo>
                    <a:pt x="1247" y="418"/>
                    <a:pt x="1245" y="421"/>
                    <a:pt x="1247" y="423"/>
                  </a:cubicBezTo>
                  <a:cubicBezTo>
                    <a:pt x="1247" y="420"/>
                    <a:pt x="1247" y="419"/>
                    <a:pt x="1249" y="416"/>
                  </a:cubicBezTo>
                  <a:cubicBezTo>
                    <a:pt x="1248" y="416"/>
                    <a:pt x="1246" y="416"/>
                    <a:pt x="1245" y="416"/>
                  </a:cubicBezTo>
                  <a:cubicBezTo>
                    <a:pt x="1245" y="417"/>
                    <a:pt x="1246" y="417"/>
                    <a:pt x="1246" y="417"/>
                  </a:cubicBezTo>
                  <a:close/>
                  <a:moveTo>
                    <a:pt x="706" y="285"/>
                  </a:moveTo>
                  <a:cubicBezTo>
                    <a:pt x="708" y="287"/>
                    <a:pt x="716" y="292"/>
                    <a:pt x="719" y="287"/>
                  </a:cubicBezTo>
                  <a:cubicBezTo>
                    <a:pt x="722" y="282"/>
                    <a:pt x="719" y="280"/>
                    <a:pt x="721" y="275"/>
                  </a:cubicBezTo>
                  <a:cubicBezTo>
                    <a:pt x="715" y="266"/>
                    <a:pt x="699" y="279"/>
                    <a:pt x="706" y="285"/>
                  </a:cubicBezTo>
                  <a:close/>
                  <a:moveTo>
                    <a:pt x="751" y="228"/>
                  </a:moveTo>
                  <a:cubicBezTo>
                    <a:pt x="749" y="221"/>
                    <a:pt x="740" y="222"/>
                    <a:pt x="735" y="224"/>
                  </a:cubicBezTo>
                  <a:cubicBezTo>
                    <a:pt x="732" y="225"/>
                    <a:pt x="725" y="213"/>
                    <a:pt x="722" y="211"/>
                  </a:cubicBezTo>
                  <a:cubicBezTo>
                    <a:pt x="719" y="207"/>
                    <a:pt x="711" y="204"/>
                    <a:pt x="706" y="204"/>
                  </a:cubicBezTo>
                  <a:cubicBezTo>
                    <a:pt x="704" y="205"/>
                    <a:pt x="699" y="204"/>
                    <a:pt x="697" y="206"/>
                  </a:cubicBezTo>
                  <a:cubicBezTo>
                    <a:pt x="696" y="207"/>
                    <a:pt x="691" y="212"/>
                    <a:pt x="690" y="211"/>
                  </a:cubicBezTo>
                  <a:cubicBezTo>
                    <a:pt x="685" y="208"/>
                    <a:pt x="685" y="208"/>
                    <a:pt x="681" y="212"/>
                  </a:cubicBezTo>
                  <a:cubicBezTo>
                    <a:pt x="679" y="215"/>
                    <a:pt x="675" y="215"/>
                    <a:pt x="678" y="211"/>
                  </a:cubicBezTo>
                  <a:cubicBezTo>
                    <a:pt x="680" y="206"/>
                    <a:pt x="681" y="206"/>
                    <a:pt x="678" y="201"/>
                  </a:cubicBezTo>
                  <a:cubicBezTo>
                    <a:pt x="677" y="197"/>
                    <a:pt x="675" y="198"/>
                    <a:pt x="673" y="195"/>
                  </a:cubicBezTo>
                  <a:cubicBezTo>
                    <a:pt x="672" y="193"/>
                    <a:pt x="672" y="188"/>
                    <a:pt x="669" y="188"/>
                  </a:cubicBezTo>
                  <a:cubicBezTo>
                    <a:pt x="667" y="188"/>
                    <a:pt x="663" y="187"/>
                    <a:pt x="660" y="188"/>
                  </a:cubicBezTo>
                  <a:cubicBezTo>
                    <a:pt x="655" y="190"/>
                    <a:pt x="649" y="193"/>
                    <a:pt x="643" y="194"/>
                  </a:cubicBezTo>
                  <a:cubicBezTo>
                    <a:pt x="643" y="192"/>
                    <a:pt x="644" y="189"/>
                    <a:pt x="644" y="187"/>
                  </a:cubicBezTo>
                  <a:cubicBezTo>
                    <a:pt x="635" y="186"/>
                    <a:pt x="631" y="186"/>
                    <a:pt x="622" y="190"/>
                  </a:cubicBezTo>
                  <a:cubicBezTo>
                    <a:pt x="616" y="192"/>
                    <a:pt x="612" y="196"/>
                    <a:pt x="609" y="204"/>
                  </a:cubicBezTo>
                  <a:cubicBezTo>
                    <a:pt x="608" y="207"/>
                    <a:pt x="604" y="213"/>
                    <a:pt x="605" y="216"/>
                  </a:cubicBezTo>
                  <a:cubicBezTo>
                    <a:pt x="605" y="217"/>
                    <a:pt x="606" y="226"/>
                    <a:pt x="607" y="226"/>
                  </a:cubicBezTo>
                  <a:cubicBezTo>
                    <a:pt x="615" y="227"/>
                    <a:pt x="621" y="226"/>
                    <a:pt x="627" y="233"/>
                  </a:cubicBezTo>
                  <a:cubicBezTo>
                    <a:pt x="621" y="232"/>
                    <a:pt x="615" y="232"/>
                    <a:pt x="609" y="231"/>
                  </a:cubicBezTo>
                  <a:cubicBezTo>
                    <a:pt x="611" y="236"/>
                    <a:pt x="616" y="239"/>
                    <a:pt x="620" y="242"/>
                  </a:cubicBezTo>
                  <a:cubicBezTo>
                    <a:pt x="623" y="244"/>
                    <a:pt x="625" y="241"/>
                    <a:pt x="628" y="241"/>
                  </a:cubicBezTo>
                  <a:cubicBezTo>
                    <a:pt x="634" y="240"/>
                    <a:pt x="630" y="242"/>
                    <a:pt x="633" y="245"/>
                  </a:cubicBezTo>
                  <a:cubicBezTo>
                    <a:pt x="635" y="247"/>
                    <a:pt x="640" y="247"/>
                    <a:pt x="642" y="247"/>
                  </a:cubicBezTo>
                  <a:cubicBezTo>
                    <a:pt x="648" y="248"/>
                    <a:pt x="656" y="246"/>
                    <a:pt x="661" y="249"/>
                  </a:cubicBezTo>
                  <a:cubicBezTo>
                    <a:pt x="663" y="249"/>
                    <a:pt x="665" y="250"/>
                    <a:pt x="667" y="251"/>
                  </a:cubicBezTo>
                  <a:cubicBezTo>
                    <a:pt x="668" y="251"/>
                    <a:pt x="669" y="248"/>
                    <a:pt x="670" y="248"/>
                  </a:cubicBezTo>
                  <a:cubicBezTo>
                    <a:pt x="673" y="249"/>
                    <a:pt x="673" y="253"/>
                    <a:pt x="676" y="251"/>
                  </a:cubicBezTo>
                  <a:cubicBezTo>
                    <a:pt x="674" y="249"/>
                    <a:pt x="672" y="247"/>
                    <a:pt x="669" y="245"/>
                  </a:cubicBezTo>
                  <a:cubicBezTo>
                    <a:pt x="679" y="248"/>
                    <a:pt x="685" y="250"/>
                    <a:pt x="694" y="247"/>
                  </a:cubicBezTo>
                  <a:cubicBezTo>
                    <a:pt x="692" y="244"/>
                    <a:pt x="692" y="242"/>
                    <a:pt x="688" y="241"/>
                  </a:cubicBezTo>
                  <a:cubicBezTo>
                    <a:pt x="693" y="236"/>
                    <a:pt x="692" y="243"/>
                    <a:pt x="696" y="245"/>
                  </a:cubicBezTo>
                  <a:cubicBezTo>
                    <a:pt x="697" y="245"/>
                    <a:pt x="700" y="243"/>
                    <a:pt x="701" y="245"/>
                  </a:cubicBezTo>
                  <a:cubicBezTo>
                    <a:pt x="701" y="247"/>
                    <a:pt x="701" y="249"/>
                    <a:pt x="702" y="251"/>
                  </a:cubicBezTo>
                  <a:cubicBezTo>
                    <a:pt x="706" y="247"/>
                    <a:pt x="714" y="257"/>
                    <a:pt x="717" y="260"/>
                  </a:cubicBezTo>
                  <a:cubicBezTo>
                    <a:pt x="711" y="261"/>
                    <a:pt x="709" y="260"/>
                    <a:pt x="709" y="268"/>
                  </a:cubicBezTo>
                  <a:cubicBezTo>
                    <a:pt x="712" y="267"/>
                    <a:pt x="715" y="266"/>
                    <a:pt x="718" y="264"/>
                  </a:cubicBezTo>
                  <a:cubicBezTo>
                    <a:pt x="722" y="263"/>
                    <a:pt x="722" y="263"/>
                    <a:pt x="724" y="267"/>
                  </a:cubicBezTo>
                  <a:cubicBezTo>
                    <a:pt x="727" y="272"/>
                    <a:pt x="734" y="270"/>
                    <a:pt x="737" y="276"/>
                  </a:cubicBezTo>
                  <a:cubicBezTo>
                    <a:pt x="739" y="280"/>
                    <a:pt x="741" y="283"/>
                    <a:pt x="743" y="287"/>
                  </a:cubicBezTo>
                  <a:cubicBezTo>
                    <a:pt x="744" y="289"/>
                    <a:pt x="742" y="290"/>
                    <a:pt x="740" y="291"/>
                  </a:cubicBezTo>
                  <a:cubicBezTo>
                    <a:pt x="735" y="296"/>
                    <a:pt x="731" y="301"/>
                    <a:pt x="726" y="306"/>
                  </a:cubicBezTo>
                  <a:cubicBezTo>
                    <a:pt x="727" y="307"/>
                    <a:pt x="733" y="310"/>
                    <a:pt x="732" y="313"/>
                  </a:cubicBezTo>
                  <a:cubicBezTo>
                    <a:pt x="732" y="314"/>
                    <a:pt x="723" y="315"/>
                    <a:pt x="722" y="316"/>
                  </a:cubicBezTo>
                  <a:cubicBezTo>
                    <a:pt x="716" y="317"/>
                    <a:pt x="709" y="315"/>
                    <a:pt x="704" y="315"/>
                  </a:cubicBezTo>
                  <a:cubicBezTo>
                    <a:pt x="704" y="318"/>
                    <a:pt x="699" y="319"/>
                    <a:pt x="697" y="323"/>
                  </a:cubicBezTo>
                  <a:cubicBezTo>
                    <a:pt x="696" y="325"/>
                    <a:pt x="700" y="330"/>
                    <a:pt x="703" y="330"/>
                  </a:cubicBezTo>
                  <a:cubicBezTo>
                    <a:pt x="707" y="330"/>
                    <a:pt x="711" y="331"/>
                    <a:pt x="714" y="328"/>
                  </a:cubicBezTo>
                  <a:cubicBezTo>
                    <a:pt x="717" y="325"/>
                    <a:pt x="721" y="328"/>
                    <a:pt x="725" y="328"/>
                  </a:cubicBezTo>
                  <a:cubicBezTo>
                    <a:pt x="725" y="327"/>
                    <a:pt x="725" y="326"/>
                    <a:pt x="725" y="325"/>
                  </a:cubicBezTo>
                  <a:cubicBezTo>
                    <a:pt x="728" y="324"/>
                    <a:pt x="729" y="326"/>
                    <a:pt x="729" y="328"/>
                  </a:cubicBezTo>
                  <a:cubicBezTo>
                    <a:pt x="735" y="324"/>
                    <a:pt x="735" y="328"/>
                    <a:pt x="739" y="334"/>
                  </a:cubicBezTo>
                  <a:cubicBezTo>
                    <a:pt x="742" y="338"/>
                    <a:pt x="746" y="337"/>
                    <a:pt x="749" y="339"/>
                  </a:cubicBezTo>
                  <a:cubicBezTo>
                    <a:pt x="747" y="340"/>
                    <a:pt x="745" y="341"/>
                    <a:pt x="743" y="342"/>
                  </a:cubicBezTo>
                  <a:cubicBezTo>
                    <a:pt x="747" y="345"/>
                    <a:pt x="749" y="346"/>
                    <a:pt x="753" y="346"/>
                  </a:cubicBezTo>
                  <a:cubicBezTo>
                    <a:pt x="753" y="347"/>
                    <a:pt x="752" y="348"/>
                    <a:pt x="752" y="348"/>
                  </a:cubicBezTo>
                  <a:cubicBezTo>
                    <a:pt x="756" y="349"/>
                    <a:pt x="760" y="350"/>
                    <a:pt x="764" y="351"/>
                  </a:cubicBezTo>
                  <a:cubicBezTo>
                    <a:pt x="765" y="352"/>
                    <a:pt x="765" y="355"/>
                    <a:pt x="768" y="356"/>
                  </a:cubicBezTo>
                  <a:cubicBezTo>
                    <a:pt x="776" y="358"/>
                    <a:pt x="784" y="360"/>
                    <a:pt x="791" y="362"/>
                  </a:cubicBezTo>
                  <a:cubicBezTo>
                    <a:pt x="792" y="358"/>
                    <a:pt x="793" y="357"/>
                    <a:pt x="790" y="355"/>
                  </a:cubicBezTo>
                  <a:cubicBezTo>
                    <a:pt x="787" y="353"/>
                    <a:pt x="784" y="351"/>
                    <a:pt x="781" y="349"/>
                  </a:cubicBezTo>
                  <a:cubicBezTo>
                    <a:pt x="780" y="347"/>
                    <a:pt x="775" y="348"/>
                    <a:pt x="774" y="346"/>
                  </a:cubicBezTo>
                  <a:cubicBezTo>
                    <a:pt x="773" y="343"/>
                    <a:pt x="771" y="340"/>
                    <a:pt x="769" y="338"/>
                  </a:cubicBezTo>
                  <a:cubicBezTo>
                    <a:pt x="772" y="339"/>
                    <a:pt x="775" y="340"/>
                    <a:pt x="778" y="341"/>
                  </a:cubicBezTo>
                  <a:cubicBezTo>
                    <a:pt x="777" y="340"/>
                    <a:pt x="777" y="339"/>
                    <a:pt x="777" y="337"/>
                  </a:cubicBezTo>
                  <a:cubicBezTo>
                    <a:pt x="781" y="340"/>
                    <a:pt x="786" y="343"/>
                    <a:pt x="791" y="346"/>
                  </a:cubicBezTo>
                  <a:cubicBezTo>
                    <a:pt x="793" y="348"/>
                    <a:pt x="798" y="354"/>
                    <a:pt x="800" y="353"/>
                  </a:cubicBezTo>
                  <a:cubicBezTo>
                    <a:pt x="799" y="351"/>
                    <a:pt x="798" y="350"/>
                    <a:pt x="798" y="348"/>
                  </a:cubicBezTo>
                  <a:cubicBezTo>
                    <a:pt x="798" y="349"/>
                    <a:pt x="800" y="349"/>
                    <a:pt x="801" y="349"/>
                  </a:cubicBezTo>
                  <a:cubicBezTo>
                    <a:pt x="802" y="345"/>
                    <a:pt x="796" y="344"/>
                    <a:pt x="799" y="340"/>
                  </a:cubicBezTo>
                  <a:cubicBezTo>
                    <a:pt x="800" y="341"/>
                    <a:pt x="801" y="343"/>
                    <a:pt x="803" y="345"/>
                  </a:cubicBezTo>
                  <a:cubicBezTo>
                    <a:pt x="802" y="342"/>
                    <a:pt x="803" y="337"/>
                    <a:pt x="801" y="334"/>
                  </a:cubicBezTo>
                  <a:cubicBezTo>
                    <a:pt x="800" y="332"/>
                    <a:pt x="796" y="333"/>
                    <a:pt x="796" y="329"/>
                  </a:cubicBezTo>
                  <a:cubicBezTo>
                    <a:pt x="795" y="325"/>
                    <a:pt x="795" y="324"/>
                    <a:pt x="792" y="322"/>
                  </a:cubicBezTo>
                  <a:cubicBezTo>
                    <a:pt x="789" y="321"/>
                    <a:pt x="786" y="319"/>
                    <a:pt x="785" y="323"/>
                  </a:cubicBezTo>
                  <a:cubicBezTo>
                    <a:pt x="784" y="320"/>
                    <a:pt x="783" y="317"/>
                    <a:pt x="782" y="314"/>
                  </a:cubicBezTo>
                  <a:cubicBezTo>
                    <a:pt x="781" y="310"/>
                    <a:pt x="780" y="312"/>
                    <a:pt x="777" y="313"/>
                  </a:cubicBezTo>
                  <a:cubicBezTo>
                    <a:pt x="776" y="311"/>
                    <a:pt x="775" y="309"/>
                    <a:pt x="775" y="306"/>
                  </a:cubicBezTo>
                  <a:cubicBezTo>
                    <a:pt x="777" y="307"/>
                    <a:pt x="779" y="307"/>
                    <a:pt x="781" y="307"/>
                  </a:cubicBezTo>
                  <a:cubicBezTo>
                    <a:pt x="781" y="303"/>
                    <a:pt x="776" y="303"/>
                    <a:pt x="779" y="299"/>
                  </a:cubicBezTo>
                  <a:cubicBezTo>
                    <a:pt x="781" y="297"/>
                    <a:pt x="783" y="297"/>
                    <a:pt x="786" y="299"/>
                  </a:cubicBezTo>
                  <a:cubicBezTo>
                    <a:pt x="788" y="300"/>
                    <a:pt x="791" y="305"/>
                    <a:pt x="793" y="306"/>
                  </a:cubicBezTo>
                  <a:cubicBezTo>
                    <a:pt x="795" y="306"/>
                    <a:pt x="799" y="303"/>
                    <a:pt x="801" y="303"/>
                  </a:cubicBezTo>
                  <a:cubicBezTo>
                    <a:pt x="803" y="307"/>
                    <a:pt x="798" y="308"/>
                    <a:pt x="795" y="309"/>
                  </a:cubicBezTo>
                  <a:cubicBezTo>
                    <a:pt x="800" y="316"/>
                    <a:pt x="803" y="318"/>
                    <a:pt x="810" y="321"/>
                  </a:cubicBezTo>
                  <a:cubicBezTo>
                    <a:pt x="812" y="317"/>
                    <a:pt x="810" y="312"/>
                    <a:pt x="810" y="308"/>
                  </a:cubicBezTo>
                  <a:cubicBezTo>
                    <a:pt x="816" y="312"/>
                    <a:pt x="818" y="309"/>
                    <a:pt x="824" y="306"/>
                  </a:cubicBezTo>
                  <a:cubicBezTo>
                    <a:pt x="822" y="305"/>
                    <a:pt x="820" y="304"/>
                    <a:pt x="818" y="303"/>
                  </a:cubicBezTo>
                  <a:cubicBezTo>
                    <a:pt x="820" y="301"/>
                    <a:pt x="824" y="302"/>
                    <a:pt x="826" y="303"/>
                  </a:cubicBezTo>
                  <a:cubicBezTo>
                    <a:pt x="827" y="297"/>
                    <a:pt x="829" y="294"/>
                    <a:pt x="824" y="291"/>
                  </a:cubicBezTo>
                  <a:cubicBezTo>
                    <a:pt x="821" y="290"/>
                    <a:pt x="814" y="292"/>
                    <a:pt x="811" y="292"/>
                  </a:cubicBezTo>
                  <a:cubicBezTo>
                    <a:pt x="812" y="290"/>
                    <a:pt x="813" y="288"/>
                    <a:pt x="814" y="287"/>
                  </a:cubicBezTo>
                  <a:cubicBezTo>
                    <a:pt x="809" y="286"/>
                    <a:pt x="807" y="286"/>
                    <a:pt x="803" y="282"/>
                  </a:cubicBezTo>
                  <a:cubicBezTo>
                    <a:pt x="800" y="279"/>
                    <a:pt x="799" y="277"/>
                    <a:pt x="795" y="276"/>
                  </a:cubicBezTo>
                  <a:cubicBezTo>
                    <a:pt x="786" y="273"/>
                    <a:pt x="778" y="269"/>
                    <a:pt x="769" y="266"/>
                  </a:cubicBezTo>
                  <a:cubicBezTo>
                    <a:pt x="772" y="265"/>
                    <a:pt x="774" y="265"/>
                    <a:pt x="777" y="265"/>
                  </a:cubicBezTo>
                  <a:cubicBezTo>
                    <a:pt x="776" y="263"/>
                    <a:pt x="776" y="260"/>
                    <a:pt x="775" y="258"/>
                  </a:cubicBezTo>
                  <a:cubicBezTo>
                    <a:pt x="779" y="259"/>
                    <a:pt x="782" y="259"/>
                    <a:pt x="785" y="260"/>
                  </a:cubicBezTo>
                  <a:cubicBezTo>
                    <a:pt x="783" y="255"/>
                    <a:pt x="784" y="255"/>
                    <a:pt x="779" y="256"/>
                  </a:cubicBezTo>
                  <a:cubicBezTo>
                    <a:pt x="776" y="256"/>
                    <a:pt x="773" y="255"/>
                    <a:pt x="771" y="254"/>
                  </a:cubicBezTo>
                  <a:cubicBezTo>
                    <a:pt x="775" y="251"/>
                    <a:pt x="777" y="250"/>
                    <a:pt x="782" y="251"/>
                  </a:cubicBezTo>
                  <a:cubicBezTo>
                    <a:pt x="782" y="247"/>
                    <a:pt x="778" y="245"/>
                    <a:pt x="775" y="243"/>
                  </a:cubicBezTo>
                  <a:cubicBezTo>
                    <a:pt x="774" y="247"/>
                    <a:pt x="770" y="248"/>
                    <a:pt x="767" y="249"/>
                  </a:cubicBezTo>
                  <a:cubicBezTo>
                    <a:pt x="768" y="245"/>
                    <a:pt x="765" y="246"/>
                    <a:pt x="762" y="245"/>
                  </a:cubicBezTo>
                  <a:cubicBezTo>
                    <a:pt x="766" y="244"/>
                    <a:pt x="772" y="244"/>
                    <a:pt x="773" y="239"/>
                  </a:cubicBezTo>
                  <a:cubicBezTo>
                    <a:pt x="770" y="238"/>
                    <a:pt x="754" y="227"/>
                    <a:pt x="752" y="232"/>
                  </a:cubicBezTo>
                  <a:cubicBezTo>
                    <a:pt x="750" y="235"/>
                    <a:pt x="744" y="239"/>
                    <a:pt x="743" y="234"/>
                  </a:cubicBezTo>
                  <a:cubicBezTo>
                    <a:pt x="742" y="232"/>
                    <a:pt x="750" y="229"/>
                    <a:pt x="751" y="228"/>
                  </a:cubicBezTo>
                  <a:close/>
                  <a:moveTo>
                    <a:pt x="507" y="150"/>
                  </a:moveTo>
                  <a:cubicBezTo>
                    <a:pt x="505" y="150"/>
                    <a:pt x="503" y="151"/>
                    <a:pt x="502" y="153"/>
                  </a:cubicBezTo>
                  <a:cubicBezTo>
                    <a:pt x="504" y="153"/>
                    <a:pt x="506" y="153"/>
                    <a:pt x="508" y="153"/>
                  </a:cubicBezTo>
                  <a:cubicBezTo>
                    <a:pt x="501" y="158"/>
                    <a:pt x="511" y="158"/>
                    <a:pt x="514" y="157"/>
                  </a:cubicBezTo>
                  <a:cubicBezTo>
                    <a:pt x="520" y="156"/>
                    <a:pt x="525" y="156"/>
                    <a:pt x="530" y="155"/>
                  </a:cubicBezTo>
                  <a:cubicBezTo>
                    <a:pt x="529" y="157"/>
                    <a:pt x="528" y="158"/>
                    <a:pt x="526" y="158"/>
                  </a:cubicBezTo>
                  <a:cubicBezTo>
                    <a:pt x="526" y="158"/>
                    <a:pt x="527" y="158"/>
                    <a:pt x="527" y="159"/>
                  </a:cubicBezTo>
                  <a:cubicBezTo>
                    <a:pt x="525" y="158"/>
                    <a:pt x="523" y="159"/>
                    <a:pt x="522" y="161"/>
                  </a:cubicBezTo>
                  <a:cubicBezTo>
                    <a:pt x="524" y="161"/>
                    <a:pt x="526" y="161"/>
                    <a:pt x="528" y="162"/>
                  </a:cubicBezTo>
                  <a:cubicBezTo>
                    <a:pt x="527" y="162"/>
                    <a:pt x="525" y="163"/>
                    <a:pt x="524" y="163"/>
                  </a:cubicBezTo>
                  <a:cubicBezTo>
                    <a:pt x="524" y="166"/>
                    <a:pt x="527" y="166"/>
                    <a:pt x="530" y="167"/>
                  </a:cubicBezTo>
                  <a:cubicBezTo>
                    <a:pt x="531" y="168"/>
                    <a:pt x="532" y="165"/>
                    <a:pt x="534" y="165"/>
                  </a:cubicBezTo>
                  <a:cubicBezTo>
                    <a:pt x="538" y="165"/>
                    <a:pt x="543" y="167"/>
                    <a:pt x="547" y="164"/>
                  </a:cubicBezTo>
                  <a:cubicBezTo>
                    <a:pt x="546" y="163"/>
                    <a:pt x="545" y="162"/>
                    <a:pt x="543" y="161"/>
                  </a:cubicBezTo>
                  <a:cubicBezTo>
                    <a:pt x="545" y="160"/>
                    <a:pt x="545" y="159"/>
                    <a:pt x="545" y="157"/>
                  </a:cubicBezTo>
                  <a:cubicBezTo>
                    <a:pt x="546" y="157"/>
                    <a:pt x="547" y="158"/>
                    <a:pt x="548" y="158"/>
                  </a:cubicBezTo>
                  <a:cubicBezTo>
                    <a:pt x="549" y="155"/>
                    <a:pt x="547" y="155"/>
                    <a:pt x="546" y="152"/>
                  </a:cubicBezTo>
                  <a:cubicBezTo>
                    <a:pt x="546" y="150"/>
                    <a:pt x="548" y="148"/>
                    <a:pt x="547" y="145"/>
                  </a:cubicBezTo>
                  <a:cubicBezTo>
                    <a:pt x="547" y="144"/>
                    <a:pt x="545" y="140"/>
                    <a:pt x="544" y="140"/>
                  </a:cubicBezTo>
                  <a:cubicBezTo>
                    <a:pt x="542" y="139"/>
                    <a:pt x="539" y="137"/>
                    <a:pt x="537" y="138"/>
                  </a:cubicBezTo>
                  <a:cubicBezTo>
                    <a:pt x="533" y="141"/>
                    <a:pt x="529" y="137"/>
                    <a:pt x="523" y="139"/>
                  </a:cubicBezTo>
                  <a:cubicBezTo>
                    <a:pt x="516" y="141"/>
                    <a:pt x="527" y="142"/>
                    <a:pt x="528" y="145"/>
                  </a:cubicBezTo>
                  <a:cubicBezTo>
                    <a:pt x="527" y="144"/>
                    <a:pt x="525" y="145"/>
                    <a:pt x="524" y="145"/>
                  </a:cubicBezTo>
                  <a:cubicBezTo>
                    <a:pt x="526" y="147"/>
                    <a:pt x="528" y="149"/>
                    <a:pt x="529" y="151"/>
                  </a:cubicBezTo>
                  <a:cubicBezTo>
                    <a:pt x="527" y="150"/>
                    <a:pt x="511" y="134"/>
                    <a:pt x="511" y="145"/>
                  </a:cubicBezTo>
                  <a:cubicBezTo>
                    <a:pt x="513" y="145"/>
                    <a:pt x="515" y="145"/>
                    <a:pt x="516" y="145"/>
                  </a:cubicBezTo>
                  <a:cubicBezTo>
                    <a:pt x="513" y="147"/>
                    <a:pt x="513" y="151"/>
                    <a:pt x="517" y="149"/>
                  </a:cubicBezTo>
                  <a:cubicBezTo>
                    <a:pt x="516" y="153"/>
                    <a:pt x="510" y="150"/>
                    <a:pt x="507" y="150"/>
                  </a:cubicBezTo>
                  <a:close/>
                  <a:moveTo>
                    <a:pt x="507" y="254"/>
                  </a:moveTo>
                  <a:cubicBezTo>
                    <a:pt x="508" y="248"/>
                    <a:pt x="511" y="250"/>
                    <a:pt x="515" y="252"/>
                  </a:cubicBezTo>
                  <a:cubicBezTo>
                    <a:pt x="515" y="251"/>
                    <a:pt x="516" y="251"/>
                    <a:pt x="516" y="250"/>
                  </a:cubicBezTo>
                  <a:cubicBezTo>
                    <a:pt x="521" y="257"/>
                    <a:pt x="520" y="247"/>
                    <a:pt x="520" y="244"/>
                  </a:cubicBezTo>
                  <a:cubicBezTo>
                    <a:pt x="515" y="245"/>
                    <a:pt x="509" y="241"/>
                    <a:pt x="503" y="238"/>
                  </a:cubicBezTo>
                  <a:cubicBezTo>
                    <a:pt x="501" y="237"/>
                    <a:pt x="493" y="234"/>
                    <a:pt x="492" y="231"/>
                  </a:cubicBezTo>
                  <a:cubicBezTo>
                    <a:pt x="491" y="229"/>
                    <a:pt x="494" y="225"/>
                    <a:pt x="493" y="222"/>
                  </a:cubicBezTo>
                  <a:cubicBezTo>
                    <a:pt x="490" y="214"/>
                    <a:pt x="488" y="203"/>
                    <a:pt x="481" y="199"/>
                  </a:cubicBezTo>
                  <a:cubicBezTo>
                    <a:pt x="478" y="198"/>
                    <a:pt x="475" y="193"/>
                    <a:pt x="473" y="197"/>
                  </a:cubicBezTo>
                  <a:cubicBezTo>
                    <a:pt x="472" y="198"/>
                    <a:pt x="467" y="194"/>
                    <a:pt x="465" y="194"/>
                  </a:cubicBezTo>
                  <a:cubicBezTo>
                    <a:pt x="467" y="197"/>
                    <a:pt x="463" y="197"/>
                    <a:pt x="464" y="199"/>
                  </a:cubicBezTo>
                  <a:cubicBezTo>
                    <a:pt x="465" y="201"/>
                    <a:pt x="465" y="203"/>
                    <a:pt x="466" y="205"/>
                  </a:cubicBezTo>
                  <a:cubicBezTo>
                    <a:pt x="468" y="210"/>
                    <a:pt x="469" y="215"/>
                    <a:pt x="471" y="219"/>
                  </a:cubicBezTo>
                  <a:cubicBezTo>
                    <a:pt x="468" y="221"/>
                    <a:pt x="466" y="223"/>
                    <a:pt x="465" y="219"/>
                  </a:cubicBezTo>
                  <a:cubicBezTo>
                    <a:pt x="463" y="215"/>
                    <a:pt x="462" y="211"/>
                    <a:pt x="461" y="206"/>
                  </a:cubicBezTo>
                  <a:cubicBezTo>
                    <a:pt x="459" y="200"/>
                    <a:pt x="449" y="200"/>
                    <a:pt x="444" y="201"/>
                  </a:cubicBezTo>
                  <a:cubicBezTo>
                    <a:pt x="447" y="203"/>
                    <a:pt x="449" y="206"/>
                    <a:pt x="452" y="208"/>
                  </a:cubicBezTo>
                  <a:cubicBezTo>
                    <a:pt x="450" y="208"/>
                    <a:pt x="445" y="206"/>
                    <a:pt x="444" y="207"/>
                  </a:cubicBezTo>
                  <a:cubicBezTo>
                    <a:pt x="441" y="211"/>
                    <a:pt x="441" y="211"/>
                    <a:pt x="437" y="211"/>
                  </a:cubicBezTo>
                  <a:cubicBezTo>
                    <a:pt x="438" y="209"/>
                    <a:pt x="439" y="208"/>
                    <a:pt x="440" y="206"/>
                  </a:cubicBezTo>
                  <a:cubicBezTo>
                    <a:pt x="437" y="205"/>
                    <a:pt x="429" y="199"/>
                    <a:pt x="426" y="200"/>
                  </a:cubicBezTo>
                  <a:cubicBezTo>
                    <a:pt x="424" y="200"/>
                    <a:pt x="424" y="205"/>
                    <a:pt x="422" y="205"/>
                  </a:cubicBezTo>
                  <a:cubicBezTo>
                    <a:pt x="419" y="205"/>
                    <a:pt x="417" y="206"/>
                    <a:pt x="415" y="206"/>
                  </a:cubicBezTo>
                  <a:cubicBezTo>
                    <a:pt x="418" y="203"/>
                    <a:pt x="422" y="199"/>
                    <a:pt x="417" y="195"/>
                  </a:cubicBezTo>
                  <a:cubicBezTo>
                    <a:pt x="413" y="193"/>
                    <a:pt x="411" y="195"/>
                    <a:pt x="407" y="196"/>
                  </a:cubicBezTo>
                  <a:cubicBezTo>
                    <a:pt x="397" y="200"/>
                    <a:pt x="391" y="203"/>
                    <a:pt x="383" y="209"/>
                  </a:cubicBezTo>
                  <a:cubicBezTo>
                    <a:pt x="385" y="209"/>
                    <a:pt x="386" y="211"/>
                    <a:pt x="387" y="211"/>
                  </a:cubicBezTo>
                  <a:cubicBezTo>
                    <a:pt x="384" y="214"/>
                    <a:pt x="379" y="216"/>
                    <a:pt x="379" y="222"/>
                  </a:cubicBezTo>
                  <a:cubicBezTo>
                    <a:pt x="382" y="222"/>
                    <a:pt x="385" y="222"/>
                    <a:pt x="387" y="222"/>
                  </a:cubicBezTo>
                  <a:cubicBezTo>
                    <a:pt x="387" y="222"/>
                    <a:pt x="387" y="224"/>
                    <a:pt x="386" y="225"/>
                  </a:cubicBezTo>
                  <a:cubicBezTo>
                    <a:pt x="392" y="224"/>
                    <a:pt x="397" y="224"/>
                    <a:pt x="403" y="224"/>
                  </a:cubicBezTo>
                  <a:cubicBezTo>
                    <a:pt x="397" y="227"/>
                    <a:pt x="391" y="229"/>
                    <a:pt x="385" y="232"/>
                  </a:cubicBezTo>
                  <a:cubicBezTo>
                    <a:pt x="389" y="235"/>
                    <a:pt x="390" y="237"/>
                    <a:pt x="394" y="237"/>
                  </a:cubicBezTo>
                  <a:cubicBezTo>
                    <a:pt x="400" y="237"/>
                    <a:pt x="406" y="237"/>
                    <a:pt x="412" y="237"/>
                  </a:cubicBezTo>
                  <a:cubicBezTo>
                    <a:pt x="420" y="237"/>
                    <a:pt x="427" y="239"/>
                    <a:pt x="436" y="241"/>
                  </a:cubicBezTo>
                  <a:cubicBezTo>
                    <a:pt x="442" y="242"/>
                    <a:pt x="432" y="244"/>
                    <a:pt x="430" y="244"/>
                  </a:cubicBezTo>
                  <a:cubicBezTo>
                    <a:pt x="426" y="244"/>
                    <a:pt x="421" y="243"/>
                    <a:pt x="417" y="242"/>
                  </a:cubicBezTo>
                  <a:cubicBezTo>
                    <a:pt x="410" y="241"/>
                    <a:pt x="401" y="245"/>
                    <a:pt x="394" y="247"/>
                  </a:cubicBezTo>
                  <a:cubicBezTo>
                    <a:pt x="398" y="261"/>
                    <a:pt x="411" y="258"/>
                    <a:pt x="422" y="259"/>
                  </a:cubicBezTo>
                  <a:cubicBezTo>
                    <a:pt x="422" y="266"/>
                    <a:pt x="423" y="270"/>
                    <a:pt x="430" y="269"/>
                  </a:cubicBezTo>
                  <a:cubicBezTo>
                    <a:pt x="438" y="269"/>
                    <a:pt x="445" y="268"/>
                    <a:pt x="453" y="267"/>
                  </a:cubicBezTo>
                  <a:cubicBezTo>
                    <a:pt x="459" y="267"/>
                    <a:pt x="461" y="263"/>
                    <a:pt x="466" y="262"/>
                  </a:cubicBezTo>
                  <a:cubicBezTo>
                    <a:pt x="469" y="262"/>
                    <a:pt x="471" y="261"/>
                    <a:pt x="473" y="259"/>
                  </a:cubicBezTo>
                  <a:cubicBezTo>
                    <a:pt x="476" y="257"/>
                    <a:pt x="476" y="254"/>
                    <a:pt x="479" y="256"/>
                  </a:cubicBezTo>
                  <a:cubicBezTo>
                    <a:pt x="478" y="256"/>
                    <a:pt x="479" y="258"/>
                    <a:pt x="478" y="259"/>
                  </a:cubicBezTo>
                  <a:cubicBezTo>
                    <a:pt x="482" y="260"/>
                    <a:pt x="486" y="260"/>
                    <a:pt x="489" y="261"/>
                  </a:cubicBezTo>
                  <a:cubicBezTo>
                    <a:pt x="489" y="262"/>
                    <a:pt x="488" y="262"/>
                    <a:pt x="487" y="263"/>
                  </a:cubicBezTo>
                  <a:cubicBezTo>
                    <a:pt x="494" y="263"/>
                    <a:pt x="500" y="266"/>
                    <a:pt x="506" y="266"/>
                  </a:cubicBezTo>
                  <a:cubicBezTo>
                    <a:pt x="508" y="266"/>
                    <a:pt x="514" y="263"/>
                    <a:pt x="514" y="262"/>
                  </a:cubicBezTo>
                  <a:cubicBezTo>
                    <a:pt x="514" y="259"/>
                    <a:pt x="510" y="260"/>
                    <a:pt x="513" y="256"/>
                  </a:cubicBezTo>
                  <a:cubicBezTo>
                    <a:pt x="508" y="255"/>
                    <a:pt x="506" y="257"/>
                    <a:pt x="503" y="260"/>
                  </a:cubicBezTo>
                  <a:cubicBezTo>
                    <a:pt x="503" y="257"/>
                    <a:pt x="503" y="255"/>
                    <a:pt x="501" y="252"/>
                  </a:cubicBezTo>
                  <a:cubicBezTo>
                    <a:pt x="502" y="252"/>
                    <a:pt x="503" y="252"/>
                    <a:pt x="504" y="253"/>
                  </a:cubicBezTo>
                  <a:cubicBezTo>
                    <a:pt x="505" y="253"/>
                    <a:pt x="506" y="254"/>
                    <a:pt x="507" y="254"/>
                  </a:cubicBezTo>
                  <a:close/>
                  <a:moveTo>
                    <a:pt x="531" y="262"/>
                  </a:moveTo>
                  <a:cubicBezTo>
                    <a:pt x="532" y="263"/>
                    <a:pt x="533" y="264"/>
                    <a:pt x="534" y="265"/>
                  </a:cubicBezTo>
                  <a:cubicBezTo>
                    <a:pt x="535" y="264"/>
                    <a:pt x="536" y="264"/>
                    <a:pt x="536" y="263"/>
                  </a:cubicBezTo>
                  <a:cubicBezTo>
                    <a:pt x="536" y="265"/>
                    <a:pt x="538" y="266"/>
                    <a:pt x="539" y="266"/>
                  </a:cubicBezTo>
                  <a:cubicBezTo>
                    <a:pt x="540" y="266"/>
                    <a:pt x="540" y="265"/>
                    <a:pt x="540" y="265"/>
                  </a:cubicBezTo>
                  <a:cubicBezTo>
                    <a:pt x="542" y="269"/>
                    <a:pt x="549" y="270"/>
                    <a:pt x="553" y="270"/>
                  </a:cubicBezTo>
                  <a:cubicBezTo>
                    <a:pt x="557" y="271"/>
                    <a:pt x="561" y="267"/>
                    <a:pt x="565" y="265"/>
                  </a:cubicBezTo>
                  <a:cubicBezTo>
                    <a:pt x="560" y="260"/>
                    <a:pt x="555" y="257"/>
                    <a:pt x="550" y="253"/>
                  </a:cubicBezTo>
                  <a:cubicBezTo>
                    <a:pt x="547" y="251"/>
                    <a:pt x="545" y="248"/>
                    <a:pt x="542" y="251"/>
                  </a:cubicBezTo>
                  <a:cubicBezTo>
                    <a:pt x="540" y="253"/>
                    <a:pt x="537" y="255"/>
                    <a:pt x="540" y="258"/>
                  </a:cubicBezTo>
                  <a:cubicBezTo>
                    <a:pt x="539" y="258"/>
                    <a:pt x="539" y="258"/>
                    <a:pt x="538" y="258"/>
                  </a:cubicBezTo>
                  <a:cubicBezTo>
                    <a:pt x="536" y="262"/>
                    <a:pt x="533" y="259"/>
                    <a:pt x="531" y="262"/>
                  </a:cubicBezTo>
                  <a:close/>
                  <a:moveTo>
                    <a:pt x="1250" y="413"/>
                  </a:moveTo>
                  <a:cubicBezTo>
                    <a:pt x="1249" y="413"/>
                    <a:pt x="1249" y="413"/>
                    <a:pt x="1248" y="413"/>
                  </a:cubicBezTo>
                  <a:cubicBezTo>
                    <a:pt x="1249" y="414"/>
                    <a:pt x="1249" y="414"/>
                    <a:pt x="1249" y="415"/>
                  </a:cubicBezTo>
                  <a:cubicBezTo>
                    <a:pt x="1251" y="413"/>
                    <a:pt x="1252" y="412"/>
                    <a:pt x="1254" y="412"/>
                  </a:cubicBezTo>
                  <a:cubicBezTo>
                    <a:pt x="1254" y="411"/>
                    <a:pt x="1253" y="411"/>
                    <a:pt x="1253" y="410"/>
                  </a:cubicBezTo>
                  <a:cubicBezTo>
                    <a:pt x="1256" y="410"/>
                    <a:pt x="1256" y="405"/>
                    <a:pt x="1254" y="406"/>
                  </a:cubicBezTo>
                  <a:cubicBezTo>
                    <a:pt x="1252" y="407"/>
                    <a:pt x="1245" y="409"/>
                    <a:pt x="1250" y="413"/>
                  </a:cubicBezTo>
                  <a:close/>
                  <a:moveTo>
                    <a:pt x="681" y="337"/>
                  </a:moveTo>
                  <a:cubicBezTo>
                    <a:pt x="676" y="333"/>
                    <a:pt x="675" y="333"/>
                    <a:pt x="669" y="334"/>
                  </a:cubicBezTo>
                  <a:cubicBezTo>
                    <a:pt x="674" y="328"/>
                    <a:pt x="660" y="321"/>
                    <a:pt x="657" y="319"/>
                  </a:cubicBezTo>
                  <a:cubicBezTo>
                    <a:pt x="655" y="318"/>
                    <a:pt x="652" y="318"/>
                    <a:pt x="650" y="317"/>
                  </a:cubicBezTo>
                  <a:cubicBezTo>
                    <a:pt x="648" y="314"/>
                    <a:pt x="647" y="312"/>
                    <a:pt x="644" y="316"/>
                  </a:cubicBezTo>
                  <a:cubicBezTo>
                    <a:pt x="643" y="316"/>
                    <a:pt x="642" y="314"/>
                    <a:pt x="642" y="313"/>
                  </a:cubicBezTo>
                  <a:cubicBezTo>
                    <a:pt x="648" y="312"/>
                    <a:pt x="646" y="304"/>
                    <a:pt x="641" y="306"/>
                  </a:cubicBezTo>
                  <a:cubicBezTo>
                    <a:pt x="636" y="309"/>
                    <a:pt x="637" y="313"/>
                    <a:pt x="635" y="318"/>
                  </a:cubicBezTo>
                  <a:cubicBezTo>
                    <a:pt x="634" y="321"/>
                    <a:pt x="634" y="323"/>
                    <a:pt x="634" y="325"/>
                  </a:cubicBezTo>
                  <a:cubicBezTo>
                    <a:pt x="633" y="327"/>
                    <a:pt x="635" y="330"/>
                    <a:pt x="634" y="331"/>
                  </a:cubicBezTo>
                  <a:cubicBezTo>
                    <a:pt x="634" y="333"/>
                    <a:pt x="628" y="337"/>
                    <a:pt x="627" y="339"/>
                  </a:cubicBezTo>
                  <a:cubicBezTo>
                    <a:pt x="628" y="339"/>
                    <a:pt x="637" y="337"/>
                    <a:pt x="638" y="337"/>
                  </a:cubicBezTo>
                  <a:cubicBezTo>
                    <a:pt x="639" y="338"/>
                    <a:pt x="640" y="347"/>
                    <a:pt x="642" y="346"/>
                  </a:cubicBezTo>
                  <a:cubicBezTo>
                    <a:pt x="645" y="344"/>
                    <a:pt x="647" y="339"/>
                    <a:pt x="650" y="338"/>
                  </a:cubicBezTo>
                  <a:cubicBezTo>
                    <a:pt x="655" y="337"/>
                    <a:pt x="654" y="333"/>
                    <a:pt x="659" y="331"/>
                  </a:cubicBezTo>
                  <a:cubicBezTo>
                    <a:pt x="658" y="338"/>
                    <a:pt x="670" y="340"/>
                    <a:pt x="675" y="341"/>
                  </a:cubicBezTo>
                  <a:cubicBezTo>
                    <a:pt x="677" y="340"/>
                    <a:pt x="679" y="338"/>
                    <a:pt x="681" y="337"/>
                  </a:cubicBezTo>
                  <a:close/>
                  <a:moveTo>
                    <a:pt x="590" y="170"/>
                  </a:moveTo>
                  <a:cubicBezTo>
                    <a:pt x="591" y="174"/>
                    <a:pt x="597" y="170"/>
                    <a:pt x="599" y="168"/>
                  </a:cubicBezTo>
                  <a:cubicBezTo>
                    <a:pt x="601" y="172"/>
                    <a:pt x="601" y="173"/>
                    <a:pt x="605" y="173"/>
                  </a:cubicBezTo>
                  <a:cubicBezTo>
                    <a:pt x="608" y="174"/>
                    <a:pt x="611" y="175"/>
                    <a:pt x="612" y="170"/>
                  </a:cubicBezTo>
                  <a:cubicBezTo>
                    <a:pt x="612" y="171"/>
                    <a:pt x="613" y="172"/>
                    <a:pt x="614" y="173"/>
                  </a:cubicBezTo>
                  <a:cubicBezTo>
                    <a:pt x="614" y="171"/>
                    <a:pt x="615" y="170"/>
                    <a:pt x="615" y="168"/>
                  </a:cubicBezTo>
                  <a:cubicBezTo>
                    <a:pt x="619" y="170"/>
                    <a:pt x="614" y="175"/>
                    <a:pt x="619" y="175"/>
                  </a:cubicBezTo>
                  <a:cubicBezTo>
                    <a:pt x="624" y="175"/>
                    <a:pt x="629" y="176"/>
                    <a:pt x="634" y="176"/>
                  </a:cubicBezTo>
                  <a:cubicBezTo>
                    <a:pt x="633" y="175"/>
                    <a:pt x="634" y="173"/>
                    <a:pt x="633" y="172"/>
                  </a:cubicBezTo>
                  <a:cubicBezTo>
                    <a:pt x="636" y="176"/>
                    <a:pt x="642" y="177"/>
                    <a:pt x="644" y="172"/>
                  </a:cubicBezTo>
                  <a:cubicBezTo>
                    <a:pt x="645" y="177"/>
                    <a:pt x="652" y="174"/>
                    <a:pt x="656" y="173"/>
                  </a:cubicBezTo>
                  <a:cubicBezTo>
                    <a:pt x="656" y="171"/>
                    <a:pt x="655" y="169"/>
                    <a:pt x="655" y="167"/>
                  </a:cubicBezTo>
                  <a:cubicBezTo>
                    <a:pt x="660" y="167"/>
                    <a:pt x="657" y="173"/>
                    <a:pt x="661" y="174"/>
                  </a:cubicBezTo>
                  <a:cubicBezTo>
                    <a:pt x="664" y="175"/>
                    <a:pt x="666" y="176"/>
                    <a:pt x="669" y="176"/>
                  </a:cubicBezTo>
                  <a:cubicBezTo>
                    <a:pt x="671" y="176"/>
                    <a:pt x="680" y="175"/>
                    <a:pt x="681" y="173"/>
                  </a:cubicBezTo>
                  <a:cubicBezTo>
                    <a:pt x="682" y="169"/>
                    <a:pt x="684" y="169"/>
                    <a:pt x="688" y="168"/>
                  </a:cubicBezTo>
                  <a:cubicBezTo>
                    <a:pt x="686" y="166"/>
                    <a:pt x="684" y="166"/>
                    <a:pt x="681" y="165"/>
                  </a:cubicBezTo>
                  <a:cubicBezTo>
                    <a:pt x="683" y="164"/>
                    <a:pt x="685" y="162"/>
                    <a:pt x="687" y="161"/>
                  </a:cubicBezTo>
                  <a:cubicBezTo>
                    <a:pt x="679" y="155"/>
                    <a:pt x="670" y="150"/>
                    <a:pt x="660" y="153"/>
                  </a:cubicBezTo>
                  <a:cubicBezTo>
                    <a:pt x="656" y="154"/>
                    <a:pt x="653" y="152"/>
                    <a:pt x="649" y="154"/>
                  </a:cubicBezTo>
                  <a:cubicBezTo>
                    <a:pt x="644" y="155"/>
                    <a:pt x="640" y="156"/>
                    <a:pt x="636" y="157"/>
                  </a:cubicBezTo>
                  <a:cubicBezTo>
                    <a:pt x="637" y="158"/>
                    <a:pt x="638" y="159"/>
                    <a:pt x="639" y="159"/>
                  </a:cubicBezTo>
                  <a:cubicBezTo>
                    <a:pt x="634" y="158"/>
                    <a:pt x="628" y="155"/>
                    <a:pt x="624" y="156"/>
                  </a:cubicBezTo>
                  <a:cubicBezTo>
                    <a:pt x="622" y="156"/>
                    <a:pt x="620" y="159"/>
                    <a:pt x="618" y="158"/>
                  </a:cubicBezTo>
                  <a:cubicBezTo>
                    <a:pt x="616" y="156"/>
                    <a:pt x="614" y="155"/>
                    <a:pt x="612" y="154"/>
                  </a:cubicBezTo>
                  <a:cubicBezTo>
                    <a:pt x="611" y="153"/>
                    <a:pt x="602" y="148"/>
                    <a:pt x="602" y="148"/>
                  </a:cubicBezTo>
                  <a:cubicBezTo>
                    <a:pt x="601" y="145"/>
                    <a:pt x="610" y="148"/>
                    <a:pt x="611" y="144"/>
                  </a:cubicBezTo>
                  <a:cubicBezTo>
                    <a:pt x="608" y="144"/>
                    <a:pt x="606" y="143"/>
                    <a:pt x="603" y="142"/>
                  </a:cubicBezTo>
                  <a:cubicBezTo>
                    <a:pt x="600" y="141"/>
                    <a:pt x="602" y="140"/>
                    <a:pt x="599" y="138"/>
                  </a:cubicBezTo>
                  <a:cubicBezTo>
                    <a:pt x="595" y="135"/>
                    <a:pt x="590" y="139"/>
                    <a:pt x="585" y="138"/>
                  </a:cubicBezTo>
                  <a:cubicBezTo>
                    <a:pt x="581" y="137"/>
                    <a:pt x="578" y="133"/>
                    <a:pt x="574" y="132"/>
                  </a:cubicBezTo>
                  <a:cubicBezTo>
                    <a:pt x="569" y="132"/>
                    <a:pt x="563" y="129"/>
                    <a:pt x="559" y="131"/>
                  </a:cubicBezTo>
                  <a:cubicBezTo>
                    <a:pt x="551" y="133"/>
                    <a:pt x="553" y="136"/>
                    <a:pt x="558" y="141"/>
                  </a:cubicBezTo>
                  <a:cubicBezTo>
                    <a:pt x="563" y="146"/>
                    <a:pt x="566" y="145"/>
                    <a:pt x="572" y="144"/>
                  </a:cubicBezTo>
                  <a:cubicBezTo>
                    <a:pt x="577" y="143"/>
                    <a:pt x="580" y="141"/>
                    <a:pt x="583" y="146"/>
                  </a:cubicBezTo>
                  <a:cubicBezTo>
                    <a:pt x="586" y="148"/>
                    <a:pt x="592" y="153"/>
                    <a:pt x="588" y="157"/>
                  </a:cubicBezTo>
                  <a:cubicBezTo>
                    <a:pt x="586" y="163"/>
                    <a:pt x="587" y="164"/>
                    <a:pt x="590" y="170"/>
                  </a:cubicBezTo>
                  <a:close/>
                  <a:moveTo>
                    <a:pt x="724" y="277"/>
                  </a:moveTo>
                  <a:cubicBezTo>
                    <a:pt x="722" y="281"/>
                    <a:pt x="733" y="281"/>
                    <a:pt x="735" y="281"/>
                  </a:cubicBezTo>
                  <a:cubicBezTo>
                    <a:pt x="733" y="275"/>
                    <a:pt x="728" y="274"/>
                    <a:pt x="724" y="277"/>
                  </a:cubicBezTo>
                  <a:close/>
                  <a:moveTo>
                    <a:pt x="615" y="44"/>
                  </a:moveTo>
                  <a:cubicBezTo>
                    <a:pt x="611" y="47"/>
                    <a:pt x="607" y="50"/>
                    <a:pt x="603" y="53"/>
                  </a:cubicBezTo>
                  <a:cubicBezTo>
                    <a:pt x="610" y="58"/>
                    <a:pt x="616" y="54"/>
                    <a:pt x="624" y="54"/>
                  </a:cubicBezTo>
                  <a:cubicBezTo>
                    <a:pt x="631" y="53"/>
                    <a:pt x="638" y="51"/>
                    <a:pt x="644" y="49"/>
                  </a:cubicBezTo>
                  <a:cubicBezTo>
                    <a:pt x="638" y="52"/>
                    <a:pt x="634" y="55"/>
                    <a:pt x="627" y="55"/>
                  </a:cubicBezTo>
                  <a:cubicBezTo>
                    <a:pt x="620" y="56"/>
                    <a:pt x="616" y="55"/>
                    <a:pt x="610" y="58"/>
                  </a:cubicBezTo>
                  <a:cubicBezTo>
                    <a:pt x="617" y="60"/>
                    <a:pt x="623" y="64"/>
                    <a:pt x="629" y="60"/>
                  </a:cubicBezTo>
                  <a:cubicBezTo>
                    <a:pt x="637" y="55"/>
                    <a:pt x="640" y="55"/>
                    <a:pt x="649" y="54"/>
                  </a:cubicBezTo>
                  <a:cubicBezTo>
                    <a:pt x="641" y="56"/>
                    <a:pt x="637" y="58"/>
                    <a:pt x="631" y="64"/>
                  </a:cubicBezTo>
                  <a:cubicBezTo>
                    <a:pt x="637" y="64"/>
                    <a:pt x="642" y="65"/>
                    <a:pt x="648" y="65"/>
                  </a:cubicBezTo>
                  <a:cubicBezTo>
                    <a:pt x="652" y="65"/>
                    <a:pt x="653" y="66"/>
                    <a:pt x="653" y="61"/>
                  </a:cubicBezTo>
                  <a:cubicBezTo>
                    <a:pt x="653" y="60"/>
                    <a:pt x="658" y="59"/>
                    <a:pt x="660" y="59"/>
                  </a:cubicBezTo>
                  <a:cubicBezTo>
                    <a:pt x="659" y="59"/>
                    <a:pt x="658" y="61"/>
                    <a:pt x="657" y="61"/>
                  </a:cubicBezTo>
                  <a:cubicBezTo>
                    <a:pt x="661" y="60"/>
                    <a:pt x="664" y="59"/>
                    <a:pt x="668" y="58"/>
                  </a:cubicBezTo>
                  <a:cubicBezTo>
                    <a:pt x="665" y="61"/>
                    <a:pt x="663" y="63"/>
                    <a:pt x="660" y="65"/>
                  </a:cubicBezTo>
                  <a:cubicBezTo>
                    <a:pt x="664" y="64"/>
                    <a:pt x="669" y="63"/>
                    <a:pt x="673" y="62"/>
                  </a:cubicBezTo>
                  <a:cubicBezTo>
                    <a:pt x="676" y="62"/>
                    <a:pt x="682" y="62"/>
                    <a:pt x="684" y="60"/>
                  </a:cubicBezTo>
                  <a:cubicBezTo>
                    <a:pt x="691" y="54"/>
                    <a:pt x="697" y="51"/>
                    <a:pt x="705" y="47"/>
                  </a:cubicBezTo>
                  <a:cubicBezTo>
                    <a:pt x="701" y="51"/>
                    <a:pt x="698" y="54"/>
                    <a:pt x="694" y="57"/>
                  </a:cubicBezTo>
                  <a:cubicBezTo>
                    <a:pt x="697" y="58"/>
                    <a:pt x="699" y="59"/>
                    <a:pt x="701" y="60"/>
                  </a:cubicBezTo>
                  <a:cubicBezTo>
                    <a:pt x="687" y="63"/>
                    <a:pt x="673" y="66"/>
                    <a:pt x="659" y="69"/>
                  </a:cubicBezTo>
                  <a:cubicBezTo>
                    <a:pt x="664" y="73"/>
                    <a:pt x="669" y="78"/>
                    <a:pt x="673" y="82"/>
                  </a:cubicBezTo>
                  <a:cubicBezTo>
                    <a:pt x="667" y="78"/>
                    <a:pt x="660" y="72"/>
                    <a:pt x="653" y="70"/>
                  </a:cubicBezTo>
                  <a:cubicBezTo>
                    <a:pt x="652" y="70"/>
                    <a:pt x="633" y="70"/>
                    <a:pt x="634" y="69"/>
                  </a:cubicBezTo>
                  <a:cubicBezTo>
                    <a:pt x="628" y="80"/>
                    <a:pt x="639" y="79"/>
                    <a:pt x="645" y="84"/>
                  </a:cubicBezTo>
                  <a:cubicBezTo>
                    <a:pt x="651" y="88"/>
                    <a:pt x="656" y="94"/>
                    <a:pt x="659" y="100"/>
                  </a:cubicBezTo>
                  <a:cubicBezTo>
                    <a:pt x="650" y="96"/>
                    <a:pt x="636" y="94"/>
                    <a:pt x="628" y="102"/>
                  </a:cubicBezTo>
                  <a:cubicBezTo>
                    <a:pt x="620" y="110"/>
                    <a:pt x="627" y="110"/>
                    <a:pt x="634" y="112"/>
                  </a:cubicBezTo>
                  <a:cubicBezTo>
                    <a:pt x="639" y="113"/>
                    <a:pt x="643" y="106"/>
                    <a:pt x="646" y="103"/>
                  </a:cubicBezTo>
                  <a:cubicBezTo>
                    <a:pt x="644" y="111"/>
                    <a:pt x="637" y="116"/>
                    <a:pt x="645" y="121"/>
                  </a:cubicBezTo>
                  <a:cubicBezTo>
                    <a:pt x="652" y="126"/>
                    <a:pt x="660" y="116"/>
                    <a:pt x="663" y="112"/>
                  </a:cubicBezTo>
                  <a:cubicBezTo>
                    <a:pt x="657" y="121"/>
                    <a:pt x="653" y="128"/>
                    <a:pt x="642" y="125"/>
                  </a:cubicBezTo>
                  <a:cubicBezTo>
                    <a:pt x="637" y="124"/>
                    <a:pt x="637" y="117"/>
                    <a:pt x="633" y="117"/>
                  </a:cubicBezTo>
                  <a:cubicBezTo>
                    <a:pt x="627" y="116"/>
                    <a:pt x="625" y="116"/>
                    <a:pt x="619" y="118"/>
                  </a:cubicBezTo>
                  <a:cubicBezTo>
                    <a:pt x="623" y="124"/>
                    <a:pt x="623" y="124"/>
                    <a:pt x="629" y="125"/>
                  </a:cubicBezTo>
                  <a:cubicBezTo>
                    <a:pt x="625" y="129"/>
                    <a:pt x="622" y="128"/>
                    <a:pt x="617" y="130"/>
                  </a:cubicBezTo>
                  <a:cubicBezTo>
                    <a:pt x="615" y="131"/>
                    <a:pt x="610" y="132"/>
                    <a:pt x="609" y="134"/>
                  </a:cubicBezTo>
                  <a:cubicBezTo>
                    <a:pt x="608" y="135"/>
                    <a:pt x="611" y="137"/>
                    <a:pt x="609" y="138"/>
                  </a:cubicBezTo>
                  <a:cubicBezTo>
                    <a:pt x="612" y="143"/>
                    <a:pt x="613" y="140"/>
                    <a:pt x="616" y="136"/>
                  </a:cubicBezTo>
                  <a:cubicBezTo>
                    <a:pt x="617" y="142"/>
                    <a:pt x="624" y="145"/>
                    <a:pt x="626" y="139"/>
                  </a:cubicBezTo>
                  <a:cubicBezTo>
                    <a:pt x="626" y="145"/>
                    <a:pt x="630" y="142"/>
                    <a:pt x="633" y="142"/>
                  </a:cubicBezTo>
                  <a:cubicBezTo>
                    <a:pt x="637" y="142"/>
                    <a:pt x="640" y="143"/>
                    <a:pt x="643" y="143"/>
                  </a:cubicBezTo>
                  <a:cubicBezTo>
                    <a:pt x="648" y="143"/>
                    <a:pt x="649" y="139"/>
                    <a:pt x="652" y="140"/>
                  </a:cubicBezTo>
                  <a:cubicBezTo>
                    <a:pt x="654" y="141"/>
                    <a:pt x="658" y="143"/>
                    <a:pt x="657" y="138"/>
                  </a:cubicBezTo>
                  <a:cubicBezTo>
                    <a:pt x="659" y="142"/>
                    <a:pt x="666" y="145"/>
                    <a:pt x="667" y="139"/>
                  </a:cubicBezTo>
                  <a:cubicBezTo>
                    <a:pt x="670" y="143"/>
                    <a:pt x="672" y="138"/>
                    <a:pt x="674" y="140"/>
                  </a:cubicBezTo>
                  <a:cubicBezTo>
                    <a:pt x="677" y="142"/>
                    <a:pt x="676" y="144"/>
                    <a:pt x="675" y="148"/>
                  </a:cubicBezTo>
                  <a:cubicBezTo>
                    <a:pt x="680" y="146"/>
                    <a:pt x="684" y="145"/>
                    <a:pt x="689" y="144"/>
                  </a:cubicBezTo>
                  <a:cubicBezTo>
                    <a:pt x="690" y="143"/>
                    <a:pt x="691" y="141"/>
                    <a:pt x="692" y="140"/>
                  </a:cubicBezTo>
                  <a:cubicBezTo>
                    <a:pt x="693" y="140"/>
                    <a:pt x="694" y="142"/>
                    <a:pt x="696" y="141"/>
                  </a:cubicBezTo>
                  <a:cubicBezTo>
                    <a:pt x="697" y="141"/>
                    <a:pt x="701" y="141"/>
                    <a:pt x="700" y="139"/>
                  </a:cubicBezTo>
                  <a:cubicBezTo>
                    <a:pt x="700" y="137"/>
                    <a:pt x="701" y="134"/>
                    <a:pt x="699" y="133"/>
                  </a:cubicBezTo>
                  <a:cubicBezTo>
                    <a:pt x="696" y="131"/>
                    <a:pt x="696" y="130"/>
                    <a:pt x="693" y="132"/>
                  </a:cubicBezTo>
                  <a:cubicBezTo>
                    <a:pt x="691" y="133"/>
                    <a:pt x="690" y="134"/>
                    <a:pt x="688" y="131"/>
                  </a:cubicBezTo>
                  <a:cubicBezTo>
                    <a:pt x="687" y="129"/>
                    <a:pt x="695" y="123"/>
                    <a:pt x="697" y="121"/>
                  </a:cubicBezTo>
                  <a:cubicBezTo>
                    <a:pt x="701" y="117"/>
                    <a:pt x="694" y="115"/>
                    <a:pt x="696" y="113"/>
                  </a:cubicBezTo>
                  <a:cubicBezTo>
                    <a:pt x="698" y="112"/>
                    <a:pt x="704" y="116"/>
                    <a:pt x="707" y="115"/>
                  </a:cubicBezTo>
                  <a:cubicBezTo>
                    <a:pt x="713" y="113"/>
                    <a:pt x="714" y="112"/>
                    <a:pt x="718" y="107"/>
                  </a:cubicBezTo>
                  <a:cubicBezTo>
                    <a:pt x="715" y="106"/>
                    <a:pt x="712" y="104"/>
                    <a:pt x="710" y="103"/>
                  </a:cubicBezTo>
                  <a:cubicBezTo>
                    <a:pt x="714" y="102"/>
                    <a:pt x="719" y="102"/>
                    <a:pt x="723" y="101"/>
                  </a:cubicBezTo>
                  <a:cubicBezTo>
                    <a:pt x="724" y="95"/>
                    <a:pt x="712" y="95"/>
                    <a:pt x="708" y="94"/>
                  </a:cubicBezTo>
                  <a:cubicBezTo>
                    <a:pt x="713" y="94"/>
                    <a:pt x="719" y="94"/>
                    <a:pt x="724" y="94"/>
                  </a:cubicBezTo>
                  <a:cubicBezTo>
                    <a:pt x="725" y="88"/>
                    <a:pt x="710" y="89"/>
                    <a:pt x="706" y="89"/>
                  </a:cubicBezTo>
                  <a:cubicBezTo>
                    <a:pt x="716" y="88"/>
                    <a:pt x="725" y="87"/>
                    <a:pt x="735" y="85"/>
                  </a:cubicBezTo>
                  <a:cubicBezTo>
                    <a:pt x="734" y="83"/>
                    <a:pt x="734" y="82"/>
                    <a:pt x="733" y="80"/>
                  </a:cubicBezTo>
                  <a:cubicBezTo>
                    <a:pt x="737" y="81"/>
                    <a:pt x="741" y="83"/>
                    <a:pt x="745" y="82"/>
                  </a:cubicBezTo>
                  <a:cubicBezTo>
                    <a:pt x="749" y="79"/>
                    <a:pt x="752" y="77"/>
                    <a:pt x="755" y="73"/>
                  </a:cubicBezTo>
                  <a:cubicBezTo>
                    <a:pt x="752" y="73"/>
                    <a:pt x="748" y="73"/>
                    <a:pt x="745" y="73"/>
                  </a:cubicBezTo>
                  <a:cubicBezTo>
                    <a:pt x="750" y="72"/>
                    <a:pt x="756" y="70"/>
                    <a:pt x="762" y="69"/>
                  </a:cubicBezTo>
                  <a:cubicBezTo>
                    <a:pt x="766" y="68"/>
                    <a:pt x="772" y="63"/>
                    <a:pt x="777" y="60"/>
                  </a:cubicBezTo>
                  <a:cubicBezTo>
                    <a:pt x="782" y="57"/>
                    <a:pt x="801" y="52"/>
                    <a:pt x="802" y="45"/>
                  </a:cubicBezTo>
                  <a:cubicBezTo>
                    <a:pt x="787" y="48"/>
                    <a:pt x="773" y="51"/>
                    <a:pt x="759" y="53"/>
                  </a:cubicBezTo>
                  <a:cubicBezTo>
                    <a:pt x="767" y="51"/>
                    <a:pt x="776" y="48"/>
                    <a:pt x="785" y="46"/>
                  </a:cubicBezTo>
                  <a:cubicBezTo>
                    <a:pt x="780" y="45"/>
                    <a:pt x="775" y="44"/>
                    <a:pt x="770" y="43"/>
                  </a:cubicBezTo>
                  <a:cubicBezTo>
                    <a:pt x="781" y="42"/>
                    <a:pt x="792" y="41"/>
                    <a:pt x="803" y="41"/>
                  </a:cubicBezTo>
                  <a:cubicBezTo>
                    <a:pt x="811" y="40"/>
                    <a:pt x="821" y="32"/>
                    <a:pt x="829" y="28"/>
                  </a:cubicBezTo>
                  <a:cubicBezTo>
                    <a:pt x="819" y="24"/>
                    <a:pt x="810" y="22"/>
                    <a:pt x="799" y="20"/>
                  </a:cubicBezTo>
                  <a:cubicBezTo>
                    <a:pt x="791" y="18"/>
                    <a:pt x="783" y="21"/>
                    <a:pt x="774" y="23"/>
                  </a:cubicBezTo>
                  <a:cubicBezTo>
                    <a:pt x="779" y="20"/>
                    <a:pt x="783" y="18"/>
                    <a:pt x="788" y="15"/>
                  </a:cubicBezTo>
                  <a:cubicBezTo>
                    <a:pt x="779" y="14"/>
                    <a:pt x="770" y="11"/>
                    <a:pt x="761" y="11"/>
                  </a:cubicBezTo>
                  <a:cubicBezTo>
                    <a:pt x="753" y="11"/>
                    <a:pt x="743" y="14"/>
                    <a:pt x="735" y="15"/>
                  </a:cubicBezTo>
                  <a:cubicBezTo>
                    <a:pt x="736" y="17"/>
                    <a:pt x="737" y="20"/>
                    <a:pt x="738" y="22"/>
                  </a:cubicBezTo>
                  <a:cubicBezTo>
                    <a:pt x="734" y="19"/>
                    <a:pt x="729" y="14"/>
                    <a:pt x="724" y="13"/>
                  </a:cubicBezTo>
                  <a:cubicBezTo>
                    <a:pt x="717" y="13"/>
                    <a:pt x="710" y="13"/>
                    <a:pt x="703" y="13"/>
                  </a:cubicBezTo>
                  <a:cubicBezTo>
                    <a:pt x="707" y="17"/>
                    <a:pt x="712" y="20"/>
                    <a:pt x="716" y="23"/>
                  </a:cubicBezTo>
                  <a:cubicBezTo>
                    <a:pt x="711" y="21"/>
                    <a:pt x="706" y="19"/>
                    <a:pt x="701" y="17"/>
                  </a:cubicBezTo>
                  <a:cubicBezTo>
                    <a:pt x="698" y="16"/>
                    <a:pt x="690" y="14"/>
                    <a:pt x="688" y="15"/>
                  </a:cubicBezTo>
                  <a:cubicBezTo>
                    <a:pt x="686" y="16"/>
                    <a:pt x="685" y="18"/>
                    <a:pt x="683" y="19"/>
                  </a:cubicBezTo>
                  <a:cubicBezTo>
                    <a:pt x="680" y="19"/>
                    <a:pt x="676" y="19"/>
                    <a:pt x="673" y="19"/>
                  </a:cubicBezTo>
                  <a:cubicBezTo>
                    <a:pt x="670" y="19"/>
                    <a:pt x="666" y="25"/>
                    <a:pt x="663" y="27"/>
                  </a:cubicBezTo>
                  <a:cubicBezTo>
                    <a:pt x="671" y="31"/>
                    <a:pt x="679" y="36"/>
                    <a:pt x="688" y="40"/>
                  </a:cubicBezTo>
                  <a:cubicBezTo>
                    <a:pt x="678" y="38"/>
                    <a:pt x="669" y="36"/>
                    <a:pt x="660" y="34"/>
                  </a:cubicBezTo>
                  <a:cubicBezTo>
                    <a:pt x="656" y="32"/>
                    <a:pt x="652" y="28"/>
                    <a:pt x="648" y="26"/>
                  </a:cubicBezTo>
                  <a:cubicBezTo>
                    <a:pt x="645" y="24"/>
                    <a:pt x="641" y="25"/>
                    <a:pt x="638" y="25"/>
                  </a:cubicBezTo>
                  <a:cubicBezTo>
                    <a:pt x="638" y="26"/>
                    <a:pt x="639" y="28"/>
                    <a:pt x="640" y="30"/>
                  </a:cubicBezTo>
                  <a:cubicBezTo>
                    <a:pt x="636" y="30"/>
                    <a:pt x="633" y="30"/>
                    <a:pt x="629" y="30"/>
                  </a:cubicBezTo>
                  <a:cubicBezTo>
                    <a:pt x="632" y="32"/>
                    <a:pt x="634" y="33"/>
                    <a:pt x="637" y="34"/>
                  </a:cubicBezTo>
                  <a:cubicBezTo>
                    <a:pt x="628" y="34"/>
                    <a:pt x="615" y="29"/>
                    <a:pt x="610" y="40"/>
                  </a:cubicBezTo>
                  <a:cubicBezTo>
                    <a:pt x="604" y="34"/>
                    <a:pt x="596" y="39"/>
                    <a:pt x="589" y="42"/>
                  </a:cubicBezTo>
                  <a:cubicBezTo>
                    <a:pt x="594" y="45"/>
                    <a:pt x="598" y="47"/>
                    <a:pt x="602" y="49"/>
                  </a:cubicBezTo>
                  <a:cubicBezTo>
                    <a:pt x="606" y="47"/>
                    <a:pt x="610" y="45"/>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6" y="365"/>
                    <a:pt x="693" y="358"/>
                    <a:pt x="687" y="355"/>
                  </a:cubicBezTo>
                  <a:cubicBezTo>
                    <a:pt x="684" y="354"/>
                    <a:pt x="681" y="358"/>
                    <a:pt x="681" y="360"/>
                  </a:cubicBezTo>
                  <a:cubicBezTo>
                    <a:pt x="680" y="364"/>
                    <a:pt x="682" y="364"/>
                    <a:pt x="684" y="367"/>
                  </a:cubicBezTo>
                  <a:close/>
                  <a:moveTo>
                    <a:pt x="1228" y="485"/>
                  </a:moveTo>
                  <a:cubicBezTo>
                    <a:pt x="1227" y="486"/>
                    <a:pt x="1227" y="487"/>
                    <a:pt x="1226" y="488"/>
                  </a:cubicBezTo>
                  <a:cubicBezTo>
                    <a:pt x="1233" y="494"/>
                    <a:pt x="1242" y="482"/>
                    <a:pt x="1249" y="481"/>
                  </a:cubicBezTo>
                  <a:cubicBezTo>
                    <a:pt x="1252" y="480"/>
                    <a:pt x="1253" y="482"/>
                    <a:pt x="1254" y="479"/>
                  </a:cubicBezTo>
                  <a:cubicBezTo>
                    <a:pt x="1255" y="477"/>
                    <a:pt x="1256" y="474"/>
                    <a:pt x="1257" y="471"/>
                  </a:cubicBezTo>
                  <a:cubicBezTo>
                    <a:pt x="1258" y="468"/>
                    <a:pt x="1256" y="464"/>
                    <a:pt x="1254" y="461"/>
                  </a:cubicBezTo>
                  <a:cubicBezTo>
                    <a:pt x="1258" y="458"/>
                    <a:pt x="1260" y="458"/>
                    <a:pt x="1260" y="452"/>
                  </a:cubicBezTo>
                  <a:cubicBezTo>
                    <a:pt x="1258" y="452"/>
                    <a:pt x="1257" y="448"/>
                    <a:pt x="1255" y="446"/>
                  </a:cubicBezTo>
                  <a:cubicBezTo>
                    <a:pt x="1254" y="444"/>
                    <a:pt x="1250" y="446"/>
                    <a:pt x="1248" y="447"/>
                  </a:cubicBezTo>
                  <a:cubicBezTo>
                    <a:pt x="1249" y="446"/>
                    <a:pt x="1249" y="445"/>
                    <a:pt x="1249" y="445"/>
                  </a:cubicBezTo>
                  <a:cubicBezTo>
                    <a:pt x="1244" y="441"/>
                    <a:pt x="1238" y="448"/>
                    <a:pt x="1236" y="452"/>
                  </a:cubicBezTo>
                  <a:cubicBezTo>
                    <a:pt x="1238" y="453"/>
                    <a:pt x="1239" y="453"/>
                    <a:pt x="1241" y="454"/>
                  </a:cubicBezTo>
                  <a:cubicBezTo>
                    <a:pt x="1239" y="456"/>
                    <a:pt x="1238" y="457"/>
                    <a:pt x="1235" y="457"/>
                  </a:cubicBezTo>
                  <a:cubicBezTo>
                    <a:pt x="1233" y="456"/>
                    <a:pt x="1231" y="455"/>
                    <a:pt x="1229" y="456"/>
                  </a:cubicBezTo>
                  <a:cubicBezTo>
                    <a:pt x="1226" y="457"/>
                    <a:pt x="1227" y="458"/>
                    <a:pt x="1228" y="461"/>
                  </a:cubicBezTo>
                  <a:cubicBezTo>
                    <a:pt x="1229" y="463"/>
                    <a:pt x="1226" y="465"/>
                    <a:pt x="1225" y="466"/>
                  </a:cubicBezTo>
                  <a:cubicBezTo>
                    <a:pt x="1228" y="467"/>
                    <a:pt x="1230" y="468"/>
                    <a:pt x="1234" y="469"/>
                  </a:cubicBezTo>
                  <a:cubicBezTo>
                    <a:pt x="1231" y="471"/>
                    <a:pt x="1229" y="473"/>
                    <a:pt x="1226" y="476"/>
                  </a:cubicBezTo>
                  <a:cubicBezTo>
                    <a:pt x="1229" y="476"/>
                    <a:pt x="1233" y="474"/>
                    <a:pt x="1236" y="475"/>
                  </a:cubicBezTo>
                  <a:cubicBezTo>
                    <a:pt x="1234" y="476"/>
                    <a:pt x="1229" y="476"/>
                    <a:pt x="1228" y="478"/>
                  </a:cubicBezTo>
                  <a:cubicBezTo>
                    <a:pt x="1227" y="480"/>
                    <a:pt x="1225" y="480"/>
                    <a:pt x="1223" y="481"/>
                  </a:cubicBezTo>
                  <a:cubicBezTo>
                    <a:pt x="1224" y="481"/>
                    <a:pt x="1225" y="482"/>
                    <a:pt x="1227" y="482"/>
                  </a:cubicBezTo>
                  <a:cubicBezTo>
                    <a:pt x="1225" y="483"/>
                    <a:pt x="1224" y="484"/>
                    <a:pt x="1223" y="484"/>
                  </a:cubicBezTo>
                  <a:cubicBezTo>
                    <a:pt x="1225" y="485"/>
                    <a:pt x="1226" y="485"/>
                    <a:pt x="1228" y="485"/>
                  </a:cubicBezTo>
                  <a:close/>
                  <a:moveTo>
                    <a:pt x="652" y="355"/>
                  </a:moveTo>
                  <a:cubicBezTo>
                    <a:pt x="653" y="356"/>
                    <a:pt x="653" y="359"/>
                    <a:pt x="654" y="359"/>
                  </a:cubicBezTo>
                  <a:cubicBezTo>
                    <a:pt x="661" y="359"/>
                    <a:pt x="668" y="356"/>
                    <a:pt x="669" y="348"/>
                  </a:cubicBezTo>
                  <a:cubicBezTo>
                    <a:pt x="667" y="348"/>
                    <a:pt x="666" y="348"/>
                    <a:pt x="664" y="347"/>
                  </a:cubicBezTo>
                  <a:cubicBezTo>
                    <a:pt x="660" y="348"/>
                    <a:pt x="657" y="348"/>
                    <a:pt x="654" y="351"/>
                  </a:cubicBezTo>
                  <a:cubicBezTo>
                    <a:pt x="652" y="353"/>
                    <a:pt x="651" y="352"/>
                    <a:pt x="652" y="355"/>
                  </a:cubicBezTo>
                  <a:close/>
                  <a:moveTo>
                    <a:pt x="578" y="165"/>
                  </a:moveTo>
                  <a:cubicBezTo>
                    <a:pt x="577" y="161"/>
                    <a:pt x="572" y="154"/>
                    <a:pt x="568" y="156"/>
                  </a:cubicBezTo>
                  <a:cubicBezTo>
                    <a:pt x="565" y="156"/>
                    <a:pt x="552" y="159"/>
                    <a:pt x="554" y="166"/>
                  </a:cubicBezTo>
                  <a:cubicBezTo>
                    <a:pt x="555" y="168"/>
                    <a:pt x="565" y="172"/>
                    <a:pt x="568" y="173"/>
                  </a:cubicBezTo>
                  <a:cubicBezTo>
                    <a:pt x="574" y="173"/>
                    <a:pt x="580" y="173"/>
                    <a:pt x="578" y="165"/>
                  </a:cubicBezTo>
                  <a:close/>
                  <a:moveTo>
                    <a:pt x="489" y="98"/>
                  </a:moveTo>
                  <a:cubicBezTo>
                    <a:pt x="493" y="99"/>
                    <a:pt x="494" y="93"/>
                    <a:pt x="498" y="96"/>
                  </a:cubicBezTo>
                  <a:cubicBezTo>
                    <a:pt x="497" y="97"/>
                    <a:pt x="496" y="98"/>
                    <a:pt x="495" y="98"/>
                  </a:cubicBezTo>
                  <a:cubicBezTo>
                    <a:pt x="497" y="99"/>
                    <a:pt x="500" y="99"/>
                    <a:pt x="502" y="99"/>
                  </a:cubicBezTo>
                  <a:cubicBezTo>
                    <a:pt x="502" y="106"/>
                    <a:pt x="493" y="101"/>
                    <a:pt x="489" y="104"/>
                  </a:cubicBezTo>
                  <a:cubicBezTo>
                    <a:pt x="490" y="115"/>
                    <a:pt x="503" y="104"/>
                    <a:pt x="506" y="107"/>
                  </a:cubicBezTo>
                  <a:cubicBezTo>
                    <a:pt x="508" y="110"/>
                    <a:pt x="513" y="109"/>
                    <a:pt x="517" y="110"/>
                  </a:cubicBezTo>
                  <a:cubicBezTo>
                    <a:pt x="520" y="110"/>
                    <a:pt x="521" y="112"/>
                    <a:pt x="523" y="116"/>
                  </a:cubicBezTo>
                  <a:cubicBezTo>
                    <a:pt x="524" y="119"/>
                    <a:pt x="541" y="118"/>
                    <a:pt x="533" y="109"/>
                  </a:cubicBezTo>
                  <a:cubicBezTo>
                    <a:pt x="531" y="108"/>
                    <a:pt x="529" y="106"/>
                    <a:pt x="529" y="104"/>
                  </a:cubicBezTo>
                  <a:cubicBezTo>
                    <a:pt x="530" y="101"/>
                    <a:pt x="530" y="102"/>
                    <a:pt x="528" y="100"/>
                  </a:cubicBezTo>
                  <a:cubicBezTo>
                    <a:pt x="525" y="97"/>
                    <a:pt x="524" y="98"/>
                    <a:pt x="519" y="99"/>
                  </a:cubicBezTo>
                  <a:cubicBezTo>
                    <a:pt x="521" y="90"/>
                    <a:pt x="510" y="94"/>
                    <a:pt x="507" y="96"/>
                  </a:cubicBezTo>
                  <a:cubicBezTo>
                    <a:pt x="505" y="91"/>
                    <a:pt x="502" y="87"/>
                    <a:pt x="496" y="88"/>
                  </a:cubicBezTo>
                  <a:cubicBezTo>
                    <a:pt x="490" y="89"/>
                    <a:pt x="486" y="87"/>
                    <a:pt x="484" y="94"/>
                  </a:cubicBezTo>
                  <a:cubicBezTo>
                    <a:pt x="486" y="94"/>
                    <a:pt x="488" y="94"/>
                    <a:pt x="491" y="94"/>
                  </a:cubicBezTo>
                  <a:cubicBezTo>
                    <a:pt x="490" y="95"/>
                    <a:pt x="489" y="97"/>
                    <a:pt x="489" y="98"/>
                  </a:cubicBezTo>
                  <a:close/>
                  <a:moveTo>
                    <a:pt x="490" y="129"/>
                  </a:moveTo>
                  <a:cubicBezTo>
                    <a:pt x="492" y="131"/>
                    <a:pt x="495" y="128"/>
                    <a:pt x="493" y="126"/>
                  </a:cubicBezTo>
                  <a:cubicBezTo>
                    <a:pt x="491" y="124"/>
                    <a:pt x="490" y="122"/>
                    <a:pt x="488" y="121"/>
                  </a:cubicBezTo>
                  <a:cubicBezTo>
                    <a:pt x="486" y="119"/>
                    <a:pt x="484" y="117"/>
                    <a:pt x="481" y="118"/>
                  </a:cubicBezTo>
                  <a:cubicBezTo>
                    <a:pt x="481" y="120"/>
                    <a:pt x="482" y="123"/>
                    <a:pt x="482" y="125"/>
                  </a:cubicBezTo>
                  <a:cubicBezTo>
                    <a:pt x="485" y="127"/>
                    <a:pt x="489" y="127"/>
                    <a:pt x="490" y="129"/>
                  </a:cubicBezTo>
                  <a:close/>
                  <a:moveTo>
                    <a:pt x="537" y="75"/>
                  </a:moveTo>
                  <a:cubicBezTo>
                    <a:pt x="535" y="70"/>
                    <a:pt x="524" y="72"/>
                    <a:pt x="527" y="78"/>
                  </a:cubicBezTo>
                  <a:cubicBezTo>
                    <a:pt x="532" y="80"/>
                    <a:pt x="541" y="85"/>
                    <a:pt x="537" y="75"/>
                  </a:cubicBezTo>
                  <a:close/>
                  <a:moveTo>
                    <a:pt x="552" y="111"/>
                  </a:moveTo>
                  <a:cubicBezTo>
                    <a:pt x="550" y="112"/>
                    <a:pt x="547" y="112"/>
                    <a:pt x="545" y="113"/>
                  </a:cubicBezTo>
                  <a:cubicBezTo>
                    <a:pt x="547" y="114"/>
                    <a:pt x="551" y="117"/>
                    <a:pt x="551" y="117"/>
                  </a:cubicBezTo>
                  <a:cubicBezTo>
                    <a:pt x="554" y="117"/>
                    <a:pt x="556" y="116"/>
                    <a:pt x="558" y="116"/>
                  </a:cubicBezTo>
                  <a:cubicBezTo>
                    <a:pt x="561" y="115"/>
                    <a:pt x="565" y="115"/>
                    <a:pt x="567" y="113"/>
                  </a:cubicBezTo>
                  <a:cubicBezTo>
                    <a:pt x="568" y="110"/>
                    <a:pt x="565" y="109"/>
                    <a:pt x="568" y="106"/>
                  </a:cubicBezTo>
                  <a:cubicBezTo>
                    <a:pt x="565" y="105"/>
                    <a:pt x="561" y="105"/>
                    <a:pt x="559" y="104"/>
                  </a:cubicBezTo>
                  <a:cubicBezTo>
                    <a:pt x="557" y="103"/>
                    <a:pt x="555" y="101"/>
                    <a:pt x="552" y="100"/>
                  </a:cubicBezTo>
                  <a:cubicBezTo>
                    <a:pt x="549" y="98"/>
                    <a:pt x="536" y="96"/>
                    <a:pt x="543" y="103"/>
                  </a:cubicBezTo>
                  <a:cubicBezTo>
                    <a:pt x="542" y="104"/>
                    <a:pt x="541" y="104"/>
                    <a:pt x="540" y="104"/>
                  </a:cubicBezTo>
                  <a:cubicBezTo>
                    <a:pt x="542" y="111"/>
                    <a:pt x="548" y="107"/>
                    <a:pt x="552" y="111"/>
                  </a:cubicBezTo>
                  <a:close/>
                  <a:moveTo>
                    <a:pt x="434" y="114"/>
                  </a:moveTo>
                  <a:cubicBezTo>
                    <a:pt x="427" y="115"/>
                    <a:pt x="424" y="113"/>
                    <a:pt x="425" y="122"/>
                  </a:cubicBezTo>
                  <a:cubicBezTo>
                    <a:pt x="429" y="122"/>
                    <a:pt x="431" y="127"/>
                    <a:pt x="434" y="126"/>
                  </a:cubicBezTo>
                  <a:cubicBezTo>
                    <a:pt x="438" y="125"/>
                    <a:pt x="443" y="124"/>
                    <a:pt x="447" y="123"/>
                  </a:cubicBezTo>
                  <a:cubicBezTo>
                    <a:pt x="450" y="122"/>
                    <a:pt x="449" y="121"/>
                    <a:pt x="449" y="118"/>
                  </a:cubicBezTo>
                  <a:cubicBezTo>
                    <a:pt x="450" y="117"/>
                    <a:pt x="445" y="118"/>
                    <a:pt x="443" y="116"/>
                  </a:cubicBezTo>
                  <a:cubicBezTo>
                    <a:pt x="447" y="115"/>
                    <a:pt x="451" y="115"/>
                    <a:pt x="453" y="112"/>
                  </a:cubicBezTo>
                  <a:cubicBezTo>
                    <a:pt x="448" y="110"/>
                    <a:pt x="440" y="113"/>
                    <a:pt x="434" y="114"/>
                  </a:cubicBezTo>
                  <a:close/>
                  <a:moveTo>
                    <a:pt x="447" y="144"/>
                  </a:moveTo>
                  <a:cubicBezTo>
                    <a:pt x="450" y="145"/>
                    <a:pt x="453" y="147"/>
                    <a:pt x="456" y="149"/>
                  </a:cubicBezTo>
                  <a:cubicBezTo>
                    <a:pt x="454" y="150"/>
                    <a:pt x="452" y="150"/>
                    <a:pt x="450" y="151"/>
                  </a:cubicBezTo>
                  <a:cubicBezTo>
                    <a:pt x="452" y="152"/>
                    <a:pt x="459" y="154"/>
                    <a:pt x="459" y="156"/>
                  </a:cubicBezTo>
                  <a:cubicBezTo>
                    <a:pt x="458" y="160"/>
                    <a:pt x="454" y="158"/>
                    <a:pt x="450" y="158"/>
                  </a:cubicBezTo>
                  <a:cubicBezTo>
                    <a:pt x="448" y="158"/>
                    <a:pt x="440" y="159"/>
                    <a:pt x="440" y="156"/>
                  </a:cubicBezTo>
                  <a:cubicBezTo>
                    <a:pt x="439" y="151"/>
                    <a:pt x="438" y="152"/>
                    <a:pt x="433" y="152"/>
                  </a:cubicBezTo>
                  <a:cubicBezTo>
                    <a:pt x="434" y="152"/>
                    <a:pt x="435" y="152"/>
                    <a:pt x="436" y="151"/>
                  </a:cubicBezTo>
                  <a:cubicBezTo>
                    <a:pt x="433" y="149"/>
                    <a:pt x="429" y="144"/>
                    <a:pt x="425" y="144"/>
                  </a:cubicBezTo>
                  <a:cubicBezTo>
                    <a:pt x="418" y="146"/>
                    <a:pt x="421" y="143"/>
                    <a:pt x="415" y="140"/>
                  </a:cubicBezTo>
                  <a:cubicBezTo>
                    <a:pt x="414" y="140"/>
                    <a:pt x="405" y="141"/>
                    <a:pt x="405" y="143"/>
                  </a:cubicBezTo>
                  <a:cubicBezTo>
                    <a:pt x="405" y="145"/>
                    <a:pt x="412" y="146"/>
                    <a:pt x="414" y="146"/>
                  </a:cubicBezTo>
                  <a:cubicBezTo>
                    <a:pt x="408" y="146"/>
                    <a:pt x="404" y="145"/>
                    <a:pt x="398" y="148"/>
                  </a:cubicBezTo>
                  <a:cubicBezTo>
                    <a:pt x="398" y="151"/>
                    <a:pt x="398" y="151"/>
                    <a:pt x="398" y="151"/>
                  </a:cubicBezTo>
                  <a:cubicBezTo>
                    <a:pt x="402" y="153"/>
                    <a:pt x="408" y="151"/>
                    <a:pt x="413" y="151"/>
                  </a:cubicBezTo>
                  <a:cubicBezTo>
                    <a:pt x="411" y="152"/>
                    <a:pt x="394" y="151"/>
                    <a:pt x="394" y="155"/>
                  </a:cubicBezTo>
                  <a:cubicBezTo>
                    <a:pt x="395" y="159"/>
                    <a:pt x="409" y="155"/>
                    <a:pt x="411" y="154"/>
                  </a:cubicBezTo>
                  <a:cubicBezTo>
                    <a:pt x="405" y="159"/>
                    <a:pt x="394" y="156"/>
                    <a:pt x="391" y="162"/>
                  </a:cubicBezTo>
                  <a:cubicBezTo>
                    <a:pt x="395" y="164"/>
                    <a:pt x="397" y="164"/>
                    <a:pt x="402" y="163"/>
                  </a:cubicBezTo>
                  <a:cubicBezTo>
                    <a:pt x="402" y="164"/>
                    <a:pt x="402" y="165"/>
                    <a:pt x="401" y="165"/>
                  </a:cubicBezTo>
                  <a:cubicBezTo>
                    <a:pt x="403" y="166"/>
                    <a:pt x="405" y="167"/>
                    <a:pt x="407" y="167"/>
                  </a:cubicBezTo>
                  <a:cubicBezTo>
                    <a:pt x="406" y="163"/>
                    <a:pt x="410" y="164"/>
                    <a:pt x="411" y="167"/>
                  </a:cubicBezTo>
                  <a:cubicBezTo>
                    <a:pt x="416" y="164"/>
                    <a:pt x="417" y="164"/>
                    <a:pt x="418" y="158"/>
                  </a:cubicBezTo>
                  <a:cubicBezTo>
                    <a:pt x="422" y="159"/>
                    <a:pt x="421" y="162"/>
                    <a:pt x="420" y="165"/>
                  </a:cubicBezTo>
                  <a:cubicBezTo>
                    <a:pt x="423" y="165"/>
                    <a:pt x="429" y="166"/>
                    <a:pt x="430" y="162"/>
                  </a:cubicBezTo>
                  <a:cubicBezTo>
                    <a:pt x="431" y="166"/>
                    <a:pt x="438" y="164"/>
                    <a:pt x="441" y="162"/>
                  </a:cubicBezTo>
                  <a:cubicBezTo>
                    <a:pt x="435" y="168"/>
                    <a:pt x="424" y="169"/>
                    <a:pt x="416" y="172"/>
                  </a:cubicBezTo>
                  <a:cubicBezTo>
                    <a:pt x="425" y="178"/>
                    <a:pt x="429" y="176"/>
                    <a:pt x="440" y="173"/>
                  </a:cubicBezTo>
                  <a:cubicBezTo>
                    <a:pt x="446" y="171"/>
                    <a:pt x="451" y="168"/>
                    <a:pt x="457" y="166"/>
                  </a:cubicBezTo>
                  <a:cubicBezTo>
                    <a:pt x="461" y="165"/>
                    <a:pt x="462" y="168"/>
                    <a:pt x="466" y="168"/>
                  </a:cubicBezTo>
                  <a:cubicBezTo>
                    <a:pt x="467" y="168"/>
                    <a:pt x="467" y="165"/>
                    <a:pt x="470" y="165"/>
                  </a:cubicBezTo>
                  <a:cubicBezTo>
                    <a:pt x="473" y="165"/>
                    <a:pt x="476" y="165"/>
                    <a:pt x="478" y="165"/>
                  </a:cubicBezTo>
                  <a:cubicBezTo>
                    <a:pt x="482" y="165"/>
                    <a:pt x="484" y="161"/>
                    <a:pt x="485" y="157"/>
                  </a:cubicBezTo>
                  <a:cubicBezTo>
                    <a:pt x="486" y="152"/>
                    <a:pt x="485" y="148"/>
                    <a:pt x="479" y="148"/>
                  </a:cubicBezTo>
                  <a:cubicBezTo>
                    <a:pt x="471" y="149"/>
                    <a:pt x="478" y="152"/>
                    <a:pt x="474" y="156"/>
                  </a:cubicBezTo>
                  <a:cubicBezTo>
                    <a:pt x="473" y="152"/>
                    <a:pt x="472" y="151"/>
                    <a:pt x="469" y="150"/>
                  </a:cubicBezTo>
                  <a:cubicBezTo>
                    <a:pt x="467" y="149"/>
                    <a:pt x="466" y="145"/>
                    <a:pt x="464" y="144"/>
                  </a:cubicBezTo>
                  <a:cubicBezTo>
                    <a:pt x="460" y="141"/>
                    <a:pt x="463" y="132"/>
                    <a:pt x="456" y="135"/>
                  </a:cubicBezTo>
                  <a:cubicBezTo>
                    <a:pt x="453" y="139"/>
                    <a:pt x="451" y="141"/>
                    <a:pt x="447" y="144"/>
                  </a:cubicBezTo>
                  <a:close/>
                  <a:moveTo>
                    <a:pt x="553" y="74"/>
                  </a:moveTo>
                  <a:cubicBezTo>
                    <a:pt x="554" y="83"/>
                    <a:pt x="564" y="83"/>
                    <a:pt x="570" y="80"/>
                  </a:cubicBezTo>
                  <a:cubicBezTo>
                    <a:pt x="568" y="84"/>
                    <a:pt x="565" y="83"/>
                    <a:pt x="562" y="84"/>
                  </a:cubicBezTo>
                  <a:cubicBezTo>
                    <a:pt x="559" y="84"/>
                    <a:pt x="560" y="87"/>
                    <a:pt x="563" y="87"/>
                  </a:cubicBezTo>
                  <a:cubicBezTo>
                    <a:pt x="565" y="87"/>
                    <a:pt x="565" y="91"/>
                    <a:pt x="567" y="89"/>
                  </a:cubicBezTo>
                  <a:cubicBezTo>
                    <a:pt x="569" y="88"/>
                    <a:pt x="571" y="86"/>
                    <a:pt x="573" y="87"/>
                  </a:cubicBezTo>
                  <a:cubicBezTo>
                    <a:pt x="573" y="88"/>
                    <a:pt x="573" y="88"/>
                    <a:pt x="573" y="89"/>
                  </a:cubicBezTo>
                  <a:cubicBezTo>
                    <a:pt x="576" y="90"/>
                    <a:pt x="576" y="88"/>
                    <a:pt x="579" y="87"/>
                  </a:cubicBezTo>
                  <a:cubicBezTo>
                    <a:pt x="579" y="87"/>
                    <a:pt x="582" y="90"/>
                    <a:pt x="581" y="86"/>
                  </a:cubicBezTo>
                  <a:cubicBezTo>
                    <a:pt x="586" y="87"/>
                    <a:pt x="593" y="85"/>
                    <a:pt x="596" y="88"/>
                  </a:cubicBezTo>
                  <a:cubicBezTo>
                    <a:pt x="593" y="88"/>
                    <a:pt x="589" y="89"/>
                    <a:pt x="585" y="89"/>
                  </a:cubicBezTo>
                  <a:cubicBezTo>
                    <a:pt x="591" y="91"/>
                    <a:pt x="596" y="90"/>
                    <a:pt x="602" y="90"/>
                  </a:cubicBezTo>
                  <a:cubicBezTo>
                    <a:pt x="591" y="92"/>
                    <a:pt x="582" y="91"/>
                    <a:pt x="572" y="95"/>
                  </a:cubicBezTo>
                  <a:cubicBezTo>
                    <a:pt x="575" y="97"/>
                    <a:pt x="578" y="98"/>
                    <a:pt x="582" y="99"/>
                  </a:cubicBezTo>
                  <a:cubicBezTo>
                    <a:pt x="580" y="99"/>
                    <a:pt x="578" y="99"/>
                    <a:pt x="576" y="99"/>
                  </a:cubicBezTo>
                  <a:cubicBezTo>
                    <a:pt x="579" y="104"/>
                    <a:pt x="587" y="102"/>
                    <a:pt x="592" y="103"/>
                  </a:cubicBezTo>
                  <a:cubicBezTo>
                    <a:pt x="589" y="103"/>
                    <a:pt x="585" y="104"/>
                    <a:pt x="582" y="104"/>
                  </a:cubicBezTo>
                  <a:cubicBezTo>
                    <a:pt x="587" y="111"/>
                    <a:pt x="596" y="110"/>
                    <a:pt x="603" y="110"/>
                  </a:cubicBezTo>
                  <a:cubicBezTo>
                    <a:pt x="603" y="109"/>
                    <a:pt x="601" y="107"/>
                    <a:pt x="600" y="107"/>
                  </a:cubicBezTo>
                  <a:cubicBezTo>
                    <a:pt x="604" y="106"/>
                    <a:pt x="606" y="108"/>
                    <a:pt x="609" y="111"/>
                  </a:cubicBezTo>
                  <a:cubicBezTo>
                    <a:pt x="608" y="108"/>
                    <a:pt x="606" y="105"/>
                    <a:pt x="605" y="101"/>
                  </a:cubicBezTo>
                  <a:cubicBezTo>
                    <a:pt x="608" y="105"/>
                    <a:pt x="611" y="108"/>
                    <a:pt x="614" y="111"/>
                  </a:cubicBezTo>
                  <a:cubicBezTo>
                    <a:pt x="616" y="107"/>
                    <a:pt x="617" y="105"/>
                    <a:pt x="614" y="102"/>
                  </a:cubicBezTo>
                  <a:cubicBezTo>
                    <a:pt x="628" y="109"/>
                    <a:pt x="613" y="96"/>
                    <a:pt x="622" y="93"/>
                  </a:cubicBezTo>
                  <a:cubicBezTo>
                    <a:pt x="622" y="96"/>
                    <a:pt x="623" y="99"/>
                    <a:pt x="624" y="101"/>
                  </a:cubicBezTo>
                  <a:cubicBezTo>
                    <a:pt x="626" y="99"/>
                    <a:pt x="630" y="98"/>
                    <a:pt x="629" y="94"/>
                  </a:cubicBezTo>
                  <a:cubicBezTo>
                    <a:pt x="631" y="96"/>
                    <a:pt x="641" y="91"/>
                    <a:pt x="645" y="89"/>
                  </a:cubicBezTo>
                  <a:cubicBezTo>
                    <a:pt x="643" y="86"/>
                    <a:pt x="640" y="85"/>
                    <a:pt x="638" y="82"/>
                  </a:cubicBezTo>
                  <a:cubicBezTo>
                    <a:pt x="638" y="84"/>
                    <a:pt x="637" y="85"/>
                    <a:pt x="636" y="86"/>
                  </a:cubicBezTo>
                  <a:cubicBezTo>
                    <a:pt x="636" y="79"/>
                    <a:pt x="628" y="83"/>
                    <a:pt x="625" y="85"/>
                  </a:cubicBezTo>
                  <a:cubicBezTo>
                    <a:pt x="629" y="78"/>
                    <a:pt x="630" y="75"/>
                    <a:pt x="622" y="74"/>
                  </a:cubicBezTo>
                  <a:cubicBezTo>
                    <a:pt x="627" y="69"/>
                    <a:pt x="620" y="63"/>
                    <a:pt x="615" y="67"/>
                  </a:cubicBezTo>
                  <a:cubicBezTo>
                    <a:pt x="616" y="69"/>
                    <a:pt x="617" y="71"/>
                    <a:pt x="618" y="73"/>
                  </a:cubicBezTo>
                  <a:cubicBezTo>
                    <a:pt x="615" y="73"/>
                    <a:pt x="613" y="72"/>
                    <a:pt x="611" y="70"/>
                  </a:cubicBezTo>
                  <a:cubicBezTo>
                    <a:pt x="610" y="68"/>
                    <a:pt x="613" y="63"/>
                    <a:pt x="609" y="65"/>
                  </a:cubicBezTo>
                  <a:cubicBezTo>
                    <a:pt x="605" y="66"/>
                    <a:pt x="601" y="64"/>
                    <a:pt x="598" y="61"/>
                  </a:cubicBezTo>
                  <a:cubicBezTo>
                    <a:pt x="593" y="55"/>
                    <a:pt x="590" y="51"/>
                    <a:pt x="584" y="49"/>
                  </a:cubicBezTo>
                  <a:cubicBezTo>
                    <a:pt x="580" y="48"/>
                    <a:pt x="574" y="46"/>
                    <a:pt x="571" y="50"/>
                  </a:cubicBezTo>
                  <a:cubicBezTo>
                    <a:pt x="574" y="51"/>
                    <a:pt x="578" y="50"/>
                    <a:pt x="581" y="52"/>
                  </a:cubicBezTo>
                  <a:cubicBezTo>
                    <a:pt x="578" y="58"/>
                    <a:pt x="566" y="49"/>
                    <a:pt x="563" y="59"/>
                  </a:cubicBezTo>
                  <a:cubicBezTo>
                    <a:pt x="566" y="60"/>
                    <a:pt x="570" y="59"/>
                    <a:pt x="572" y="61"/>
                  </a:cubicBezTo>
                  <a:cubicBezTo>
                    <a:pt x="569" y="62"/>
                    <a:pt x="556" y="62"/>
                    <a:pt x="560" y="67"/>
                  </a:cubicBezTo>
                  <a:cubicBezTo>
                    <a:pt x="558" y="67"/>
                    <a:pt x="556" y="68"/>
                    <a:pt x="554" y="69"/>
                  </a:cubicBezTo>
                  <a:cubicBezTo>
                    <a:pt x="557" y="71"/>
                    <a:pt x="560" y="70"/>
                    <a:pt x="563" y="71"/>
                  </a:cubicBezTo>
                  <a:cubicBezTo>
                    <a:pt x="563" y="71"/>
                    <a:pt x="562" y="71"/>
                    <a:pt x="561" y="72"/>
                  </a:cubicBezTo>
                  <a:cubicBezTo>
                    <a:pt x="565" y="73"/>
                    <a:pt x="568" y="70"/>
                    <a:pt x="571" y="72"/>
                  </a:cubicBezTo>
                  <a:cubicBezTo>
                    <a:pt x="570" y="72"/>
                    <a:pt x="569" y="73"/>
                    <a:pt x="568" y="73"/>
                  </a:cubicBezTo>
                  <a:cubicBezTo>
                    <a:pt x="569" y="74"/>
                    <a:pt x="570" y="75"/>
                    <a:pt x="570" y="76"/>
                  </a:cubicBezTo>
                  <a:cubicBezTo>
                    <a:pt x="569" y="75"/>
                    <a:pt x="568" y="75"/>
                    <a:pt x="567" y="75"/>
                  </a:cubicBezTo>
                  <a:cubicBezTo>
                    <a:pt x="562" y="74"/>
                    <a:pt x="558" y="74"/>
                    <a:pt x="553" y="74"/>
                  </a:cubicBezTo>
                  <a:close/>
                  <a:moveTo>
                    <a:pt x="493" y="146"/>
                  </a:moveTo>
                  <a:cubicBezTo>
                    <a:pt x="496" y="150"/>
                    <a:pt x="509" y="151"/>
                    <a:pt x="507" y="144"/>
                  </a:cubicBezTo>
                  <a:cubicBezTo>
                    <a:pt x="504" y="143"/>
                    <a:pt x="496" y="144"/>
                    <a:pt x="493" y="146"/>
                  </a:cubicBezTo>
                  <a:close/>
                  <a:moveTo>
                    <a:pt x="391" y="147"/>
                  </a:moveTo>
                  <a:cubicBezTo>
                    <a:pt x="389" y="148"/>
                    <a:pt x="377" y="153"/>
                    <a:pt x="378" y="156"/>
                  </a:cubicBezTo>
                  <a:cubicBezTo>
                    <a:pt x="379" y="159"/>
                    <a:pt x="385" y="158"/>
                    <a:pt x="386" y="156"/>
                  </a:cubicBezTo>
                  <a:cubicBezTo>
                    <a:pt x="388" y="154"/>
                    <a:pt x="392" y="150"/>
                    <a:pt x="391" y="147"/>
                  </a:cubicBezTo>
                  <a:close/>
                  <a:moveTo>
                    <a:pt x="1255" y="423"/>
                  </a:moveTo>
                  <a:cubicBezTo>
                    <a:pt x="1254" y="424"/>
                    <a:pt x="1254" y="424"/>
                    <a:pt x="1254" y="424"/>
                  </a:cubicBezTo>
                  <a:cubicBezTo>
                    <a:pt x="1254" y="425"/>
                    <a:pt x="1254" y="425"/>
                    <a:pt x="1254" y="425"/>
                  </a:cubicBezTo>
                  <a:cubicBezTo>
                    <a:pt x="1254" y="424"/>
                    <a:pt x="1255" y="424"/>
                    <a:pt x="1255" y="423"/>
                  </a:cubicBezTo>
                  <a:close/>
                  <a:moveTo>
                    <a:pt x="473" y="192"/>
                  </a:moveTo>
                  <a:cubicBezTo>
                    <a:pt x="477" y="194"/>
                    <a:pt x="478" y="194"/>
                    <a:pt x="481" y="197"/>
                  </a:cubicBezTo>
                  <a:cubicBezTo>
                    <a:pt x="483" y="199"/>
                    <a:pt x="485" y="202"/>
                    <a:pt x="488" y="201"/>
                  </a:cubicBezTo>
                  <a:cubicBezTo>
                    <a:pt x="490" y="200"/>
                    <a:pt x="493" y="196"/>
                    <a:pt x="493" y="193"/>
                  </a:cubicBezTo>
                  <a:cubicBezTo>
                    <a:pt x="492" y="189"/>
                    <a:pt x="490" y="189"/>
                    <a:pt x="487" y="187"/>
                  </a:cubicBezTo>
                  <a:cubicBezTo>
                    <a:pt x="482" y="188"/>
                    <a:pt x="476" y="186"/>
                    <a:pt x="473" y="192"/>
                  </a:cubicBezTo>
                  <a:close/>
                  <a:moveTo>
                    <a:pt x="500" y="164"/>
                  </a:moveTo>
                  <a:cubicBezTo>
                    <a:pt x="498" y="158"/>
                    <a:pt x="495" y="159"/>
                    <a:pt x="491" y="161"/>
                  </a:cubicBezTo>
                  <a:cubicBezTo>
                    <a:pt x="486" y="168"/>
                    <a:pt x="497" y="165"/>
                    <a:pt x="500" y="164"/>
                  </a:cubicBezTo>
                  <a:close/>
                  <a:moveTo>
                    <a:pt x="491" y="139"/>
                  </a:moveTo>
                  <a:cubicBezTo>
                    <a:pt x="493" y="141"/>
                    <a:pt x="493" y="141"/>
                    <a:pt x="494" y="143"/>
                  </a:cubicBezTo>
                  <a:cubicBezTo>
                    <a:pt x="497" y="144"/>
                    <a:pt x="502" y="145"/>
                    <a:pt x="505" y="142"/>
                  </a:cubicBezTo>
                  <a:cubicBezTo>
                    <a:pt x="503" y="141"/>
                    <a:pt x="501" y="139"/>
                    <a:pt x="499" y="138"/>
                  </a:cubicBezTo>
                  <a:cubicBezTo>
                    <a:pt x="497" y="137"/>
                    <a:pt x="494" y="138"/>
                    <a:pt x="491" y="139"/>
                  </a:cubicBezTo>
                  <a:close/>
                  <a:moveTo>
                    <a:pt x="577" y="124"/>
                  </a:moveTo>
                  <a:cubicBezTo>
                    <a:pt x="578" y="122"/>
                    <a:pt x="580" y="120"/>
                    <a:pt x="581" y="118"/>
                  </a:cubicBezTo>
                  <a:cubicBezTo>
                    <a:pt x="573" y="116"/>
                    <a:pt x="564" y="116"/>
                    <a:pt x="557" y="120"/>
                  </a:cubicBezTo>
                  <a:cubicBezTo>
                    <a:pt x="558" y="126"/>
                    <a:pt x="573" y="123"/>
                    <a:pt x="577" y="124"/>
                  </a:cubicBezTo>
                  <a:close/>
                  <a:moveTo>
                    <a:pt x="681" y="201"/>
                  </a:moveTo>
                  <a:cubicBezTo>
                    <a:pt x="682" y="202"/>
                    <a:pt x="685" y="203"/>
                    <a:pt x="687" y="204"/>
                  </a:cubicBezTo>
                  <a:cubicBezTo>
                    <a:pt x="689" y="206"/>
                    <a:pt x="698" y="202"/>
                    <a:pt x="701" y="201"/>
                  </a:cubicBezTo>
                  <a:cubicBezTo>
                    <a:pt x="705" y="201"/>
                    <a:pt x="709" y="202"/>
                    <a:pt x="713" y="202"/>
                  </a:cubicBezTo>
                  <a:cubicBezTo>
                    <a:pt x="708" y="195"/>
                    <a:pt x="704" y="193"/>
                    <a:pt x="697" y="189"/>
                  </a:cubicBezTo>
                  <a:cubicBezTo>
                    <a:pt x="695" y="188"/>
                    <a:pt x="692" y="190"/>
                    <a:pt x="689" y="189"/>
                  </a:cubicBezTo>
                  <a:cubicBezTo>
                    <a:pt x="686" y="188"/>
                    <a:pt x="683" y="187"/>
                    <a:pt x="680" y="185"/>
                  </a:cubicBezTo>
                  <a:cubicBezTo>
                    <a:pt x="675" y="186"/>
                    <a:pt x="674" y="193"/>
                    <a:pt x="679" y="195"/>
                  </a:cubicBezTo>
                  <a:cubicBezTo>
                    <a:pt x="682" y="197"/>
                    <a:pt x="679" y="198"/>
                    <a:pt x="681" y="201"/>
                  </a:cubicBezTo>
                  <a:close/>
                  <a:moveTo>
                    <a:pt x="596" y="122"/>
                  </a:moveTo>
                  <a:cubicBezTo>
                    <a:pt x="594" y="124"/>
                    <a:pt x="599" y="126"/>
                    <a:pt x="601" y="127"/>
                  </a:cubicBezTo>
                  <a:cubicBezTo>
                    <a:pt x="603" y="129"/>
                    <a:pt x="606" y="127"/>
                    <a:pt x="609" y="126"/>
                  </a:cubicBezTo>
                  <a:cubicBezTo>
                    <a:pt x="608" y="120"/>
                    <a:pt x="600" y="118"/>
                    <a:pt x="596" y="122"/>
                  </a:cubicBezTo>
                  <a:close/>
                  <a:moveTo>
                    <a:pt x="602" y="135"/>
                  </a:moveTo>
                  <a:cubicBezTo>
                    <a:pt x="599" y="137"/>
                    <a:pt x="605" y="141"/>
                    <a:pt x="608" y="140"/>
                  </a:cubicBezTo>
                  <a:cubicBezTo>
                    <a:pt x="607" y="140"/>
                    <a:pt x="607" y="138"/>
                    <a:pt x="607" y="138"/>
                  </a:cubicBezTo>
                  <a:cubicBezTo>
                    <a:pt x="610" y="135"/>
                    <a:pt x="604" y="133"/>
                    <a:pt x="602" y="135"/>
                  </a:cubicBezTo>
                  <a:close/>
                  <a:moveTo>
                    <a:pt x="2449" y="172"/>
                  </a:moveTo>
                  <a:cubicBezTo>
                    <a:pt x="2458" y="172"/>
                    <a:pt x="2464" y="172"/>
                    <a:pt x="2473" y="169"/>
                  </a:cubicBezTo>
                  <a:cubicBezTo>
                    <a:pt x="2474" y="169"/>
                    <a:pt x="2474" y="164"/>
                    <a:pt x="2474" y="164"/>
                  </a:cubicBezTo>
                  <a:cubicBezTo>
                    <a:pt x="2473" y="163"/>
                    <a:pt x="2469" y="162"/>
                    <a:pt x="2468" y="162"/>
                  </a:cubicBezTo>
                  <a:cubicBezTo>
                    <a:pt x="2463" y="160"/>
                    <a:pt x="2461" y="161"/>
                    <a:pt x="2456" y="162"/>
                  </a:cubicBezTo>
                  <a:cubicBezTo>
                    <a:pt x="2457" y="161"/>
                    <a:pt x="2456" y="160"/>
                    <a:pt x="2457" y="159"/>
                  </a:cubicBezTo>
                  <a:cubicBezTo>
                    <a:pt x="2452" y="159"/>
                    <a:pt x="2448" y="158"/>
                    <a:pt x="2445" y="161"/>
                  </a:cubicBezTo>
                  <a:cubicBezTo>
                    <a:pt x="2445" y="153"/>
                    <a:pt x="2435" y="158"/>
                    <a:pt x="2436" y="163"/>
                  </a:cubicBezTo>
                  <a:cubicBezTo>
                    <a:pt x="2437" y="165"/>
                    <a:pt x="2447" y="170"/>
                    <a:pt x="2449" y="172"/>
                  </a:cubicBezTo>
                  <a:close/>
                  <a:moveTo>
                    <a:pt x="1708" y="227"/>
                  </a:moveTo>
                  <a:cubicBezTo>
                    <a:pt x="1713" y="232"/>
                    <a:pt x="1719" y="236"/>
                    <a:pt x="1726" y="236"/>
                  </a:cubicBezTo>
                  <a:cubicBezTo>
                    <a:pt x="1732" y="237"/>
                    <a:pt x="1744" y="241"/>
                    <a:pt x="1750" y="236"/>
                  </a:cubicBezTo>
                  <a:cubicBezTo>
                    <a:pt x="1741" y="230"/>
                    <a:pt x="1734" y="225"/>
                    <a:pt x="1734" y="214"/>
                  </a:cubicBezTo>
                  <a:cubicBezTo>
                    <a:pt x="1734" y="205"/>
                    <a:pt x="1743" y="197"/>
                    <a:pt x="1748" y="191"/>
                  </a:cubicBezTo>
                  <a:cubicBezTo>
                    <a:pt x="1751" y="187"/>
                    <a:pt x="1754" y="183"/>
                    <a:pt x="1757" y="179"/>
                  </a:cubicBezTo>
                  <a:cubicBezTo>
                    <a:pt x="1759" y="176"/>
                    <a:pt x="1765" y="174"/>
                    <a:pt x="1769" y="171"/>
                  </a:cubicBezTo>
                  <a:cubicBezTo>
                    <a:pt x="1776" y="167"/>
                    <a:pt x="1780" y="161"/>
                    <a:pt x="1788" y="159"/>
                  </a:cubicBezTo>
                  <a:cubicBezTo>
                    <a:pt x="1797" y="156"/>
                    <a:pt x="1806" y="154"/>
                    <a:pt x="1816" y="151"/>
                  </a:cubicBezTo>
                  <a:cubicBezTo>
                    <a:pt x="1820" y="149"/>
                    <a:pt x="1839" y="146"/>
                    <a:pt x="1839" y="137"/>
                  </a:cubicBezTo>
                  <a:cubicBezTo>
                    <a:pt x="1840" y="128"/>
                    <a:pt x="1821" y="132"/>
                    <a:pt x="1818" y="135"/>
                  </a:cubicBezTo>
                  <a:cubicBezTo>
                    <a:pt x="1810" y="141"/>
                    <a:pt x="1802" y="142"/>
                    <a:pt x="1793" y="145"/>
                  </a:cubicBezTo>
                  <a:cubicBezTo>
                    <a:pt x="1784" y="145"/>
                    <a:pt x="1779" y="145"/>
                    <a:pt x="1771" y="148"/>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5" y="200"/>
                    <a:pt x="1714" y="201"/>
                  </a:cubicBezTo>
                  <a:cubicBezTo>
                    <a:pt x="1709" y="204"/>
                    <a:pt x="1714" y="205"/>
                    <a:pt x="1711" y="209"/>
                  </a:cubicBezTo>
                  <a:cubicBezTo>
                    <a:pt x="1710" y="213"/>
                    <a:pt x="1704" y="211"/>
                    <a:pt x="1704" y="216"/>
                  </a:cubicBezTo>
                  <a:cubicBezTo>
                    <a:pt x="1704" y="222"/>
                    <a:pt x="1704" y="223"/>
                    <a:pt x="1708" y="227"/>
                  </a:cubicBezTo>
                  <a:close/>
                  <a:moveTo>
                    <a:pt x="1725" y="69"/>
                  </a:moveTo>
                  <a:cubicBezTo>
                    <a:pt x="1716" y="66"/>
                    <a:pt x="1716" y="66"/>
                    <a:pt x="1709" y="72"/>
                  </a:cubicBezTo>
                  <a:cubicBezTo>
                    <a:pt x="1712" y="73"/>
                    <a:pt x="1716" y="73"/>
                    <a:pt x="1719" y="73"/>
                  </a:cubicBezTo>
                  <a:cubicBezTo>
                    <a:pt x="1721" y="72"/>
                    <a:pt x="1723" y="70"/>
                    <a:pt x="1725" y="69"/>
                  </a:cubicBezTo>
                  <a:close/>
                  <a:moveTo>
                    <a:pt x="1758" y="48"/>
                  </a:moveTo>
                  <a:cubicBezTo>
                    <a:pt x="1756" y="47"/>
                    <a:pt x="1754" y="45"/>
                    <a:pt x="1751" y="43"/>
                  </a:cubicBezTo>
                  <a:cubicBezTo>
                    <a:pt x="1756" y="42"/>
                    <a:pt x="1760" y="41"/>
                    <a:pt x="1764" y="40"/>
                  </a:cubicBezTo>
                  <a:cubicBezTo>
                    <a:pt x="1757" y="39"/>
                    <a:pt x="1754" y="37"/>
                    <a:pt x="1749" y="41"/>
                  </a:cubicBezTo>
                  <a:cubicBezTo>
                    <a:pt x="1744" y="45"/>
                    <a:pt x="1739" y="48"/>
                    <a:pt x="1735" y="51"/>
                  </a:cubicBezTo>
                  <a:cubicBezTo>
                    <a:pt x="1739" y="51"/>
                    <a:pt x="1743" y="52"/>
                    <a:pt x="1747" y="52"/>
                  </a:cubicBezTo>
                  <a:cubicBezTo>
                    <a:pt x="1751" y="51"/>
                    <a:pt x="1754" y="50"/>
                    <a:pt x="1758" y="48"/>
                  </a:cubicBezTo>
                  <a:close/>
                  <a:moveTo>
                    <a:pt x="1757" y="243"/>
                  </a:moveTo>
                  <a:cubicBezTo>
                    <a:pt x="1759" y="246"/>
                    <a:pt x="1768" y="254"/>
                    <a:pt x="1772" y="251"/>
                  </a:cubicBezTo>
                  <a:cubicBezTo>
                    <a:pt x="1775" y="248"/>
                    <a:pt x="1763" y="242"/>
                    <a:pt x="1762" y="240"/>
                  </a:cubicBezTo>
                  <a:cubicBezTo>
                    <a:pt x="1760" y="241"/>
                    <a:pt x="1759" y="242"/>
                    <a:pt x="1757" y="243"/>
                  </a:cubicBezTo>
                  <a:close/>
                  <a:moveTo>
                    <a:pt x="1768" y="75"/>
                  </a:moveTo>
                  <a:cubicBezTo>
                    <a:pt x="1767" y="72"/>
                    <a:pt x="1763" y="74"/>
                    <a:pt x="1760" y="75"/>
                  </a:cubicBezTo>
                  <a:cubicBezTo>
                    <a:pt x="1762" y="75"/>
                    <a:pt x="1763" y="77"/>
                    <a:pt x="1764" y="77"/>
                  </a:cubicBezTo>
                  <a:cubicBezTo>
                    <a:pt x="1765" y="77"/>
                    <a:pt x="1767" y="76"/>
                    <a:pt x="1768" y="75"/>
                  </a:cubicBezTo>
                  <a:close/>
                  <a:moveTo>
                    <a:pt x="1753" y="58"/>
                  </a:moveTo>
                  <a:cubicBezTo>
                    <a:pt x="1748" y="56"/>
                    <a:pt x="1743" y="54"/>
                    <a:pt x="1738" y="54"/>
                  </a:cubicBezTo>
                  <a:cubicBezTo>
                    <a:pt x="1730" y="55"/>
                    <a:pt x="1727" y="54"/>
                    <a:pt x="1722" y="60"/>
                  </a:cubicBezTo>
                  <a:cubicBezTo>
                    <a:pt x="1727" y="61"/>
                    <a:pt x="1732" y="62"/>
                    <a:pt x="1737" y="64"/>
                  </a:cubicBezTo>
                  <a:cubicBezTo>
                    <a:pt x="1744" y="63"/>
                    <a:pt x="1748" y="62"/>
                    <a:pt x="1753" y="58"/>
                  </a:cubicBezTo>
                  <a:close/>
                  <a:moveTo>
                    <a:pt x="1677" y="62"/>
                  </a:moveTo>
                  <a:cubicBezTo>
                    <a:pt x="1673" y="65"/>
                    <a:pt x="1670" y="67"/>
                    <a:pt x="1666" y="70"/>
                  </a:cubicBezTo>
                  <a:cubicBezTo>
                    <a:pt x="1673" y="72"/>
                    <a:pt x="1677" y="73"/>
                    <a:pt x="1684" y="73"/>
                  </a:cubicBezTo>
                  <a:cubicBezTo>
                    <a:pt x="1684" y="71"/>
                    <a:pt x="1683" y="69"/>
                    <a:pt x="1683" y="67"/>
                  </a:cubicBezTo>
                  <a:cubicBezTo>
                    <a:pt x="1690" y="65"/>
                    <a:pt x="1697" y="63"/>
                    <a:pt x="1704" y="61"/>
                  </a:cubicBezTo>
                  <a:cubicBezTo>
                    <a:pt x="1700" y="59"/>
                    <a:pt x="1698" y="56"/>
                    <a:pt x="1693" y="58"/>
                  </a:cubicBezTo>
                  <a:cubicBezTo>
                    <a:pt x="1688" y="59"/>
                    <a:pt x="1684" y="61"/>
                    <a:pt x="1679" y="60"/>
                  </a:cubicBezTo>
                  <a:cubicBezTo>
                    <a:pt x="1669" y="57"/>
                    <a:pt x="1663" y="60"/>
                    <a:pt x="1653" y="63"/>
                  </a:cubicBezTo>
                  <a:cubicBezTo>
                    <a:pt x="1656" y="64"/>
                    <a:pt x="1660" y="65"/>
                    <a:pt x="1663" y="66"/>
                  </a:cubicBezTo>
                  <a:cubicBezTo>
                    <a:pt x="1668" y="65"/>
                    <a:pt x="1673" y="64"/>
                    <a:pt x="1677" y="62"/>
                  </a:cubicBezTo>
                  <a:close/>
                  <a:moveTo>
                    <a:pt x="1681" y="266"/>
                  </a:moveTo>
                  <a:cubicBezTo>
                    <a:pt x="1684" y="268"/>
                    <a:pt x="1691" y="261"/>
                    <a:pt x="1693" y="260"/>
                  </a:cubicBezTo>
                  <a:cubicBezTo>
                    <a:pt x="1690" y="257"/>
                    <a:pt x="1688" y="256"/>
                    <a:pt x="1683" y="255"/>
                  </a:cubicBezTo>
                  <a:cubicBezTo>
                    <a:pt x="1678" y="257"/>
                    <a:pt x="1676" y="260"/>
                    <a:pt x="1681" y="266"/>
                  </a:cubicBezTo>
                  <a:close/>
                  <a:moveTo>
                    <a:pt x="1471" y="245"/>
                  </a:moveTo>
                  <a:cubicBezTo>
                    <a:pt x="1479" y="244"/>
                    <a:pt x="1483" y="242"/>
                    <a:pt x="1488" y="236"/>
                  </a:cubicBezTo>
                  <a:cubicBezTo>
                    <a:pt x="1485" y="236"/>
                    <a:pt x="1485" y="239"/>
                    <a:pt x="1482" y="240"/>
                  </a:cubicBezTo>
                  <a:cubicBezTo>
                    <a:pt x="1480" y="242"/>
                    <a:pt x="1476" y="241"/>
                    <a:pt x="1473" y="241"/>
                  </a:cubicBezTo>
                  <a:cubicBezTo>
                    <a:pt x="1475" y="243"/>
                    <a:pt x="1473" y="245"/>
                    <a:pt x="1471" y="245"/>
                  </a:cubicBezTo>
                  <a:close/>
                  <a:moveTo>
                    <a:pt x="435" y="107"/>
                  </a:moveTo>
                  <a:cubicBezTo>
                    <a:pt x="439" y="109"/>
                    <a:pt x="438" y="106"/>
                    <a:pt x="441" y="106"/>
                  </a:cubicBezTo>
                  <a:cubicBezTo>
                    <a:pt x="444" y="106"/>
                    <a:pt x="457" y="111"/>
                    <a:pt x="456" y="104"/>
                  </a:cubicBezTo>
                  <a:cubicBezTo>
                    <a:pt x="455" y="99"/>
                    <a:pt x="444" y="99"/>
                    <a:pt x="441" y="100"/>
                  </a:cubicBezTo>
                  <a:cubicBezTo>
                    <a:pt x="436" y="102"/>
                    <a:pt x="428" y="102"/>
                    <a:pt x="425" y="107"/>
                  </a:cubicBezTo>
                  <a:cubicBezTo>
                    <a:pt x="425" y="107"/>
                    <a:pt x="426" y="108"/>
                    <a:pt x="426" y="108"/>
                  </a:cubicBezTo>
                  <a:cubicBezTo>
                    <a:pt x="429" y="108"/>
                    <a:pt x="433" y="106"/>
                    <a:pt x="435" y="107"/>
                  </a:cubicBezTo>
                  <a:close/>
                  <a:moveTo>
                    <a:pt x="1757" y="66"/>
                  </a:moveTo>
                  <a:cubicBezTo>
                    <a:pt x="1755" y="66"/>
                    <a:pt x="1735" y="66"/>
                    <a:pt x="1737" y="72"/>
                  </a:cubicBezTo>
                  <a:cubicBezTo>
                    <a:pt x="1739" y="78"/>
                    <a:pt x="1753" y="73"/>
                    <a:pt x="1758" y="72"/>
                  </a:cubicBezTo>
                  <a:cubicBezTo>
                    <a:pt x="1757" y="72"/>
                    <a:pt x="1757" y="70"/>
                    <a:pt x="1756" y="70"/>
                  </a:cubicBezTo>
                  <a:cubicBezTo>
                    <a:pt x="1758" y="69"/>
                    <a:pt x="1761" y="69"/>
                    <a:pt x="1763" y="69"/>
                  </a:cubicBezTo>
                  <a:cubicBezTo>
                    <a:pt x="1761" y="68"/>
                    <a:pt x="1759" y="67"/>
                    <a:pt x="1757" y="66"/>
                  </a:cubicBezTo>
                  <a:close/>
                  <a:moveTo>
                    <a:pt x="2372" y="168"/>
                  </a:moveTo>
                  <a:cubicBezTo>
                    <a:pt x="2374" y="170"/>
                    <a:pt x="2377" y="173"/>
                    <a:pt x="2380" y="173"/>
                  </a:cubicBezTo>
                  <a:cubicBezTo>
                    <a:pt x="2386" y="172"/>
                    <a:pt x="2385" y="172"/>
                    <a:pt x="2388" y="166"/>
                  </a:cubicBezTo>
                  <a:cubicBezTo>
                    <a:pt x="2392" y="173"/>
                    <a:pt x="2398" y="168"/>
                    <a:pt x="2404" y="165"/>
                  </a:cubicBezTo>
                  <a:cubicBezTo>
                    <a:pt x="2406" y="165"/>
                    <a:pt x="2408" y="170"/>
                    <a:pt x="2409" y="170"/>
                  </a:cubicBezTo>
                  <a:cubicBezTo>
                    <a:pt x="2412" y="169"/>
                    <a:pt x="2415" y="169"/>
                    <a:pt x="2418" y="168"/>
                  </a:cubicBezTo>
                  <a:cubicBezTo>
                    <a:pt x="2417" y="166"/>
                    <a:pt x="2416" y="165"/>
                    <a:pt x="2415" y="163"/>
                  </a:cubicBezTo>
                  <a:cubicBezTo>
                    <a:pt x="2419" y="165"/>
                    <a:pt x="2420" y="166"/>
                    <a:pt x="2424" y="164"/>
                  </a:cubicBezTo>
                  <a:cubicBezTo>
                    <a:pt x="2426" y="162"/>
                    <a:pt x="2429" y="161"/>
                    <a:pt x="2431" y="158"/>
                  </a:cubicBezTo>
                  <a:cubicBezTo>
                    <a:pt x="2423" y="155"/>
                    <a:pt x="2415" y="152"/>
                    <a:pt x="2407" y="149"/>
                  </a:cubicBezTo>
                  <a:cubicBezTo>
                    <a:pt x="2405" y="148"/>
                    <a:pt x="2401" y="146"/>
                    <a:pt x="2399" y="147"/>
                  </a:cubicBezTo>
                  <a:cubicBezTo>
                    <a:pt x="2395" y="148"/>
                    <a:pt x="2397" y="151"/>
                    <a:pt x="2398" y="156"/>
                  </a:cubicBezTo>
                  <a:cubicBezTo>
                    <a:pt x="2392" y="153"/>
                    <a:pt x="2381" y="142"/>
                    <a:pt x="2375" y="147"/>
                  </a:cubicBezTo>
                  <a:cubicBezTo>
                    <a:pt x="2370" y="151"/>
                    <a:pt x="2368" y="152"/>
                    <a:pt x="2366" y="159"/>
                  </a:cubicBezTo>
                  <a:cubicBezTo>
                    <a:pt x="2365" y="162"/>
                    <a:pt x="2369" y="166"/>
                    <a:pt x="2372" y="168"/>
                  </a:cubicBezTo>
                  <a:close/>
                  <a:moveTo>
                    <a:pt x="1255" y="441"/>
                  </a:moveTo>
                  <a:cubicBezTo>
                    <a:pt x="1257" y="441"/>
                    <a:pt x="1257" y="439"/>
                    <a:pt x="1256" y="437"/>
                  </a:cubicBezTo>
                  <a:cubicBezTo>
                    <a:pt x="1255" y="437"/>
                    <a:pt x="1254" y="438"/>
                    <a:pt x="1253" y="439"/>
                  </a:cubicBezTo>
                  <a:cubicBezTo>
                    <a:pt x="1255" y="439"/>
                    <a:pt x="1254" y="440"/>
                    <a:pt x="1255" y="441"/>
                  </a:cubicBezTo>
                  <a:close/>
                  <a:moveTo>
                    <a:pt x="2402" y="194"/>
                  </a:moveTo>
                  <a:cubicBezTo>
                    <a:pt x="2407" y="198"/>
                    <a:pt x="2411" y="197"/>
                    <a:pt x="2417" y="197"/>
                  </a:cubicBezTo>
                  <a:cubicBezTo>
                    <a:pt x="2416" y="191"/>
                    <a:pt x="2415" y="191"/>
                    <a:pt x="2411" y="188"/>
                  </a:cubicBezTo>
                  <a:cubicBezTo>
                    <a:pt x="2409" y="187"/>
                    <a:pt x="2401" y="183"/>
                    <a:pt x="2401" y="183"/>
                  </a:cubicBezTo>
                  <a:cubicBezTo>
                    <a:pt x="2401" y="179"/>
                    <a:pt x="2397" y="175"/>
                    <a:pt x="2393" y="178"/>
                  </a:cubicBezTo>
                  <a:cubicBezTo>
                    <a:pt x="2387" y="182"/>
                    <a:pt x="2394" y="185"/>
                    <a:pt x="2396" y="187"/>
                  </a:cubicBezTo>
                  <a:cubicBezTo>
                    <a:pt x="2393" y="189"/>
                    <a:pt x="2390" y="192"/>
                    <a:pt x="2387" y="194"/>
                  </a:cubicBezTo>
                  <a:cubicBezTo>
                    <a:pt x="2391" y="193"/>
                    <a:pt x="2399" y="191"/>
                    <a:pt x="2402" y="194"/>
                  </a:cubicBezTo>
                  <a:close/>
                  <a:moveTo>
                    <a:pt x="1808" y="59"/>
                  </a:moveTo>
                  <a:cubicBezTo>
                    <a:pt x="1813" y="58"/>
                    <a:pt x="1811" y="56"/>
                    <a:pt x="1811" y="50"/>
                  </a:cubicBezTo>
                  <a:cubicBezTo>
                    <a:pt x="1809" y="51"/>
                    <a:pt x="1805" y="50"/>
                    <a:pt x="1804" y="51"/>
                  </a:cubicBezTo>
                  <a:cubicBezTo>
                    <a:pt x="1802" y="52"/>
                    <a:pt x="1802" y="56"/>
                    <a:pt x="1801" y="56"/>
                  </a:cubicBezTo>
                  <a:cubicBezTo>
                    <a:pt x="1797" y="59"/>
                    <a:pt x="1792" y="53"/>
                    <a:pt x="1789" y="59"/>
                  </a:cubicBezTo>
                  <a:cubicBezTo>
                    <a:pt x="1790" y="60"/>
                    <a:pt x="1792" y="61"/>
                    <a:pt x="1793" y="62"/>
                  </a:cubicBezTo>
                  <a:cubicBezTo>
                    <a:pt x="1798" y="61"/>
                    <a:pt x="1803" y="60"/>
                    <a:pt x="1808" y="59"/>
                  </a:cubicBezTo>
                  <a:close/>
                  <a:moveTo>
                    <a:pt x="1766" y="66"/>
                  </a:moveTo>
                  <a:cubicBezTo>
                    <a:pt x="1769" y="66"/>
                    <a:pt x="1770" y="65"/>
                    <a:pt x="1772" y="68"/>
                  </a:cubicBezTo>
                  <a:cubicBezTo>
                    <a:pt x="1775" y="71"/>
                    <a:pt x="1783" y="66"/>
                    <a:pt x="1786" y="63"/>
                  </a:cubicBezTo>
                  <a:cubicBezTo>
                    <a:pt x="1789" y="59"/>
                    <a:pt x="1782" y="54"/>
                    <a:pt x="1778" y="55"/>
                  </a:cubicBezTo>
                  <a:cubicBezTo>
                    <a:pt x="1772" y="56"/>
                    <a:pt x="1768" y="58"/>
                    <a:pt x="1762" y="61"/>
                  </a:cubicBezTo>
                  <a:cubicBezTo>
                    <a:pt x="1763" y="63"/>
                    <a:pt x="1763" y="66"/>
                    <a:pt x="1766" y="66"/>
                  </a:cubicBezTo>
                  <a:close/>
                  <a:moveTo>
                    <a:pt x="2074" y="112"/>
                  </a:moveTo>
                  <a:cubicBezTo>
                    <a:pt x="2078" y="118"/>
                    <a:pt x="2089" y="110"/>
                    <a:pt x="2094" y="108"/>
                  </a:cubicBezTo>
                  <a:cubicBezTo>
                    <a:pt x="2096" y="108"/>
                    <a:pt x="2099" y="111"/>
                    <a:pt x="2101" y="111"/>
                  </a:cubicBezTo>
                  <a:cubicBezTo>
                    <a:pt x="2106" y="110"/>
                    <a:pt x="2110" y="109"/>
                    <a:pt x="2115" y="108"/>
                  </a:cubicBezTo>
                  <a:cubicBezTo>
                    <a:pt x="2118" y="108"/>
                    <a:pt x="2119" y="107"/>
                    <a:pt x="2122" y="104"/>
                  </a:cubicBezTo>
                  <a:cubicBezTo>
                    <a:pt x="2124" y="103"/>
                    <a:pt x="2120" y="98"/>
                    <a:pt x="2118" y="98"/>
                  </a:cubicBezTo>
                  <a:cubicBezTo>
                    <a:pt x="2114" y="97"/>
                    <a:pt x="2113" y="95"/>
                    <a:pt x="2110" y="92"/>
                  </a:cubicBezTo>
                  <a:cubicBezTo>
                    <a:pt x="2109" y="90"/>
                    <a:pt x="2103" y="92"/>
                    <a:pt x="2101" y="92"/>
                  </a:cubicBezTo>
                  <a:cubicBezTo>
                    <a:pt x="2102" y="91"/>
                    <a:pt x="2103" y="90"/>
                    <a:pt x="2105" y="88"/>
                  </a:cubicBezTo>
                  <a:cubicBezTo>
                    <a:pt x="2098" y="86"/>
                    <a:pt x="2094" y="86"/>
                    <a:pt x="2089" y="91"/>
                  </a:cubicBezTo>
                  <a:cubicBezTo>
                    <a:pt x="2085" y="96"/>
                    <a:pt x="2082" y="102"/>
                    <a:pt x="2078" y="108"/>
                  </a:cubicBezTo>
                  <a:cubicBezTo>
                    <a:pt x="2077" y="109"/>
                    <a:pt x="2075" y="110"/>
                    <a:pt x="2074" y="112"/>
                  </a:cubicBezTo>
                  <a:close/>
                  <a:moveTo>
                    <a:pt x="2015" y="82"/>
                  </a:moveTo>
                  <a:cubicBezTo>
                    <a:pt x="2020" y="82"/>
                    <a:pt x="2029" y="79"/>
                    <a:pt x="2032" y="83"/>
                  </a:cubicBezTo>
                  <a:cubicBezTo>
                    <a:pt x="2036" y="88"/>
                    <a:pt x="2038" y="95"/>
                    <a:pt x="2044" y="94"/>
                  </a:cubicBezTo>
                  <a:cubicBezTo>
                    <a:pt x="2052" y="93"/>
                    <a:pt x="2055" y="93"/>
                    <a:pt x="2062" y="96"/>
                  </a:cubicBezTo>
                  <a:cubicBezTo>
                    <a:pt x="2069" y="98"/>
                    <a:pt x="2072" y="97"/>
                    <a:pt x="2078" y="95"/>
                  </a:cubicBezTo>
                  <a:cubicBezTo>
                    <a:pt x="2078" y="93"/>
                    <a:pt x="2075" y="88"/>
                    <a:pt x="2076" y="86"/>
                  </a:cubicBezTo>
                  <a:cubicBezTo>
                    <a:pt x="2077" y="83"/>
                    <a:pt x="2080" y="80"/>
                    <a:pt x="2077" y="78"/>
                  </a:cubicBezTo>
                  <a:cubicBezTo>
                    <a:pt x="2071" y="75"/>
                    <a:pt x="2068" y="78"/>
                    <a:pt x="2061" y="80"/>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39" y="53"/>
                  </a:cubicBezTo>
                  <a:cubicBezTo>
                    <a:pt x="2035" y="55"/>
                    <a:pt x="2032" y="56"/>
                    <a:pt x="2028" y="57"/>
                  </a:cubicBezTo>
                  <a:cubicBezTo>
                    <a:pt x="2023" y="58"/>
                    <a:pt x="2024" y="60"/>
                    <a:pt x="2022" y="65"/>
                  </a:cubicBezTo>
                  <a:cubicBezTo>
                    <a:pt x="2022" y="67"/>
                    <a:pt x="2015" y="67"/>
                    <a:pt x="2013" y="68"/>
                  </a:cubicBezTo>
                  <a:cubicBezTo>
                    <a:pt x="2012" y="68"/>
                    <a:pt x="2010" y="75"/>
                    <a:pt x="2009" y="77"/>
                  </a:cubicBezTo>
                  <a:cubicBezTo>
                    <a:pt x="2009" y="78"/>
                    <a:pt x="2014" y="81"/>
                    <a:pt x="2015" y="82"/>
                  </a:cubicBezTo>
                  <a:close/>
                  <a:moveTo>
                    <a:pt x="2699" y="234"/>
                  </a:moveTo>
                  <a:cubicBezTo>
                    <a:pt x="2701" y="233"/>
                    <a:pt x="2703" y="235"/>
                    <a:pt x="2705" y="235"/>
                  </a:cubicBezTo>
                  <a:cubicBezTo>
                    <a:pt x="2712" y="233"/>
                    <a:pt x="2717" y="233"/>
                    <a:pt x="2722" y="228"/>
                  </a:cubicBezTo>
                  <a:cubicBezTo>
                    <a:pt x="2719" y="226"/>
                    <a:pt x="2717" y="223"/>
                    <a:pt x="2713" y="222"/>
                  </a:cubicBezTo>
                  <a:cubicBezTo>
                    <a:pt x="2709" y="222"/>
                    <a:pt x="2704" y="222"/>
                    <a:pt x="2699" y="222"/>
                  </a:cubicBezTo>
                  <a:cubicBezTo>
                    <a:pt x="2696" y="222"/>
                    <a:pt x="2691" y="225"/>
                    <a:pt x="2688" y="226"/>
                  </a:cubicBezTo>
                  <a:cubicBezTo>
                    <a:pt x="2687" y="227"/>
                    <a:pt x="2690" y="235"/>
                    <a:pt x="2690" y="237"/>
                  </a:cubicBezTo>
                  <a:cubicBezTo>
                    <a:pt x="2693" y="236"/>
                    <a:pt x="2696" y="235"/>
                    <a:pt x="2699" y="234"/>
                  </a:cubicBezTo>
                  <a:close/>
                  <a:moveTo>
                    <a:pt x="1429" y="258"/>
                  </a:moveTo>
                  <a:cubicBezTo>
                    <a:pt x="1427" y="260"/>
                    <a:pt x="1423" y="260"/>
                    <a:pt x="1424" y="264"/>
                  </a:cubicBezTo>
                  <a:cubicBezTo>
                    <a:pt x="1426" y="263"/>
                    <a:pt x="1427" y="261"/>
                    <a:pt x="1428" y="260"/>
                  </a:cubicBezTo>
                  <a:cubicBezTo>
                    <a:pt x="1429" y="260"/>
                    <a:pt x="1429" y="259"/>
                    <a:pt x="1429" y="258"/>
                  </a:cubicBezTo>
                  <a:close/>
                  <a:moveTo>
                    <a:pt x="1409" y="276"/>
                  </a:moveTo>
                  <a:cubicBezTo>
                    <a:pt x="1411" y="276"/>
                    <a:pt x="1413" y="275"/>
                    <a:pt x="1413"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8"/>
                    <a:pt x="1420" y="269"/>
                  </a:cubicBezTo>
                  <a:cubicBezTo>
                    <a:pt x="1424" y="267"/>
                    <a:pt x="1423" y="264"/>
                    <a:pt x="1420" y="262"/>
                  </a:cubicBezTo>
                  <a:close/>
                  <a:moveTo>
                    <a:pt x="1279" y="401"/>
                  </a:moveTo>
                  <a:cubicBezTo>
                    <a:pt x="1281" y="401"/>
                    <a:pt x="1281" y="401"/>
                    <a:pt x="1283" y="400"/>
                  </a:cubicBezTo>
                  <a:cubicBezTo>
                    <a:pt x="1281" y="400"/>
                    <a:pt x="1281" y="399"/>
                    <a:pt x="1279" y="399"/>
                  </a:cubicBezTo>
                  <a:cubicBezTo>
                    <a:pt x="1280" y="399"/>
                    <a:pt x="1280" y="399"/>
                    <a:pt x="1280" y="399"/>
                  </a:cubicBezTo>
                  <a:cubicBezTo>
                    <a:pt x="1278" y="397"/>
                    <a:pt x="1277" y="399"/>
                    <a:pt x="1277" y="401"/>
                  </a:cubicBezTo>
                  <a:cubicBezTo>
                    <a:pt x="1278" y="401"/>
                    <a:pt x="1278" y="402"/>
                    <a:pt x="1278" y="402"/>
                  </a:cubicBezTo>
                  <a:cubicBezTo>
                    <a:pt x="1278" y="402"/>
                    <a:pt x="1279" y="401"/>
                    <a:pt x="1279" y="401"/>
                  </a:cubicBezTo>
                  <a:close/>
                  <a:moveTo>
                    <a:pt x="1482" y="240"/>
                  </a:moveTo>
                  <a:cubicBezTo>
                    <a:pt x="1483" y="238"/>
                    <a:pt x="1485" y="237"/>
                    <a:pt x="1485" y="235"/>
                  </a:cubicBezTo>
                  <a:cubicBezTo>
                    <a:pt x="1483" y="236"/>
                    <a:pt x="1483" y="237"/>
                    <a:pt x="1480" y="237"/>
                  </a:cubicBezTo>
                  <a:cubicBezTo>
                    <a:pt x="1478" y="236"/>
                    <a:pt x="1476" y="236"/>
                    <a:pt x="1474" y="236"/>
                  </a:cubicBezTo>
                  <a:cubicBezTo>
                    <a:pt x="1475" y="241"/>
                    <a:pt x="1478" y="240"/>
                    <a:pt x="1482" y="240"/>
                  </a:cubicBezTo>
                  <a:close/>
                  <a:moveTo>
                    <a:pt x="1257" y="439"/>
                  </a:moveTo>
                  <a:cubicBezTo>
                    <a:pt x="1258" y="437"/>
                    <a:pt x="1259" y="436"/>
                    <a:pt x="1259" y="435"/>
                  </a:cubicBezTo>
                  <a:cubicBezTo>
                    <a:pt x="1258" y="435"/>
                    <a:pt x="1256" y="436"/>
                    <a:pt x="1257" y="439"/>
                  </a:cubicBezTo>
                  <a:close/>
                  <a:moveTo>
                    <a:pt x="1421" y="270"/>
                  </a:moveTo>
                  <a:cubicBezTo>
                    <a:pt x="1418" y="270"/>
                    <a:pt x="1415" y="269"/>
                    <a:pt x="1415" y="274"/>
                  </a:cubicBezTo>
                  <a:cubicBezTo>
                    <a:pt x="1417" y="273"/>
                    <a:pt x="1419" y="271"/>
                    <a:pt x="1421" y="270"/>
                  </a:cubicBezTo>
                  <a:close/>
                  <a:moveTo>
                    <a:pt x="1262" y="440"/>
                  </a:moveTo>
                  <a:cubicBezTo>
                    <a:pt x="1262" y="441"/>
                    <a:pt x="1263" y="442"/>
                    <a:pt x="1263" y="443"/>
                  </a:cubicBezTo>
                  <a:cubicBezTo>
                    <a:pt x="1264" y="441"/>
                    <a:pt x="1264" y="440"/>
                    <a:pt x="1262" y="440"/>
                  </a:cubicBezTo>
                  <a:close/>
                  <a:moveTo>
                    <a:pt x="1260" y="419"/>
                  </a:moveTo>
                  <a:cubicBezTo>
                    <a:pt x="1260" y="420"/>
                    <a:pt x="1259" y="420"/>
                    <a:pt x="1259" y="420"/>
                  </a:cubicBezTo>
                  <a:cubicBezTo>
                    <a:pt x="1260" y="420"/>
                    <a:pt x="1260" y="420"/>
                    <a:pt x="1261" y="421"/>
                  </a:cubicBezTo>
                  <a:cubicBezTo>
                    <a:pt x="1259" y="422"/>
                    <a:pt x="1259" y="424"/>
                    <a:pt x="1258" y="426"/>
                  </a:cubicBezTo>
                  <a:cubicBezTo>
                    <a:pt x="1258" y="427"/>
                    <a:pt x="1255" y="428"/>
                    <a:pt x="1254" y="429"/>
                  </a:cubicBezTo>
                  <a:cubicBezTo>
                    <a:pt x="1258" y="430"/>
                    <a:pt x="1258" y="431"/>
                    <a:pt x="1254" y="432"/>
                  </a:cubicBezTo>
                  <a:cubicBezTo>
                    <a:pt x="1256" y="434"/>
                    <a:pt x="1262" y="432"/>
                    <a:pt x="1257" y="429"/>
                  </a:cubicBezTo>
                  <a:cubicBezTo>
                    <a:pt x="1260" y="431"/>
                    <a:pt x="1261" y="428"/>
                    <a:pt x="1263" y="426"/>
                  </a:cubicBezTo>
                  <a:cubicBezTo>
                    <a:pt x="1264" y="427"/>
                    <a:pt x="1264" y="427"/>
                    <a:pt x="1264" y="427"/>
                  </a:cubicBezTo>
                  <a:cubicBezTo>
                    <a:pt x="1261" y="429"/>
                    <a:pt x="1261" y="433"/>
                    <a:pt x="1260" y="436"/>
                  </a:cubicBezTo>
                  <a:cubicBezTo>
                    <a:pt x="1259" y="438"/>
                    <a:pt x="1261" y="439"/>
                    <a:pt x="1259" y="441"/>
                  </a:cubicBezTo>
                  <a:cubicBezTo>
                    <a:pt x="1259" y="443"/>
                    <a:pt x="1258" y="444"/>
                    <a:pt x="1259" y="445"/>
                  </a:cubicBezTo>
                  <a:cubicBezTo>
                    <a:pt x="1261" y="447"/>
                    <a:pt x="1261" y="442"/>
                    <a:pt x="1261" y="440"/>
                  </a:cubicBezTo>
                  <a:cubicBezTo>
                    <a:pt x="1261" y="437"/>
                    <a:pt x="1261" y="434"/>
                    <a:pt x="1265" y="433"/>
                  </a:cubicBezTo>
                  <a:cubicBezTo>
                    <a:pt x="1261" y="436"/>
                    <a:pt x="1264" y="439"/>
                    <a:pt x="1266" y="434"/>
                  </a:cubicBezTo>
                  <a:cubicBezTo>
                    <a:pt x="1267" y="435"/>
                    <a:pt x="1267" y="436"/>
                    <a:pt x="1267" y="437"/>
                  </a:cubicBezTo>
                  <a:cubicBezTo>
                    <a:pt x="1265" y="437"/>
                    <a:pt x="1266" y="438"/>
                    <a:pt x="1266" y="440"/>
                  </a:cubicBezTo>
                  <a:cubicBezTo>
                    <a:pt x="1267" y="443"/>
                    <a:pt x="1267" y="442"/>
                    <a:pt x="1266" y="445"/>
                  </a:cubicBezTo>
                  <a:cubicBezTo>
                    <a:pt x="1265" y="449"/>
                    <a:pt x="1262" y="449"/>
                    <a:pt x="1266" y="452"/>
                  </a:cubicBezTo>
                  <a:cubicBezTo>
                    <a:pt x="1266" y="452"/>
                    <a:pt x="1266" y="451"/>
                    <a:pt x="1265" y="450"/>
                  </a:cubicBezTo>
                  <a:cubicBezTo>
                    <a:pt x="1267" y="451"/>
                    <a:pt x="1270" y="453"/>
                    <a:pt x="1269" y="450"/>
                  </a:cubicBezTo>
                  <a:cubicBezTo>
                    <a:pt x="1272" y="452"/>
                    <a:pt x="1276" y="448"/>
                    <a:pt x="1280" y="448"/>
                  </a:cubicBezTo>
                  <a:cubicBezTo>
                    <a:pt x="1273" y="450"/>
                    <a:pt x="1277" y="461"/>
                    <a:pt x="1281" y="458"/>
                  </a:cubicBezTo>
                  <a:cubicBezTo>
                    <a:pt x="1279" y="461"/>
                    <a:pt x="1279" y="466"/>
                    <a:pt x="1282" y="468"/>
                  </a:cubicBezTo>
                  <a:cubicBezTo>
                    <a:pt x="1281" y="468"/>
                    <a:pt x="1281" y="468"/>
                    <a:pt x="1281" y="468"/>
                  </a:cubicBezTo>
                  <a:cubicBezTo>
                    <a:pt x="1280" y="467"/>
                    <a:pt x="1280" y="468"/>
                    <a:pt x="1279" y="467"/>
                  </a:cubicBezTo>
                  <a:cubicBezTo>
                    <a:pt x="1279" y="468"/>
                    <a:pt x="1279" y="468"/>
                    <a:pt x="1279" y="469"/>
                  </a:cubicBezTo>
                  <a:cubicBezTo>
                    <a:pt x="1277" y="468"/>
                    <a:pt x="1274" y="467"/>
                    <a:pt x="1272" y="469"/>
                  </a:cubicBezTo>
                  <a:cubicBezTo>
                    <a:pt x="1271" y="467"/>
                    <a:pt x="1270" y="466"/>
                    <a:pt x="1268" y="467"/>
                  </a:cubicBezTo>
                  <a:cubicBezTo>
                    <a:pt x="1271" y="470"/>
                    <a:pt x="1269" y="472"/>
                    <a:pt x="1267" y="474"/>
                  </a:cubicBezTo>
                  <a:cubicBezTo>
                    <a:pt x="1268" y="473"/>
                    <a:pt x="1270" y="473"/>
                    <a:pt x="1272" y="473"/>
                  </a:cubicBezTo>
                  <a:cubicBezTo>
                    <a:pt x="1271" y="476"/>
                    <a:pt x="1273" y="477"/>
                    <a:pt x="1271" y="481"/>
                  </a:cubicBezTo>
                  <a:cubicBezTo>
                    <a:pt x="1270" y="482"/>
                    <a:pt x="1265" y="483"/>
                    <a:pt x="1263" y="484"/>
                  </a:cubicBezTo>
                  <a:cubicBezTo>
                    <a:pt x="1263" y="485"/>
                    <a:pt x="1263" y="486"/>
                    <a:pt x="1263" y="486"/>
                  </a:cubicBezTo>
                  <a:cubicBezTo>
                    <a:pt x="1265" y="490"/>
                    <a:pt x="1268" y="485"/>
                    <a:pt x="1272" y="487"/>
                  </a:cubicBezTo>
                  <a:cubicBezTo>
                    <a:pt x="1271" y="487"/>
                    <a:pt x="1271" y="487"/>
                    <a:pt x="1270" y="488"/>
                  </a:cubicBezTo>
                  <a:cubicBezTo>
                    <a:pt x="1272" y="488"/>
                    <a:pt x="1275" y="490"/>
                    <a:pt x="1276" y="490"/>
                  </a:cubicBezTo>
                  <a:cubicBezTo>
                    <a:pt x="1278" y="489"/>
                    <a:pt x="1281" y="488"/>
                    <a:pt x="1284" y="487"/>
                  </a:cubicBezTo>
                  <a:cubicBezTo>
                    <a:pt x="1282" y="489"/>
                    <a:pt x="1280" y="490"/>
                    <a:pt x="1280" y="493"/>
                  </a:cubicBezTo>
                  <a:cubicBezTo>
                    <a:pt x="1275" y="492"/>
                    <a:pt x="1270" y="490"/>
                    <a:pt x="1268" y="496"/>
                  </a:cubicBezTo>
                  <a:cubicBezTo>
                    <a:pt x="1268" y="500"/>
                    <a:pt x="1262" y="502"/>
                    <a:pt x="1260" y="505"/>
                  </a:cubicBezTo>
                  <a:cubicBezTo>
                    <a:pt x="1264" y="508"/>
                    <a:pt x="1269" y="499"/>
                    <a:pt x="1275" y="504"/>
                  </a:cubicBezTo>
                  <a:cubicBezTo>
                    <a:pt x="1278" y="495"/>
                    <a:pt x="1279" y="502"/>
                    <a:pt x="1286" y="499"/>
                  </a:cubicBezTo>
                  <a:cubicBezTo>
                    <a:pt x="1287" y="498"/>
                    <a:pt x="1291" y="495"/>
                    <a:pt x="1293" y="495"/>
                  </a:cubicBezTo>
                  <a:cubicBezTo>
                    <a:pt x="1296" y="495"/>
                    <a:pt x="1296" y="498"/>
                    <a:pt x="1299" y="497"/>
                  </a:cubicBezTo>
                  <a:cubicBezTo>
                    <a:pt x="1304" y="496"/>
                    <a:pt x="1308" y="496"/>
                    <a:pt x="1313" y="494"/>
                  </a:cubicBezTo>
                  <a:cubicBezTo>
                    <a:pt x="1320" y="491"/>
                    <a:pt x="1309" y="489"/>
                    <a:pt x="1307" y="489"/>
                  </a:cubicBezTo>
                  <a:cubicBezTo>
                    <a:pt x="1313" y="485"/>
                    <a:pt x="1316" y="483"/>
                    <a:pt x="1317" y="476"/>
                  </a:cubicBezTo>
                  <a:cubicBezTo>
                    <a:pt x="1318" y="469"/>
                    <a:pt x="1306" y="474"/>
                    <a:pt x="1304" y="473"/>
                  </a:cubicBezTo>
                  <a:cubicBezTo>
                    <a:pt x="1309" y="469"/>
                    <a:pt x="1302" y="463"/>
                    <a:pt x="1299" y="463"/>
                  </a:cubicBezTo>
                  <a:cubicBezTo>
                    <a:pt x="1301" y="462"/>
                    <a:pt x="1303" y="463"/>
                    <a:pt x="1304" y="465"/>
                  </a:cubicBezTo>
                  <a:cubicBezTo>
                    <a:pt x="1303" y="456"/>
                    <a:pt x="1295" y="455"/>
                    <a:pt x="1293" y="448"/>
                  </a:cubicBezTo>
                  <a:cubicBezTo>
                    <a:pt x="1290" y="438"/>
                    <a:pt x="1286" y="437"/>
                    <a:pt x="1277" y="436"/>
                  </a:cubicBezTo>
                  <a:cubicBezTo>
                    <a:pt x="1278" y="434"/>
                    <a:pt x="1280" y="433"/>
                    <a:pt x="1283" y="434"/>
                  </a:cubicBezTo>
                  <a:cubicBezTo>
                    <a:pt x="1280" y="428"/>
                    <a:pt x="1292" y="422"/>
                    <a:pt x="1289" y="417"/>
                  </a:cubicBezTo>
                  <a:cubicBezTo>
                    <a:pt x="1287" y="413"/>
                    <a:pt x="1273" y="415"/>
                    <a:pt x="1271" y="418"/>
                  </a:cubicBezTo>
                  <a:cubicBezTo>
                    <a:pt x="1270" y="418"/>
                    <a:pt x="1270" y="418"/>
                    <a:pt x="1270" y="418"/>
                  </a:cubicBezTo>
                  <a:cubicBezTo>
                    <a:pt x="1271" y="417"/>
                    <a:pt x="1272" y="415"/>
                    <a:pt x="1273" y="414"/>
                  </a:cubicBezTo>
                  <a:cubicBezTo>
                    <a:pt x="1272" y="414"/>
                    <a:pt x="1271" y="413"/>
                    <a:pt x="1269" y="413"/>
                  </a:cubicBezTo>
                  <a:cubicBezTo>
                    <a:pt x="1270" y="413"/>
                    <a:pt x="1271" y="413"/>
                    <a:pt x="1272" y="413"/>
                  </a:cubicBezTo>
                  <a:cubicBezTo>
                    <a:pt x="1273" y="410"/>
                    <a:pt x="1279" y="409"/>
                    <a:pt x="1280" y="404"/>
                  </a:cubicBezTo>
                  <a:cubicBezTo>
                    <a:pt x="1277" y="403"/>
                    <a:pt x="1272" y="404"/>
                    <a:pt x="1269" y="406"/>
                  </a:cubicBezTo>
                  <a:cubicBezTo>
                    <a:pt x="1267" y="405"/>
                    <a:pt x="1269" y="405"/>
                    <a:pt x="1267" y="406"/>
                  </a:cubicBezTo>
                  <a:cubicBezTo>
                    <a:pt x="1266" y="402"/>
                    <a:pt x="1263" y="405"/>
                    <a:pt x="1264" y="408"/>
                  </a:cubicBezTo>
                  <a:cubicBezTo>
                    <a:pt x="1264" y="408"/>
                    <a:pt x="1263" y="409"/>
                    <a:pt x="1262" y="409"/>
                  </a:cubicBezTo>
                  <a:cubicBezTo>
                    <a:pt x="1262" y="410"/>
                    <a:pt x="1262" y="410"/>
                    <a:pt x="1261" y="411"/>
                  </a:cubicBezTo>
                  <a:cubicBezTo>
                    <a:pt x="1262" y="412"/>
                    <a:pt x="1263" y="413"/>
                    <a:pt x="1264" y="414"/>
                  </a:cubicBezTo>
                  <a:cubicBezTo>
                    <a:pt x="1263" y="413"/>
                    <a:pt x="1261" y="413"/>
                    <a:pt x="1259" y="413"/>
                  </a:cubicBezTo>
                  <a:cubicBezTo>
                    <a:pt x="1260" y="415"/>
                    <a:pt x="1260" y="416"/>
                    <a:pt x="1260" y="418"/>
                  </a:cubicBezTo>
                  <a:cubicBezTo>
                    <a:pt x="1260" y="417"/>
                    <a:pt x="1259" y="417"/>
                    <a:pt x="1258" y="417"/>
                  </a:cubicBezTo>
                  <a:cubicBezTo>
                    <a:pt x="1258" y="419"/>
                    <a:pt x="1259" y="419"/>
                    <a:pt x="1260" y="419"/>
                  </a:cubicBezTo>
                  <a:close/>
                  <a:moveTo>
                    <a:pt x="1270" y="455"/>
                  </a:moveTo>
                  <a:cubicBezTo>
                    <a:pt x="1268" y="456"/>
                    <a:pt x="1267" y="457"/>
                    <a:pt x="1267" y="459"/>
                  </a:cubicBezTo>
                  <a:cubicBezTo>
                    <a:pt x="1267" y="459"/>
                    <a:pt x="1268" y="459"/>
                    <a:pt x="1268" y="459"/>
                  </a:cubicBezTo>
                  <a:cubicBezTo>
                    <a:pt x="1270" y="458"/>
                    <a:pt x="1270" y="457"/>
                    <a:pt x="1270" y="455"/>
                  </a:cubicBezTo>
                  <a:close/>
                  <a:moveTo>
                    <a:pt x="1434" y="267"/>
                  </a:moveTo>
                  <a:cubicBezTo>
                    <a:pt x="1436" y="264"/>
                    <a:pt x="1439" y="261"/>
                    <a:pt x="1442" y="258"/>
                  </a:cubicBezTo>
                  <a:cubicBezTo>
                    <a:pt x="1440" y="260"/>
                    <a:pt x="1438" y="261"/>
                    <a:pt x="1436" y="263"/>
                  </a:cubicBezTo>
                  <a:cubicBezTo>
                    <a:pt x="1434" y="263"/>
                    <a:pt x="1433" y="265"/>
                    <a:pt x="1434" y="267"/>
                  </a:cubicBezTo>
                  <a:close/>
                  <a:moveTo>
                    <a:pt x="1449" y="249"/>
                  </a:moveTo>
                  <a:cubicBezTo>
                    <a:pt x="1448" y="251"/>
                    <a:pt x="1446" y="251"/>
                    <a:pt x="1444" y="254"/>
                  </a:cubicBezTo>
                  <a:cubicBezTo>
                    <a:pt x="1446" y="254"/>
                    <a:pt x="1447" y="254"/>
                    <a:pt x="1449" y="254"/>
                  </a:cubicBezTo>
                  <a:cubicBezTo>
                    <a:pt x="1451" y="251"/>
                    <a:pt x="1453" y="250"/>
                    <a:pt x="1449" y="249"/>
                  </a:cubicBezTo>
                  <a:close/>
                  <a:moveTo>
                    <a:pt x="1439" y="254"/>
                  </a:moveTo>
                  <a:cubicBezTo>
                    <a:pt x="1435" y="255"/>
                    <a:pt x="1435" y="255"/>
                    <a:pt x="1435" y="259"/>
                  </a:cubicBezTo>
                  <a:cubicBezTo>
                    <a:pt x="1434" y="265"/>
                    <a:pt x="1443" y="257"/>
                    <a:pt x="1444" y="256"/>
                  </a:cubicBezTo>
                  <a:cubicBezTo>
                    <a:pt x="1443" y="252"/>
                    <a:pt x="1441" y="253"/>
                    <a:pt x="1439" y="254"/>
                  </a:cubicBezTo>
                  <a:close/>
                  <a:moveTo>
                    <a:pt x="1456" y="247"/>
                  </a:moveTo>
                  <a:cubicBezTo>
                    <a:pt x="1454" y="246"/>
                    <a:pt x="1451" y="245"/>
                    <a:pt x="1450" y="249"/>
                  </a:cubicBezTo>
                  <a:cubicBezTo>
                    <a:pt x="1451" y="249"/>
                    <a:pt x="1452" y="250"/>
                    <a:pt x="1453" y="250"/>
                  </a:cubicBezTo>
                  <a:cubicBezTo>
                    <a:pt x="1454" y="250"/>
                    <a:pt x="1456" y="249"/>
                    <a:pt x="1456" y="247"/>
                  </a:cubicBezTo>
                  <a:close/>
                  <a:moveTo>
                    <a:pt x="1430" y="264"/>
                  </a:moveTo>
                  <a:cubicBezTo>
                    <a:pt x="1428" y="265"/>
                    <a:pt x="1429" y="267"/>
                    <a:pt x="1426" y="269"/>
                  </a:cubicBezTo>
                  <a:cubicBezTo>
                    <a:pt x="1427" y="267"/>
                    <a:pt x="1427" y="265"/>
                    <a:pt x="1427" y="263"/>
                  </a:cubicBezTo>
                  <a:cubicBezTo>
                    <a:pt x="1425" y="263"/>
                    <a:pt x="1424" y="265"/>
                    <a:pt x="1425" y="268"/>
                  </a:cubicBezTo>
                  <a:cubicBezTo>
                    <a:pt x="1424" y="268"/>
                    <a:pt x="1423" y="268"/>
                    <a:pt x="1422" y="268"/>
                  </a:cubicBezTo>
                  <a:cubicBezTo>
                    <a:pt x="1422" y="271"/>
                    <a:pt x="1423" y="270"/>
                    <a:pt x="1421" y="272"/>
                  </a:cubicBezTo>
                  <a:cubicBezTo>
                    <a:pt x="1424" y="272"/>
                    <a:pt x="1425" y="273"/>
                    <a:pt x="1427" y="271"/>
                  </a:cubicBezTo>
                  <a:cubicBezTo>
                    <a:pt x="1428" y="269"/>
                    <a:pt x="1430" y="268"/>
                    <a:pt x="1432" y="268"/>
                  </a:cubicBezTo>
                  <a:cubicBezTo>
                    <a:pt x="1433" y="266"/>
                    <a:pt x="1432" y="262"/>
                    <a:pt x="1430" y="264"/>
                  </a:cubicBezTo>
                  <a:close/>
                  <a:moveTo>
                    <a:pt x="1423" y="275"/>
                  </a:moveTo>
                  <a:cubicBezTo>
                    <a:pt x="1423" y="279"/>
                    <a:pt x="1421" y="279"/>
                    <a:pt x="1418" y="280"/>
                  </a:cubicBezTo>
                  <a:cubicBezTo>
                    <a:pt x="1419" y="281"/>
                    <a:pt x="1419" y="281"/>
                    <a:pt x="1420" y="282"/>
                  </a:cubicBezTo>
                  <a:cubicBezTo>
                    <a:pt x="1420" y="283"/>
                    <a:pt x="1419" y="284"/>
                    <a:pt x="1418" y="284"/>
                  </a:cubicBezTo>
                  <a:cubicBezTo>
                    <a:pt x="1422" y="281"/>
                    <a:pt x="1423" y="280"/>
                    <a:pt x="1423" y="275"/>
                  </a:cubicBezTo>
                  <a:close/>
                  <a:moveTo>
                    <a:pt x="1426" y="274"/>
                  </a:moveTo>
                  <a:cubicBezTo>
                    <a:pt x="1425" y="273"/>
                    <a:pt x="1424" y="274"/>
                    <a:pt x="1424" y="273"/>
                  </a:cubicBezTo>
                  <a:cubicBezTo>
                    <a:pt x="1423" y="275"/>
                    <a:pt x="1424" y="276"/>
                    <a:pt x="1424" y="277"/>
                  </a:cubicBezTo>
                  <a:cubicBezTo>
                    <a:pt x="1426" y="275"/>
                    <a:pt x="1429" y="272"/>
                    <a:pt x="1431" y="270"/>
                  </a:cubicBezTo>
                  <a:cubicBezTo>
                    <a:pt x="1429" y="270"/>
                    <a:pt x="1427" y="271"/>
                    <a:pt x="1426" y="274"/>
                  </a:cubicBezTo>
                  <a:close/>
                  <a:moveTo>
                    <a:pt x="1462" y="248"/>
                  </a:moveTo>
                  <a:cubicBezTo>
                    <a:pt x="1459" y="246"/>
                    <a:pt x="1453" y="250"/>
                    <a:pt x="1451" y="253"/>
                  </a:cubicBezTo>
                  <a:cubicBezTo>
                    <a:pt x="1452" y="253"/>
                    <a:pt x="1454" y="252"/>
                    <a:pt x="1455" y="251"/>
                  </a:cubicBezTo>
                  <a:cubicBezTo>
                    <a:pt x="1458" y="250"/>
                    <a:pt x="1460" y="249"/>
                    <a:pt x="1462" y="248"/>
                  </a:cubicBezTo>
                  <a:close/>
                  <a:moveTo>
                    <a:pt x="1465" y="244"/>
                  </a:moveTo>
                  <a:cubicBezTo>
                    <a:pt x="1464" y="244"/>
                    <a:pt x="1462" y="244"/>
                    <a:pt x="1462" y="244"/>
                  </a:cubicBezTo>
                  <a:cubicBezTo>
                    <a:pt x="1462" y="245"/>
                    <a:pt x="1462" y="246"/>
                    <a:pt x="1462" y="246"/>
                  </a:cubicBezTo>
                  <a:cubicBezTo>
                    <a:pt x="1464" y="248"/>
                    <a:pt x="1465" y="247"/>
                    <a:pt x="1465" y="244"/>
                  </a:cubicBezTo>
                  <a:close/>
                  <a:moveTo>
                    <a:pt x="1850" y="192"/>
                  </a:moveTo>
                  <a:cubicBezTo>
                    <a:pt x="1845" y="192"/>
                    <a:pt x="1846" y="194"/>
                    <a:pt x="1846" y="200"/>
                  </a:cubicBezTo>
                  <a:cubicBezTo>
                    <a:pt x="1850" y="199"/>
                    <a:pt x="1855" y="198"/>
                    <a:pt x="1859" y="197"/>
                  </a:cubicBezTo>
                  <a:cubicBezTo>
                    <a:pt x="1857" y="193"/>
                    <a:pt x="1854" y="191"/>
                    <a:pt x="1850" y="192"/>
                  </a:cubicBezTo>
                  <a:close/>
                  <a:moveTo>
                    <a:pt x="2309" y="678"/>
                  </a:moveTo>
                  <a:cubicBezTo>
                    <a:pt x="2309" y="680"/>
                    <a:pt x="2309" y="682"/>
                    <a:pt x="2310" y="684"/>
                  </a:cubicBezTo>
                  <a:cubicBezTo>
                    <a:pt x="2314" y="684"/>
                    <a:pt x="2311" y="679"/>
                    <a:pt x="2314" y="679"/>
                  </a:cubicBezTo>
                  <a:cubicBezTo>
                    <a:pt x="2319" y="680"/>
                    <a:pt x="2316" y="685"/>
                    <a:pt x="2315" y="687"/>
                  </a:cubicBezTo>
                  <a:cubicBezTo>
                    <a:pt x="2313" y="691"/>
                    <a:pt x="2312" y="702"/>
                    <a:pt x="2319" y="698"/>
                  </a:cubicBezTo>
                  <a:cubicBezTo>
                    <a:pt x="2324" y="694"/>
                    <a:pt x="2325" y="687"/>
                    <a:pt x="2328" y="682"/>
                  </a:cubicBezTo>
                  <a:cubicBezTo>
                    <a:pt x="2329" y="680"/>
                    <a:pt x="2326" y="676"/>
                    <a:pt x="2325" y="675"/>
                  </a:cubicBezTo>
                  <a:cubicBezTo>
                    <a:pt x="2324" y="672"/>
                    <a:pt x="2322" y="676"/>
                    <a:pt x="2320" y="672"/>
                  </a:cubicBezTo>
                  <a:cubicBezTo>
                    <a:pt x="2324" y="669"/>
                    <a:pt x="2328" y="674"/>
                    <a:pt x="2330" y="667"/>
                  </a:cubicBezTo>
                  <a:cubicBezTo>
                    <a:pt x="2332" y="671"/>
                    <a:pt x="2334" y="669"/>
                    <a:pt x="2336" y="668"/>
                  </a:cubicBezTo>
                  <a:cubicBezTo>
                    <a:pt x="2337" y="667"/>
                    <a:pt x="2342" y="666"/>
                    <a:pt x="2342" y="665"/>
                  </a:cubicBezTo>
                  <a:cubicBezTo>
                    <a:pt x="2345" y="662"/>
                    <a:pt x="2351" y="664"/>
                    <a:pt x="2354" y="664"/>
                  </a:cubicBezTo>
                  <a:cubicBezTo>
                    <a:pt x="2349" y="669"/>
                    <a:pt x="2352" y="673"/>
                    <a:pt x="2356" y="677"/>
                  </a:cubicBezTo>
                  <a:cubicBezTo>
                    <a:pt x="2359" y="673"/>
                    <a:pt x="2361" y="667"/>
                    <a:pt x="2365" y="668"/>
                  </a:cubicBezTo>
                  <a:cubicBezTo>
                    <a:pt x="2363" y="666"/>
                    <a:pt x="2362" y="663"/>
                    <a:pt x="2365" y="661"/>
                  </a:cubicBezTo>
                  <a:cubicBezTo>
                    <a:pt x="2369" y="667"/>
                    <a:pt x="2376" y="664"/>
                    <a:pt x="2380" y="659"/>
                  </a:cubicBezTo>
                  <a:cubicBezTo>
                    <a:pt x="2381" y="661"/>
                    <a:pt x="2381" y="663"/>
                    <a:pt x="2382" y="664"/>
                  </a:cubicBezTo>
                  <a:cubicBezTo>
                    <a:pt x="2384" y="661"/>
                    <a:pt x="2386" y="658"/>
                    <a:pt x="2389" y="656"/>
                  </a:cubicBezTo>
                  <a:cubicBezTo>
                    <a:pt x="2388" y="658"/>
                    <a:pt x="2388" y="660"/>
                    <a:pt x="2387" y="662"/>
                  </a:cubicBezTo>
                  <a:cubicBezTo>
                    <a:pt x="2391" y="660"/>
                    <a:pt x="2392" y="657"/>
                    <a:pt x="2395" y="655"/>
                  </a:cubicBezTo>
                  <a:cubicBezTo>
                    <a:pt x="2396" y="655"/>
                    <a:pt x="2395" y="647"/>
                    <a:pt x="2395" y="645"/>
                  </a:cubicBezTo>
                  <a:cubicBezTo>
                    <a:pt x="2396" y="641"/>
                    <a:pt x="2398" y="641"/>
                    <a:pt x="2398" y="635"/>
                  </a:cubicBezTo>
                  <a:cubicBezTo>
                    <a:pt x="2397" y="632"/>
                    <a:pt x="2397" y="627"/>
                    <a:pt x="2401" y="629"/>
                  </a:cubicBezTo>
                  <a:cubicBezTo>
                    <a:pt x="2401" y="626"/>
                    <a:pt x="2401" y="623"/>
                    <a:pt x="2403" y="622"/>
                  </a:cubicBezTo>
                  <a:cubicBezTo>
                    <a:pt x="2406" y="620"/>
                    <a:pt x="2405" y="616"/>
                    <a:pt x="2405" y="613"/>
                  </a:cubicBezTo>
                  <a:cubicBezTo>
                    <a:pt x="2405" y="610"/>
                    <a:pt x="2402" y="607"/>
                    <a:pt x="2401" y="604"/>
                  </a:cubicBezTo>
                  <a:cubicBezTo>
                    <a:pt x="2400" y="602"/>
                    <a:pt x="2401" y="600"/>
                    <a:pt x="2402" y="597"/>
                  </a:cubicBezTo>
                  <a:cubicBezTo>
                    <a:pt x="2398" y="595"/>
                    <a:pt x="2395" y="598"/>
                    <a:pt x="2397" y="603"/>
                  </a:cubicBezTo>
                  <a:cubicBezTo>
                    <a:pt x="2394" y="593"/>
                    <a:pt x="2389" y="605"/>
                    <a:pt x="2388" y="609"/>
                  </a:cubicBezTo>
                  <a:cubicBezTo>
                    <a:pt x="2387" y="612"/>
                    <a:pt x="2390" y="613"/>
                    <a:pt x="2390" y="615"/>
                  </a:cubicBezTo>
                  <a:cubicBezTo>
                    <a:pt x="2389" y="618"/>
                    <a:pt x="2387" y="622"/>
                    <a:pt x="2386" y="626"/>
                  </a:cubicBezTo>
                  <a:cubicBezTo>
                    <a:pt x="2385" y="631"/>
                    <a:pt x="2381" y="636"/>
                    <a:pt x="2377" y="638"/>
                  </a:cubicBezTo>
                  <a:cubicBezTo>
                    <a:pt x="2374" y="640"/>
                    <a:pt x="2371" y="641"/>
                    <a:pt x="2368" y="642"/>
                  </a:cubicBezTo>
                  <a:cubicBezTo>
                    <a:pt x="2365" y="642"/>
                    <a:pt x="2369" y="636"/>
                    <a:pt x="2370" y="636"/>
                  </a:cubicBezTo>
                  <a:cubicBezTo>
                    <a:pt x="2366" y="637"/>
                    <a:pt x="2364" y="637"/>
                    <a:pt x="2364" y="641"/>
                  </a:cubicBezTo>
                  <a:cubicBezTo>
                    <a:pt x="2364" y="644"/>
                    <a:pt x="2360" y="647"/>
                    <a:pt x="2359" y="649"/>
                  </a:cubicBezTo>
                  <a:cubicBezTo>
                    <a:pt x="2357" y="651"/>
                    <a:pt x="2359" y="653"/>
                    <a:pt x="2356" y="655"/>
                  </a:cubicBezTo>
                  <a:cubicBezTo>
                    <a:pt x="2352" y="657"/>
                    <a:pt x="2354" y="653"/>
                    <a:pt x="2351" y="653"/>
                  </a:cubicBezTo>
                  <a:cubicBezTo>
                    <a:pt x="2346" y="654"/>
                    <a:pt x="2336" y="653"/>
                    <a:pt x="2333" y="657"/>
                  </a:cubicBezTo>
                  <a:cubicBezTo>
                    <a:pt x="2329" y="663"/>
                    <a:pt x="2325" y="666"/>
                    <a:pt x="2319" y="666"/>
                  </a:cubicBezTo>
                  <a:cubicBezTo>
                    <a:pt x="2321" y="672"/>
                    <a:pt x="2313" y="675"/>
                    <a:pt x="2309" y="678"/>
                  </a:cubicBezTo>
                  <a:close/>
                  <a:moveTo>
                    <a:pt x="2301" y="950"/>
                  </a:moveTo>
                  <a:cubicBezTo>
                    <a:pt x="2299" y="952"/>
                    <a:pt x="2295" y="955"/>
                    <a:pt x="2293" y="957"/>
                  </a:cubicBezTo>
                  <a:cubicBezTo>
                    <a:pt x="2291" y="961"/>
                    <a:pt x="2293" y="962"/>
                    <a:pt x="2293" y="966"/>
                  </a:cubicBezTo>
                  <a:cubicBezTo>
                    <a:pt x="2294" y="968"/>
                    <a:pt x="2294" y="972"/>
                    <a:pt x="2294" y="975"/>
                  </a:cubicBezTo>
                  <a:cubicBezTo>
                    <a:pt x="2293" y="977"/>
                    <a:pt x="2298" y="980"/>
                    <a:pt x="2300" y="981"/>
                  </a:cubicBezTo>
                  <a:cubicBezTo>
                    <a:pt x="2299" y="977"/>
                    <a:pt x="2297" y="968"/>
                    <a:pt x="2304" y="971"/>
                  </a:cubicBezTo>
                  <a:cubicBezTo>
                    <a:pt x="2303" y="970"/>
                    <a:pt x="2296" y="966"/>
                    <a:pt x="2300" y="965"/>
                  </a:cubicBezTo>
                  <a:cubicBezTo>
                    <a:pt x="2303" y="964"/>
                    <a:pt x="2304" y="960"/>
                    <a:pt x="2300" y="959"/>
                  </a:cubicBezTo>
                  <a:cubicBezTo>
                    <a:pt x="2300" y="957"/>
                    <a:pt x="2301" y="956"/>
                    <a:pt x="2302" y="955"/>
                  </a:cubicBezTo>
                  <a:cubicBezTo>
                    <a:pt x="2302" y="953"/>
                    <a:pt x="2301" y="952"/>
                    <a:pt x="2301" y="950"/>
                  </a:cubicBezTo>
                  <a:close/>
                  <a:moveTo>
                    <a:pt x="2474" y="1179"/>
                  </a:moveTo>
                  <a:cubicBezTo>
                    <a:pt x="2470" y="1175"/>
                    <a:pt x="2476" y="1170"/>
                    <a:pt x="2469" y="1167"/>
                  </a:cubicBezTo>
                  <a:cubicBezTo>
                    <a:pt x="2468" y="1167"/>
                    <a:pt x="2464" y="1172"/>
                    <a:pt x="2464" y="1169"/>
                  </a:cubicBezTo>
                  <a:cubicBezTo>
                    <a:pt x="2463" y="1166"/>
                    <a:pt x="2462" y="1162"/>
                    <a:pt x="2461" y="1159"/>
                  </a:cubicBezTo>
                  <a:cubicBezTo>
                    <a:pt x="2459" y="1153"/>
                    <a:pt x="2459" y="1149"/>
                    <a:pt x="2454" y="1146"/>
                  </a:cubicBezTo>
                  <a:cubicBezTo>
                    <a:pt x="2452" y="1145"/>
                    <a:pt x="2438" y="1139"/>
                    <a:pt x="2438" y="1137"/>
                  </a:cubicBezTo>
                  <a:cubicBezTo>
                    <a:pt x="2438" y="1131"/>
                    <a:pt x="2439" y="1124"/>
                    <a:pt x="2435" y="1120"/>
                  </a:cubicBezTo>
                  <a:cubicBezTo>
                    <a:pt x="2430" y="1114"/>
                    <a:pt x="2430" y="1111"/>
                    <a:pt x="2430" y="1103"/>
                  </a:cubicBezTo>
                  <a:cubicBezTo>
                    <a:pt x="2430" y="1097"/>
                    <a:pt x="2423" y="1094"/>
                    <a:pt x="2419" y="1097"/>
                  </a:cubicBezTo>
                  <a:cubicBezTo>
                    <a:pt x="2418" y="1085"/>
                    <a:pt x="2414" y="1076"/>
                    <a:pt x="2409" y="1064"/>
                  </a:cubicBezTo>
                  <a:cubicBezTo>
                    <a:pt x="2404" y="1066"/>
                    <a:pt x="2403" y="1076"/>
                    <a:pt x="2402" y="1082"/>
                  </a:cubicBezTo>
                  <a:cubicBezTo>
                    <a:pt x="2400" y="1087"/>
                    <a:pt x="2401" y="1094"/>
                    <a:pt x="2402" y="1100"/>
                  </a:cubicBezTo>
                  <a:cubicBezTo>
                    <a:pt x="2402" y="1107"/>
                    <a:pt x="2398" y="1129"/>
                    <a:pt x="2388" y="1126"/>
                  </a:cubicBezTo>
                  <a:cubicBezTo>
                    <a:pt x="2385" y="1125"/>
                    <a:pt x="2382" y="1119"/>
                    <a:pt x="2378" y="1116"/>
                  </a:cubicBezTo>
                  <a:cubicBezTo>
                    <a:pt x="2372" y="1113"/>
                    <a:pt x="2365" y="1109"/>
                    <a:pt x="2359" y="1105"/>
                  </a:cubicBezTo>
                  <a:cubicBezTo>
                    <a:pt x="2353" y="1101"/>
                    <a:pt x="2355" y="1099"/>
                    <a:pt x="2357" y="1092"/>
                  </a:cubicBezTo>
                  <a:cubicBezTo>
                    <a:pt x="2358" y="1086"/>
                    <a:pt x="2362" y="1083"/>
                    <a:pt x="2366" y="1079"/>
                  </a:cubicBezTo>
                  <a:cubicBezTo>
                    <a:pt x="2359" y="1073"/>
                    <a:pt x="2358" y="1072"/>
                    <a:pt x="2350" y="1072"/>
                  </a:cubicBezTo>
                  <a:cubicBezTo>
                    <a:pt x="2344" y="1071"/>
                    <a:pt x="2337" y="1070"/>
                    <a:pt x="2331" y="1070"/>
                  </a:cubicBezTo>
                  <a:cubicBezTo>
                    <a:pt x="2331" y="1073"/>
                    <a:pt x="2331" y="1076"/>
                    <a:pt x="2332" y="1079"/>
                  </a:cubicBezTo>
                  <a:cubicBezTo>
                    <a:pt x="2325" y="1078"/>
                    <a:pt x="2318" y="1074"/>
                    <a:pt x="2314" y="1081"/>
                  </a:cubicBezTo>
                  <a:cubicBezTo>
                    <a:pt x="2310" y="1087"/>
                    <a:pt x="2309" y="1093"/>
                    <a:pt x="2307" y="1101"/>
                  </a:cubicBezTo>
                  <a:cubicBezTo>
                    <a:pt x="2301" y="1098"/>
                    <a:pt x="2295" y="1094"/>
                    <a:pt x="2289" y="1091"/>
                  </a:cubicBezTo>
                  <a:cubicBezTo>
                    <a:pt x="2286" y="1090"/>
                    <a:pt x="2279" y="1099"/>
                    <a:pt x="2277" y="1100"/>
                  </a:cubicBezTo>
                  <a:cubicBezTo>
                    <a:pt x="2267" y="1108"/>
                    <a:pt x="2254" y="1116"/>
                    <a:pt x="2249" y="1128"/>
                  </a:cubicBezTo>
                  <a:cubicBezTo>
                    <a:pt x="2247" y="1135"/>
                    <a:pt x="2247" y="1140"/>
                    <a:pt x="2241" y="1142"/>
                  </a:cubicBezTo>
                  <a:cubicBezTo>
                    <a:pt x="2232" y="1144"/>
                    <a:pt x="2224" y="1146"/>
                    <a:pt x="2216" y="1148"/>
                  </a:cubicBezTo>
                  <a:cubicBezTo>
                    <a:pt x="2210" y="1149"/>
                    <a:pt x="2207" y="1151"/>
                    <a:pt x="2202" y="1155"/>
                  </a:cubicBezTo>
                  <a:cubicBezTo>
                    <a:pt x="2196" y="1160"/>
                    <a:pt x="2194" y="1161"/>
                    <a:pt x="2191" y="1169"/>
                  </a:cubicBezTo>
                  <a:cubicBezTo>
                    <a:pt x="2190" y="1166"/>
                    <a:pt x="2189" y="1164"/>
                    <a:pt x="2188" y="1161"/>
                  </a:cubicBezTo>
                  <a:cubicBezTo>
                    <a:pt x="2184" y="1171"/>
                    <a:pt x="2181" y="1180"/>
                    <a:pt x="2186" y="1190"/>
                  </a:cubicBezTo>
                  <a:cubicBezTo>
                    <a:pt x="2188" y="1197"/>
                    <a:pt x="2187" y="1198"/>
                    <a:pt x="2185" y="1204"/>
                  </a:cubicBezTo>
                  <a:cubicBezTo>
                    <a:pt x="2184" y="1209"/>
                    <a:pt x="2187" y="1212"/>
                    <a:pt x="2189" y="1216"/>
                  </a:cubicBezTo>
                  <a:cubicBezTo>
                    <a:pt x="2193" y="1226"/>
                    <a:pt x="2197" y="1236"/>
                    <a:pt x="2198" y="1248"/>
                  </a:cubicBezTo>
                  <a:cubicBezTo>
                    <a:pt x="2199" y="1252"/>
                    <a:pt x="2203" y="1263"/>
                    <a:pt x="2201" y="1267"/>
                  </a:cubicBezTo>
                  <a:cubicBezTo>
                    <a:pt x="2201" y="1268"/>
                    <a:pt x="2191" y="1274"/>
                    <a:pt x="2196" y="1277"/>
                  </a:cubicBezTo>
                  <a:cubicBezTo>
                    <a:pt x="2200" y="1280"/>
                    <a:pt x="2204" y="1286"/>
                    <a:pt x="2209" y="1286"/>
                  </a:cubicBezTo>
                  <a:cubicBezTo>
                    <a:pt x="2213" y="1286"/>
                    <a:pt x="2219" y="1287"/>
                    <a:pt x="2223" y="1284"/>
                  </a:cubicBezTo>
                  <a:cubicBezTo>
                    <a:pt x="2228" y="1278"/>
                    <a:pt x="2229" y="1276"/>
                    <a:pt x="2236" y="1276"/>
                  </a:cubicBezTo>
                  <a:cubicBezTo>
                    <a:pt x="2241" y="1275"/>
                    <a:pt x="2246" y="1275"/>
                    <a:pt x="2251" y="1274"/>
                  </a:cubicBezTo>
                  <a:cubicBezTo>
                    <a:pt x="2255" y="1274"/>
                    <a:pt x="2258" y="1274"/>
                    <a:pt x="2262" y="1274"/>
                  </a:cubicBezTo>
                  <a:cubicBezTo>
                    <a:pt x="2263" y="1274"/>
                    <a:pt x="2265" y="1269"/>
                    <a:pt x="2266" y="1268"/>
                  </a:cubicBezTo>
                  <a:cubicBezTo>
                    <a:pt x="2267" y="1263"/>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7"/>
                    <a:pt x="2366" y="1285"/>
                  </a:cubicBezTo>
                  <a:cubicBezTo>
                    <a:pt x="2373" y="1286"/>
                    <a:pt x="2373" y="1282"/>
                    <a:pt x="2376" y="1275"/>
                  </a:cubicBezTo>
                  <a:cubicBezTo>
                    <a:pt x="2376" y="1280"/>
                    <a:pt x="2375" y="1291"/>
                    <a:pt x="2380" y="1291"/>
                  </a:cubicBezTo>
                  <a:cubicBezTo>
                    <a:pt x="2384" y="1291"/>
                    <a:pt x="2387" y="1299"/>
                    <a:pt x="2387" y="1303"/>
                  </a:cubicBezTo>
                  <a:cubicBezTo>
                    <a:pt x="2390" y="1315"/>
                    <a:pt x="2399" y="1319"/>
                    <a:pt x="2410" y="1320"/>
                  </a:cubicBezTo>
                  <a:cubicBezTo>
                    <a:pt x="2416" y="1321"/>
                    <a:pt x="2417" y="1322"/>
                    <a:pt x="2423" y="1318"/>
                  </a:cubicBezTo>
                  <a:cubicBezTo>
                    <a:pt x="2429" y="1312"/>
                    <a:pt x="2428" y="1315"/>
                    <a:pt x="2434" y="1321"/>
                  </a:cubicBezTo>
                  <a:cubicBezTo>
                    <a:pt x="2436" y="1324"/>
                    <a:pt x="2443" y="1322"/>
                    <a:pt x="2445" y="1319"/>
                  </a:cubicBezTo>
                  <a:cubicBezTo>
                    <a:pt x="2450" y="1314"/>
                    <a:pt x="2451" y="1313"/>
                    <a:pt x="2458" y="1313"/>
                  </a:cubicBezTo>
                  <a:cubicBezTo>
                    <a:pt x="2471" y="1313"/>
                    <a:pt x="2470" y="1296"/>
                    <a:pt x="2472" y="1285"/>
                  </a:cubicBezTo>
                  <a:cubicBezTo>
                    <a:pt x="2473" y="1276"/>
                    <a:pt x="2483" y="1269"/>
                    <a:pt x="2485" y="1260"/>
                  </a:cubicBezTo>
                  <a:cubicBezTo>
                    <a:pt x="2488" y="1250"/>
                    <a:pt x="2494" y="1237"/>
                    <a:pt x="2494" y="1226"/>
                  </a:cubicBezTo>
                  <a:cubicBezTo>
                    <a:pt x="2494" y="1215"/>
                    <a:pt x="2491" y="1203"/>
                    <a:pt x="2489" y="1193"/>
                  </a:cubicBezTo>
                  <a:cubicBezTo>
                    <a:pt x="2484" y="1188"/>
                    <a:pt x="2479" y="1184"/>
                    <a:pt x="2474"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5" y="1074"/>
                    <a:pt x="2319" y="1076"/>
                    <a:pt x="2321" y="1074"/>
                  </a:cubicBezTo>
                  <a:cubicBezTo>
                    <a:pt x="2324" y="1072"/>
                    <a:pt x="2325" y="1068"/>
                    <a:pt x="2321" y="1070"/>
                  </a:cubicBezTo>
                  <a:close/>
                  <a:moveTo>
                    <a:pt x="2490" y="1014"/>
                  </a:moveTo>
                  <a:cubicBezTo>
                    <a:pt x="2492" y="1010"/>
                    <a:pt x="2492" y="1010"/>
                    <a:pt x="2490" y="1006"/>
                  </a:cubicBezTo>
                  <a:cubicBezTo>
                    <a:pt x="2490" y="1006"/>
                    <a:pt x="2488" y="1007"/>
                    <a:pt x="2487" y="1006"/>
                  </a:cubicBezTo>
                  <a:cubicBezTo>
                    <a:pt x="2487" y="1005"/>
                    <a:pt x="2486" y="1003"/>
                    <a:pt x="2485" y="1003"/>
                  </a:cubicBezTo>
                  <a:cubicBezTo>
                    <a:pt x="2482" y="1000"/>
                    <a:pt x="2477" y="997"/>
                    <a:pt x="2473" y="995"/>
                  </a:cubicBezTo>
                  <a:cubicBezTo>
                    <a:pt x="2472" y="999"/>
                    <a:pt x="2490" y="1002"/>
                    <a:pt x="2488" y="1011"/>
                  </a:cubicBezTo>
                  <a:cubicBezTo>
                    <a:pt x="2488" y="1012"/>
                    <a:pt x="2489" y="1013"/>
                    <a:pt x="2490" y="1014"/>
                  </a:cubicBezTo>
                  <a:close/>
                  <a:moveTo>
                    <a:pt x="2450" y="1341"/>
                  </a:moveTo>
                  <a:cubicBezTo>
                    <a:pt x="2448" y="1342"/>
                    <a:pt x="2441" y="1347"/>
                    <a:pt x="2439" y="1346"/>
                  </a:cubicBezTo>
                  <a:cubicBezTo>
                    <a:pt x="2434" y="1344"/>
                    <a:pt x="2430" y="1342"/>
                    <a:pt x="2426" y="1340"/>
                  </a:cubicBezTo>
                  <a:cubicBezTo>
                    <a:pt x="2425" y="1346"/>
                    <a:pt x="2426" y="1354"/>
                    <a:pt x="2429" y="1360"/>
                  </a:cubicBezTo>
                  <a:cubicBezTo>
                    <a:pt x="2432" y="1368"/>
                    <a:pt x="2435" y="1370"/>
                    <a:pt x="2442" y="1371"/>
                  </a:cubicBezTo>
                  <a:cubicBezTo>
                    <a:pt x="2451" y="1373"/>
                    <a:pt x="2459" y="1344"/>
                    <a:pt x="2450" y="1341"/>
                  </a:cubicBezTo>
                  <a:close/>
                  <a:moveTo>
                    <a:pt x="2463" y="1020"/>
                  </a:moveTo>
                  <a:cubicBezTo>
                    <a:pt x="2460" y="1020"/>
                    <a:pt x="2457" y="1019"/>
                    <a:pt x="2454" y="1021"/>
                  </a:cubicBezTo>
                  <a:cubicBezTo>
                    <a:pt x="2456" y="1025"/>
                    <a:pt x="2465" y="1028"/>
                    <a:pt x="2470" y="1027"/>
                  </a:cubicBezTo>
                  <a:cubicBezTo>
                    <a:pt x="2473" y="1026"/>
                    <a:pt x="2478" y="1024"/>
                    <a:pt x="2479" y="1021"/>
                  </a:cubicBezTo>
                  <a:cubicBezTo>
                    <a:pt x="2480" y="1020"/>
                    <a:pt x="2487" y="1020"/>
                    <a:pt x="2482" y="1016"/>
                  </a:cubicBezTo>
                  <a:cubicBezTo>
                    <a:pt x="2488" y="1015"/>
                    <a:pt x="2485" y="1010"/>
                    <a:pt x="2482" y="1008"/>
                  </a:cubicBezTo>
                  <a:cubicBezTo>
                    <a:pt x="2478" y="1005"/>
                    <a:pt x="2479" y="1013"/>
                    <a:pt x="2479" y="1015"/>
                  </a:cubicBezTo>
                  <a:cubicBezTo>
                    <a:pt x="2479" y="1015"/>
                    <a:pt x="2465" y="1025"/>
                    <a:pt x="2468" y="1017"/>
                  </a:cubicBezTo>
                  <a:cubicBezTo>
                    <a:pt x="2468" y="1016"/>
                    <a:pt x="2466" y="1020"/>
                    <a:pt x="2463" y="1020"/>
                  </a:cubicBezTo>
                  <a:close/>
                  <a:moveTo>
                    <a:pt x="2434" y="1019"/>
                  </a:moveTo>
                  <a:cubicBezTo>
                    <a:pt x="2432" y="1017"/>
                    <a:pt x="2433" y="1012"/>
                    <a:pt x="2430" y="1010"/>
                  </a:cubicBezTo>
                  <a:cubicBezTo>
                    <a:pt x="2426" y="1008"/>
                    <a:pt x="2423" y="1006"/>
                    <a:pt x="2420" y="1004"/>
                  </a:cubicBezTo>
                  <a:cubicBezTo>
                    <a:pt x="2414" y="1000"/>
                    <a:pt x="2408" y="999"/>
                    <a:pt x="2402" y="997"/>
                  </a:cubicBezTo>
                  <a:cubicBezTo>
                    <a:pt x="2393" y="994"/>
                    <a:pt x="2384" y="990"/>
                    <a:pt x="2375" y="987"/>
                  </a:cubicBezTo>
                  <a:cubicBezTo>
                    <a:pt x="2371" y="985"/>
                    <a:pt x="2364" y="988"/>
                    <a:pt x="2361" y="992"/>
                  </a:cubicBezTo>
                  <a:cubicBezTo>
                    <a:pt x="2360" y="994"/>
                    <a:pt x="2356" y="1001"/>
                    <a:pt x="2354" y="1001"/>
                  </a:cubicBezTo>
                  <a:cubicBezTo>
                    <a:pt x="2350" y="999"/>
                    <a:pt x="2349" y="999"/>
                    <a:pt x="2347" y="995"/>
                  </a:cubicBezTo>
                  <a:cubicBezTo>
                    <a:pt x="2345" y="990"/>
                    <a:pt x="2344" y="987"/>
                    <a:pt x="2344" y="982"/>
                  </a:cubicBezTo>
                  <a:cubicBezTo>
                    <a:pt x="2343" y="977"/>
                    <a:pt x="2342" y="978"/>
                    <a:pt x="2337" y="977"/>
                  </a:cubicBezTo>
                  <a:cubicBezTo>
                    <a:pt x="2330" y="975"/>
                    <a:pt x="2323" y="977"/>
                    <a:pt x="2319" y="984"/>
                  </a:cubicBezTo>
                  <a:cubicBezTo>
                    <a:pt x="2321" y="985"/>
                    <a:pt x="2324" y="985"/>
                    <a:pt x="2326" y="985"/>
                  </a:cubicBezTo>
                  <a:cubicBezTo>
                    <a:pt x="2328" y="986"/>
                    <a:pt x="2326" y="990"/>
                    <a:pt x="2328" y="990"/>
                  </a:cubicBezTo>
                  <a:cubicBezTo>
                    <a:pt x="2332" y="993"/>
                    <a:pt x="2338" y="991"/>
                    <a:pt x="2342" y="991"/>
                  </a:cubicBezTo>
                  <a:cubicBezTo>
                    <a:pt x="2342" y="992"/>
                    <a:pt x="2342" y="994"/>
                    <a:pt x="2342" y="995"/>
                  </a:cubicBezTo>
                  <a:cubicBezTo>
                    <a:pt x="2336" y="993"/>
                    <a:pt x="2333" y="994"/>
                    <a:pt x="2327" y="995"/>
                  </a:cubicBezTo>
                  <a:cubicBezTo>
                    <a:pt x="2329" y="1000"/>
                    <a:pt x="2332" y="1004"/>
                    <a:pt x="2334" y="1008"/>
                  </a:cubicBezTo>
                  <a:cubicBezTo>
                    <a:pt x="2336" y="1005"/>
                    <a:pt x="2339" y="1003"/>
                    <a:pt x="2341" y="1000"/>
                  </a:cubicBezTo>
                  <a:cubicBezTo>
                    <a:pt x="2342" y="1006"/>
                    <a:pt x="2342" y="1006"/>
                    <a:pt x="2347" y="1008"/>
                  </a:cubicBezTo>
                  <a:cubicBezTo>
                    <a:pt x="2353" y="1011"/>
                    <a:pt x="2359" y="1013"/>
                    <a:pt x="2365" y="1016"/>
                  </a:cubicBezTo>
                  <a:cubicBezTo>
                    <a:pt x="2368" y="1017"/>
                    <a:pt x="2374" y="1018"/>
                    <a:pt x="2375" y="1021"/>
                  </a:cubicBezTo>
                  <a:cubicBezTo>
                    <a:pt x="2378" y="1026"/>
                    <a:pt x="2380" y="1031"/>
                    <a:pt x="2382" y="1036"/>
                  </a:cubicBezTo>
                  <a:cubicBezTo>
                    <a:pt x="2374" y="1038"/>
                    <a:pt x="2374" y="1037"/>
                    <a:pt x="2373" y="1045"/>
                  </a:cubicBezTo>
                  <a:cubicBezTo>
                    <a:pt x="2378" y="1045"/>
                    <a:pt x="2384" y="1044"/>
                    <a:pt x="2389" y="1044"/>
                  </a:cubicBezTo>
                  <a:cubicBezTo>
                    <a:pt x="2392" y="1043"/>
                    <a:pt x="2394" y="1052"/>
                    <a:pt x="2398" y="1052"/>
                  </a:cubicBezTo>
                  <a:cubicBezTo>
                    <a:pt x="2403" y="1052"/>
                    <a:pt x="2409" y="1054"/>
                    <a:pt x="2414" y="1051"/>
                  </a:cubicBezTo>
                  <a:cubicBezTo>
                    <a:pt x="2417" y="1049"/>
                    <a:pt x="2418" y="1040"/>
                    <a:pt x="2420" y="1040"/>
                  </a:cubicBezTo>
                  <a:cubicBezTo>
                    <a:pt x="2424" y="1041"/>
                    <a:pt x="2433" y="1040"/>
                    <a:pt x="2435" y="1043"/>
                  </a:cubicBezTo>
                  <a:cubicBezTo>
                    <a:pt x="2440" y="1047"/>
                    <a:pt x="2444" y="1052"/>
                    <a:pt x="2448" y="1057"/>
                  </a:cubicBezTo>
                  <a:cubicBezTo>
                    <a:pt x="2452" y="1060"/>
                    <a:pt x="2456" y="1060"/>
                    <a:pt x="2461" y="1061"/>
                  </a:cubicBezTo>
                  <a:cubicBezTo>
                    <a:pt x="2464" y="1061"/>
                    <a:pt x="2469" y="1065"/>
                    <a:pt x="2472" y="1064"/>
                  </a:cubicBezTo>
                  <a:cubicBezTo>
                    <a:pt x="2470" y="1062"/>
                    <a:pt x="2464" y="1058"/>
                    <a:pt x="2467" y="1055"/>
                  </a:cubicBezTo>
                  <a:cubicBezTo>
                    <a:pt x="2464" y="1055"/>
                    <a:pt x="2460" y="1055"/>
                    <a:pt x="2462" y="1050"/>
                  </a:cubicBezTo>
                  <a:cubicBezTo>
                    <a:pt x="2454" y="1050"/>
                    <a:pt x="2455" y="1048"/>
                    <a:pt x="2451" y="1041"/>
                  </a:cubicBezTo>
                  <a:cubicBezTo>
                    <a:pt x="2451" y="1040"/>
                    <a:pt x="2447" y="1039"/>
                    <a:pt x="2446" y="1037"/>
                  </a:cubicBezTo>
                  <a:cubicBezTo>
                    <a:pt x="2444" y="1037"/>
                    <a:pt x="2444" y="1033"/>
                    <a:pt x="2443" y="1031"/>
                  </a:cubicBezTo>
                  <a:cubicBezTo>
                    <a:pt x="2445" y="1031"/>
                    <a:pt x="2448" y="1031"/>
                    <a:pt x="2450" y="1030"/>
                  </a:cubicBezTo>
                  <a:cubicBezTo>
                    <a:pt x="2451" y="1020"/>
                    <a:pt x="2438" y="1023"/>
                    <a:pt x="2434" y="1019"/>
                  </a:cubicBezTo>
                  <a:close/>
                  <a:moveTo>
                    <a:pt x="2406" y="496"/>
                  </a:moveTo>
                  <a:cubicBezTo>
                    <a:pt x="2406" y="501"/>
                    <a:pt x="2407" y="506"/>
                    <a:pt x="2404" y="511"/>
                  </a:cubicBezTo>
                  <a:cubicBezTo>
                    <a:pt x="2401" y="517"/>
                    <a:pt x="2404" y="517"/>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39"/>
                    <a:pt x="2413" y="536"/>
                  </a:cubicBezTo>
                  <a:cubicBezTo>
                    <a:pt x="2410" y="531"/>
                    <a:pt x="2408" y="530"/>
                    <a:pt x="2410" y="525"/>
                  </a:cubicBezTo>
                  <a:cubicBezTo>
                    <a:pt x="2412" y="517"/>
                    <a:pt x="2412" y="515"/>
                    <a:pt x="2419" y="514"/>
                  </a:cubicBezTo>
                  <a:cubicBezTo>
                    <a:pt x="2423" y="513"/>
                    <a:pt x="2423" y="521"/>
                    <a:pt x="2427" y="521"/>
                  </a:cubicBezTo>
                  <a:cubicBezTo>
                    <a:pt x="2424" y="514"/>
                    <a:pt x="2422" y="509"/>
                    <a:pt x="2420" y="501"/>
                  </a:cubicBezTo>
                  <a:cubicBezTo>
                    <a:pt x="2419" y="498"/>
                    <a:pt x="2418" y="495"/>
                    <a:pt x="2417" y="491"/>
                  </a:cubicBezTo>
                  <a:cubicBezTo>
                    <a:pt x="2417" y="489"/>
                    <a:pt x="2414" y="487"/>
                    <a:pt x="2414" y="484"/>
                  </a:cubicBezTo>
                  <a:cubicBezTo>
                    <a:pt x="2412" y="477"/>
                    <a:pt x="2418" y="473"/>
                    <a:pt x="2415" y="466"/>
                  </a:cubicBezTo>
                  <a:cubicBezTo>
                    <a:pt x="2413" y="462"/>
                    <a:pt x="2415" y="451"/>
                    <a:pt x="2408" y="456"/>
                  </a:cubicBezTo>
                  <a:cubicBezTo>
                    <a:pt x="2411" y="459"/>
                    <a:pt x="2412" y="463"/>
                    <a:pt x="2409" y="466"/>
                  </a:cubicBezTo>
                  <a:cubicBezTo>
                    <a:pt x="2408" y="467"/>
                    <a:pt x="2408" y="465"/>
                    <a:pt x="2405" y="467"/>
                  </a:cubicBezTo>
                  <a:cubicBezTo>
                    <a:pt x="2403" y="468"/>
                    <a:pt x="2404" y="469"/>
                    <a:pt x="2405" y="472"/>
                  </a:cubicBezTo>
                  <a:cubicBezTo>
                    <a:pt x="2406" y="475"/>
                    <a:pt x="2403" y="482"/>
                    <a:pt x="2403" y="485"/>
                  </a:cubicBezTo>
                  <a:cubicBezTo>
                    <a:pt x="2402" y="489"/>
                    <a:pt x="2410" y="491"/>
                    <a:pt x="2406" y="496"/>
                  </a:cubicBezTo>
                  <a:close/>
                  <a:moveTo>
                    <a:pt x="2266" y="891"/>
                  </a:moveTo>
                  <a:cubicBezTo>
                    <a:pt x="2269" y="892"/>
                    <a:pt x="2272" y="886"/>
                    <a:pt x="2267" y="886"/>
                  </a:cubicBezTo>
                  <a:cubicBezTo>
                    <a:pt x="2266" y="887"/>
                    <a:pt x="2261" y="890"/>
                    <a:pt x="2266" y="891"/>
                  </a:cubicBezTo>
                  <a:close/>
                  <a:moveTo>
                    <a:pt x="2260" y="892"/>
                  </a:moveTo>
                  <a:cubicBezTo>
                    <a:pt x="2261" y="889"/>
                    <a:pt x="2263" y="886"/>
                    <a:pt x="2265" y="884"/>
                  </a:cubicBezTo>
                  <a:cubicBezTo>
                    <a:pt x="2267" y="882"/>
                    <a:pt x="2266" y="878"/>
                    <a:pt x="2266" y="876"/>
                  </a:cubicBezTo>
                  <a:cubicBezTo>
                    <a:pt x="2266" y="876"/>
                    <a:pt x="2266" y="876"/>
                    <a:pt x="2265" y="876"/>
                  </a:cubicBezTo>
                  <a:cubicBezTo>
                    <a:pt x="2264" y="881"/>
                    <a:pt x="2260" y="887"/>
                    <a:pt x="2260" y="892"/>
                  </a:cubicBezTo>
                  <a:close/>
                  <a:moveTo>
                    <a:pt x="2273" y="875"/>
                  </a:moveTo>
                  <a:cubicBezTo>
                    <a:pt x="2271" y="876"/>
                    <a:pt x="2269" y="875"/>
                    <a:pt x="2268" y="874"/>
                  </a:cubicBezTo>
                  <a:cubicBezTo>
                    <a:pt x="2268" y="876"/>
                    <a:pt x="2268" y="878"/>
                    <a:pt x="2269" y="880"/>
                  </a:cubicBezTo>
                  <a:cubicBezTo>
                    <a:pt x="2272" y="877"/>
                    <a:pt x="2270" y="885"/>
                    <a:pt x="2273" y="887"/>
                  </a:cubicBezTo>
                  <a:cubicBezTo>
                    <a:pt x="2273" y="886"/>
                    <a:pt x="2273" y="884"/>
                    <a:pt x="2273" y="883"/>
                  </a:cubicBezTo>
                  <a:cubicBezTo>
                    <a:pt x="2274" y="884"/>
                    <a:pt x="2274" y="885"/>
                    <a:pt x="2275" y="887"/>
                  </a:cubicBezTo>
                  <a:cubicBezTo>
                    <a:pt x="2277" y="884"/>
                    <a:pt x="2273" y="879"/>
                    <a:pt x="2273" y="875"/>
                  </a:cubicBezTo>
                  <a:close/>
                  <a:moveTo>
                    <a:pt x="2262" y="868"/>
                  </a:moveTo>
                  <a:cubicBezTo>
                    <a:pt x="2262" y="870"/>
                    <a:pt x="2264" y="871"/>
                    <a:pt x="2266" y="873"/>
                  </a:cubicBezTo>
                  <a:cubicBezTo>
                    <a:pt x="2266" y="871"/>
                    <a:pt x="2266" y="869"/>
                    <a:pt x="2266" y="868"/>
                  </a:cubicBezTo>
                  <a:cubicBezTo>
                    <a:pt x="2263" y="868"/>
                    <a:pt x="2264" y="864"/>
                    <a:pt x="2259" y="865"/>
                  </a:cubicBezTo>
                  <a:cubicBezTo>
                    <a:pt x="2260" y="867"/>
                    <a:pt x="2260" y="869"/>
                    <a:pt x="2258" y="871"/>
                  </a:cubicBezTo>
                  <a:cubicBezTo>
                    <a:pt x="2259" y="870"/>
                    <a:pt x="2261" y="869"/>
                    <a:pt x="2262" y="868"/>
                  </a:cubicBezTo>
                  <a:close/>
                  <a:moveTo>
                    <a:pt x="2267" y="865"/>
                  </a:moveTo>
                  <a:cubicBezTo>
                    <a:pt x="2267" y="868"/>
                    <a:pt x="2270" y="869"/>
                    <a:pt x="2272" y="871"/>
                  </a:cubicBezTo>
                  <a:cubicBezTo>
                    <a:pt x="2274" y="873"/>
                    <a:pt x="2272" y="873"/>
                    <a:pt x="2273" y="875"/>
                  </a:cubicBezTo>
                  <a:cubicBezTo>
                    <a:pt x="2278" y="882"/>
                    <a:pt x="2278" y="873"/>
                    <a:pt x="2277" y="868"/>
                  </a:cubicBezTo>
                  <a:cubicBezTo>
                    <a:pt x="2276" y="863"/>
                    <a:pt x="2271" y="865"/>
                    <a:pt x="2267" y="865"/>
                  </a:cubicBezTo>
                  <a:close/>
                  <a:moveTo>
                    <a:pt x="2249" y="872"/>
                  </a:moveTo>
                  <a:cubicBezTo>
                    <a:pt x="2249" y="880"/>
                    <a:pt x="2248" y="887"/>
                    <a:pt x="2257" y="882"/>
                  </a:cubicBezTo>
                  <a:cubicBezTo>
                    <a:pt x="2255" y="885"/>
                    <a:pt x="2250" y="891"/>
                    <a:pt x="2255" y="893"/>
                  </a:cubicBezTo>
                  <a:cubicBezTo>
                    <a:pt x="2257" y="894"/>
                    <a:pt x="2256" y="896"/>
                    <a:pt x="2258" y="896"/>
                  </a:cubicBezTo>
                  <a:cubicBezTo>
                    <a:pt x="2261" y="896"/>
                    <a:pt x="2260" y="892"/>
                    <a:pt x="2260" y="890"/>
                  </a:cubicBezTo>
                  <a:cubicBezTo>
                    <a:pt x="2260" y="887"/>
                    <a:pt x="2263" y="881"/>
                    <a:pt x="2262" y="879"/>
                  </a:cubicBezTo>
                  <a:cubicBezTo>
                    <a:pt x="2259" y="874"/>
                    <a:pt x="2258" y="873"/>
                    <a:pt x="2253" y="871"/>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7"/>
                  </a:cubicBezTo>
                  <a:cubicBezTo>
                    <a:pt x="2231" y="1010"/>
                    <a:pt x="2228" y="1019"/>
                    <a:pt x="2229" y="1021"/>
                  </a:cubicBezTo>
                  <a:cubicBezTo>
                    <a:pt x="2230" y="1022"/>
                    <a:pt x="2237" y="1023"/>
                    <a:pt x="2238" y="1021"/>
                  </a:cubicBezTo>
                  <a:cubicBezTo>
                    <a:pt x="2238" y="1020"/>
                    <a:pt x="2236" y="1017"/>
                    <a:pt x="2237" y="1016"/>
                  </a:cubicBezTo>
                  <a:cubicBezTo>
                    <a:pt x="2237" y="1015"/>
                    <a:pt x="2238" y="1013"/>
                    <a:pt x="2238" y="1012"/>
                  </a:cubicBezTo>
                  <a:cubicBezTo>
                    <a:pt x="2239" y="1009"/>
                    <a:pt x="2238" y="1005"/>
                    <a:pt x="2238" y="1002"/>
                  </a:cubicBezTo>
                  <a:cubicBezTo>
                    <a:pt x="2239" y="999"/>
                    <a:pt x="2234" y="996"/>
                    <a:pt x="2241" y="996"/>
                  </a:cubicBezTo>
                  <a:cubicBezTo>
                    <a:pt x="2244" y="995"/>
                    <a:pt x="2241" y="1002"/>
                    <a:pt x="2242" y="1003"/>
                  </a:cubicBezTo>
                  <a:cubicBezTo>
                    <a:pt x="2243" y="1007"/>
                    <a:pt x="2247" y="1006"/>
                    <a:pt x="2246" y="1010"/>
                  </a:cubicBezTo>
                  <a:cubicBezTo>
                    <a:pt x="2245" y="1014"/>
                    <a:pt x="2248" y="1015"/>
                    <a:pt x="2251" y="1014"/>
                  </a:cubicBezTo>
                  <a:cubicBezTo>
                    <a:pt x="2249" y="1015"/>
                    <a:pt x="2257" y="1008"/>
                    <a:pt x="2256" y="1010"/>
                  </a:cubicBezTo>
                  <a:cubicBezTo>
                    <a:pt x="2258" y="1005"/>
                    <a:pt x="2253" y="1008"/>
                    <a:pt x="2252" y="1004"/>
                  </a:cubicBezTo>
                  <a:cubicBezTo>
                    <a:pt x="2251" y="1003"/>
                    <a:pt x="2254" y="1001"/>
                    <a:pt x="2253" y="1000"/>
                  </a:cubicBezTo>
                  <a:cubicBezTo>
                    <a:pt x="2252" y="998"/>
                    <a:pt x="2251" y="996"/>
                    <a:pt x="2250" y="994"/>
                  </a:cubicBezTo>
                  <a:cubicBezTo>
                    <a:pt x="2249" y="991"/>
                    <a:pt x="2247" y="991"/>
                    <a:pt x="2245" y="989"/>
                  </a:cubicBezTo>
                  <a:cubicBezTo>
                    <a:pt x="2252" y="992"/>
                    <a:pt x="2255" y="978"/>
                    <a:pt x="2261" y="982"/>
                  </a:cubicBezTo>
                  <a:cubicBezTo>
                    <a:pt x="2263" y="975"/>
                    <a:pt x="2257" y="979"/>
                    <a:pt x="2255" y="979"/>
                  </a:cubicBezTo>
                  <a:cubicBezTo>
                    <a:pt x="2252" y="979"/>
                    <a:pt x="2252" y="980"/>
                    <a:pt x="2250" y="981"/>
                  </a:cubicBezTo>
                  <a:cubicBezTo>
                    <a:pt x="2247" y="982"/>
                    <a:pt x="2248" y="979"/>
                    <a:pt x="2246" y="982"/>
                  </a:cubicBezTo>
                  <a:cubicBezTo>
                    <a:pt x="2239" y="989"/>
                    <a:pt x="2232" y="976"/>
                    <a:pt x="2237" y="970"/>
                  </a:cubicBezTo>
                  <a:cubicBezTo>
                    <a:pt x="2239" y="967"/>
                    <a:pt x="2243" y="970"/>
                    <a:pt x="2246" y="970"/>
                  </a:cubicBezTo>
                  <a:cubicBezTo>
                    <a:pt x="2250" y="969"/>
                    <a:pt x="2255" y="968"/>
                    <a:pt x="2259" y="970"/>
                  </a:cubicBezTo>
                  <a:cubicBezTo>
                    <a:pt x="2267" y="975"/>
                    <a:pt x="2272" y="965"/>
                    <a:pt x="2275" y="958"/>
                  </a:cubicBezTo>
                  <a:cubicBezTo>
                    <a:pt x="2271" y="958"/>
                    <a:pt x="2268" y="963"/>
                    <a:pt x="2265" y="965"/>
                  </a:cubicBezTo>
                  <a:cubicBezTo>
                    <a:pt x="2263" y="967"/>
                    <a:pt x="2260" y="965"/>
                    <a:pt x="2258" y="964"/>
                  </a:cubicBezTo>
                  <a:cubicBezTo>
                    <a:pt x="2256" y="964"/>
                    <a:pt x="2256" y="966"/>
                    <a:pt x="2254" y="965"/>
                  </a:cubicBezTo>
                  <a:cubicBezTo>
                    <a:pt x="2250" y="964"/>
                    <a:pt x="2243" y="960"/>
                    <a:pt x="2240" y="962"/>
                  </a:cubicBezTo>
                  <a:cubicBezTo>
                    <a:pt x="2235" y="965"/>
                    <a:pt x="2234" y="968"/>
                    <a:pt x="2232" y="973"/>
                  </a:cubicBezTo>
                  <a:cubicBezTo>
                    <a:pt x="2235" y="978"/>
                    <a:pt x="2230" y="980"/>
                    <a:pt x="2229" y="984"/>
                  </a:cubicBezTo>
                  <a:close/>
                  <a:moveTo>
                    <a:pt x="2237" y="857"/>
                  </a:moveTo>
                  <a:cubicBezTo>
                    <a:pt x="2239" y="861"/>
                    <a:pt x="2241" y="865"/>
                    <a:pt x="2244" y="869"/>
                  </a:cubicBezTo>
                  <a:cubicBezTo>
                    <a:pt x="2248" y="863"/>
                    <a:pt x="2248" y="861"/>
                    <a:pt x="2242" y="857"/>
                  </a:cubicBezTo>
                  <a:cubicBezTo>
                    <a:pt x="2241" y="857"/>
                    <a:pt x="2239" y="857"/>
                    <a:pt x="2237" y="857"/>
                  </a:cubicBezTo>
                  <a:close/>
                  <a:moveTo>
                    <a:pt x="2193" y="1042"/>
                  </a:moveTo>
                  <a:cubicBezTo>
                    <a:pt x="2193" y="1047"/>
                    <a:pt x="2197" y="1051"/>
                    <a:pt x="2200" y="1046"/>
                  </a:cubicBezTo>
                  <a:cubicBezTo>
                    <a:pt x="2203" y="1042"/>
                    <a:pt x="2196" y="1041"/>
                    <a:pt x="2193" y="1042"/>
                  </a:cubicBezTo>
                  <a:close/>
                  <a:moveTo>
                    <a:pt x="2393" y="576"/>
                  </a:moveTo>
                  <a:cubicBezTo>
                    <a:pt x="2393" y="578"/>
                    <a:pt x="2393" y="581"/>
                    <a:pt x="2391" y="582"/>
                  </a:cubicBezTo>
                  <a:cubicBezTo>
                    <a:pt x="2389" y="584"/>
                    <a:pt x="2388" y="584"/>
                    <a:pt x="2387" y="587"/>
                  </a:cubicBezTo>
                  <a:cubicBezTo>
                    <a:pt x="2387" y="588"/>
                    <a:pt x="2390" y="597"/>
                    <a:pt x="2391" y="597"/>
                  </a:cubicBezTo>
                  <a:cubicBezTo>
                    <a:pt x="2392" y="597"/>
                    <a:pt x="2393" y="593"/>
                    <a:pt x="2395" y="594"/>
                  </a:cubicBezTo>
                  <a:cubicBezTo>
                    <a:pt x="2396" y="594"/>
                    <a:pt x="2399" y="594"/>
                    <a:pt x="2398" y="592"/>
                  </a:cubicBezTo>
                  <a:cubicBezTo>
                    <a:pt x="2396" y="589"/>
                    <a:pt x="2391" y="591"/>
                    <a:pt x="2392" y="586"/>
                  </a:cubicBezTo>
                  <a:cubicBezTo>
                    <a:pt x="2394" y="585"/>
                    <a:pt x="2397" y="588"/>
                    <a:pt x="2398" y="587"/>
                  </a:cubicBezTo>
                  <a:cubicBezTo>
                    <a:pt x="2400" y="587"/>
                    <a:pt x="2403" y="584"/>
                    <a:pt x="2404" y="586"/>
                  </a:cubicBezTo>
                  <a:cubicBezTo>
                    <a:pt x="2406" y="588"/>
                    <a:pt x="2413" y="593"/>
                    <a:pt x="2415" y="592"/>
                  </a:cubicBezTo>
                  <a:cubicBezTo>
                    <a:pt x="2415" y="592"/>
                    <a:pt x="2417" y="586"/>
                    <a:pt x="2417" y="585"/>
                  </a:cubicBezTo>
                  <a:cubicBezTo>
                    <a:pt x="2418" y="584"/>
                    <a:pt x="2421" y="582"/>
                    <a:pt x="2423" y="582"/>
                  </a:cubicBezTo>
                  <a:cubicBezTo>
                    <a:pt x="2428" y="582"/>
                    <a:pt x="2431" y="581"/>
                    <a:pt x="2434" y="577"/>
                  </a:cubicBezTo>
                  <a:cubicBezTo>
                    <a:pt x="2426" y="578"/>
                    <a:pt x="2432" y="570"/>
                    <a:pt x="2431" y="567"/>
                  </a:cubicBezTo>
                  <a:cubicBezTo>
                    <a:pt x="2425" y="573"/>
                    <a:pt x="2425" y="571"/>
                    <a:pt x="2417" y="568"/>
                  </a:cubicBezTo>
                  <a:cubicBezTo>
                    <a:pt x="2412" y="565"/>
                    <a:pt x="2410" y="560"/>
                    <a:pt x="2406" y="555"/>
                  </a:cubicBezTo>
                  <a:cubicBezTo>
                    <a:pt x="2401" y="549"/>
                    <a:pt x="2403" y="563"/>
                    <a:pt x="2404" y="565"/>
                  </a:cubicBezTo>
                  <a:cubicBezTo>
                    <a:pt x="2405" y="567"/>
                    <a:pt x="2401" y="569"/>
                    <a:pt x="2401" y="572"/>
                  </a:cubicBezTo>
                  <a:cubicBezTo>
                    <a:pt x="2401" y="574"/>
                    <a:pt x="2401" y="576"/>
                    <a:pt x="2400" y="578"/>
                  </a:cubicBezTo>
                  <a:cubicBezTo>
                    <a:pt x="2398" y="577"/>
                    <a:pt x="2395" y="577"/>
                    <a:pt x="2393" y="576"/>
                  </a:cubicBezTo>
                  <a:close/>
                  <a:moveTo>
                    <a:pt x="1380" y="442"/>
                  </a:moveTo>
                  <a:cubicBezTo>
                    <a:pt x="1380" y="444"/>
                    <a:pt x="1383" y="449"/>
                    <a:pt x="1385" y="448"/>
                  </a:cubicBezTo>
                  <a:cubicBezTo>
                    <a:pt x="1388" y="448"/>
                    <a:pt x="1387" y="444"/>
                    <a:pt x="1385" y="443"/>
                  </a:cubicBezTo>
                  <a:cubicBezTo>
                    <a:pt x="1384" y="440"/>
                    <a:pt x="1382" y="441"/>
                    <a:pt x="1380" y="442"/>
                  </a:cubicBezTo>
                  <a:close/>
                  <a:moveTo>
                    <a:pt x="1572" y="654"/>
                  </a:moveTo>
                  <a:cubicBezTo>
                    <a:pt x="1569" y="655"/>
                    <a:pt x="1566" y="658"/>
                    <a:pt x="1563" y="658"/>
                  </a:cubicBezTo>
                  <a:cubicBezTo>
                    <a:pt x="1561" y="658"/>
                    <a:pt x="1555" y="656"/>
                    <a:pt x="1554" y="659"/>
                  </a:cubicBezTo>
                  <a:cubicBezTo>
                    <a:pt x="1550" y="667"/>
                    <a:pt x="1566" y="662"/>
                    <a:pt x="1568" y="662"/>
                  </a:cubicBezTo>
                  <a:cubicBezTo>
                    <a:pt x="1566" y="658"/>
                    <a:pt x="1570" y="656"/>
                    <a:pt x="1572" y="654"/>
                  </a:cubicBezTo>
                  <a:close/>
                  <a:moveTo>
                    <a:pt x="1508" y="661"/>
                  </a:moveTo>
                  <a:cubicBezTo>
                    <a:pt x="1508" y="658"/>
                    <a:pt x="1502" y="657"/>
                    <a:pt x="1499" y="657"/>
                  </a:cubicBezTo>
                  <a:cubicBezTo>
                    <a:pt x="1494" y="658"/>
                    <a:pt x="1493" y="657"/>
                    <a:pt x="1488" y="654"/>
                  </a:cubicBezTo>
                  <a:cubicBezTo>
                    <a:pt x="1487" y="655"/>
                    <a:pt x="1486" y="657"/>
                    <a:pt x="1486" y="658"/>
                  </a:cubicBezTo>
                  <a:cubicBezTo>
                    <a:pt x="1494" y="660"/>
                    <a:pt x="1500" y="661"/>
                    <a:pt x="1508" y="661"/>
                  </a:cubicBezTo>
                  <a:close/>
                  <a:moveTo>
                    <a:pt x="1390" y="441"/>
                  </a:moveTo>
                  <a:cubicBezTo>
                    <a:pt x="1389" y="443"/>
                    <a:pt x="1390" y="447"/>
                    <a:pt x="1393" y="447"/>
                  </a:cubicBezTo>
                  <a:cubicBezTo>
                    <a:pt x="1396" y="446"/>
                    <a:pt x="1395" y="449"/>
                    <a:pt x="1396" y="452"/>
                  </a:cubicBezTo>
                  <a:cubicBezTo>
                    <a:pt x="1397" y="449"/>
                    <a:pt x="1396" y="445"/>
                    <a:pt x="1400" y="444"/>
                  </a:cubicBezTo>
                  <a:cubicBezTo>
                    <a:pt x="1399" y="444"/>
                    <a:pt x="1399" y="442"/>
                    <a:pt x="1398" y="442"/>
                  </a:cubicBezTo>
                  <a:cubicBezTo>
                    <a:pt x="1409" y="440"/>
                    <a:pt x="1391" y="430"/>
                    <a:pt x="1396" y="440"/>
                  </a:cubicBezTo>
                  <a:cubicBezTo>
                    <a:pt x="1394" y="440"/>
                    <a:pt x="1393" y="439"/>
                    <a:pt x="1395" y="437"/>
                  </a:cubicBezTo>
                  <a:cubicBezTo>
                    <a:pt x="1394" y="437"/>
                    <a:pt x="1393" y="437"/>
                    <a:pt x="1392" y="437"/>
                  </a:cubicBezTo>
                  <a:cubicBezTo>
                    <a:pt x="1392" y="439"/>
                    <a:pt x="1392" y="440"/>
                    <a:pt x="1390" y="441"/>
                  </a:cubicBezTo>
                  <a:close/>
                  <a:moveTo>
                    <a:pt x="1485" y="406"/>
                  </a:moveTo>
                  <a:cubicBezTo>
                    <a:pt x="1480" y="404"/>
                    <a:pt x="1478" y="404"/>
                    <a:pt x="1472" y="406"/>
                  </a:cubicBezTo>
                  <a:cubicBezTo>
                    <a:pt x="1474" y="408"/>
                    <a:pt x="1476" y="410"/>
                    <a:pt x="1474" y="413"/>
                  </a:cubicBezTo>
                  <a:cubicBezTo>
                    <a:pt x="1477" y="409"/>
                    <a:pt x="1481" y="408"/>
                    <a:pt x="1485" y="406"/>
                  </a:cubicBezTo>
                  <a:close/>
                  <a:moveTo>
                    <a:pt x="1370" y="608"/>
                  </a:moveTo>
                  <a:cubicBezTo>
                    <a:pt x="1370" y="609"/>
                    <a:pt x="1368" y="612"/>
                    <a:pt x="1368" y="613"/>
                  </a:cubicBezTo>
                  <a:cubicBezTo>
                    <a:pt x="1368" y="613"/>
                    <a:pt x="1370" y="614"/>
                    <a:pt x="1370" y="615"/>
                  </a:cubicBezTo>
                  <a:cubicBezTo>
                    <a:pt x="1369" y="619"/>
                    <a:pt x="1366" y="619"/>
                    <a:pt x="1369" y="622"/>
                  </a:cubicBezTo>
                  <a:cubicBezTo>
                    <a:pt x="1372" y="624"/>
                    <a:pt x="1374" y="624"/>
                    <a:pt x="1374" y="621"/>
                  </a:cubicBezTo>
                  <a:cubicBezTo>
                    <a:pt x="1374" y="618"/>
                    <a:pt x="1378" y="620"/>
                    <a:pt x="1378" y="617"/>
                  </a:cubicBezTo>
                  <a:cubicBezTo>
                    <a:pt x="1379" y="613"/>
                    <a:pt x="1379" y="609"/>
                    <a:pt x="1380" y="605"/>
                  </a:cubicBezTo>
                  <a:cubicBezTo>
                    <a:pt x="1381" y="597"/>
                    <a:pt x="1371" y="602"/>
                    <a:pt x="1369" y="603"/>
                  </a:cubicBezTo>
                  <a:cubicBezTo>
                    <a:pt x="1368" y="603"/>
                    <a:pt x="1368" y="602"/>
                    <a:pt x="1367" y="602"/>
                  </a:cubicBezTo>
                  <a:cubicBezTo>
                    <a:pt x="1365" y="606"/>
                    <a:pt x="1370" y="605"/>
                    <a:pt x="1370" y="608"/>
                  </a:cubicBezTo>
                  <a:close/>
                  <a:moveTo>
                    <a:pt x="2772" y="338"/>
                  </a:moveTo>
                  <a:cubicBezTo>
                    <a:pt x="2771" y="338"/>
                    <a:pt x="2764" y="336"/>
                    <a:pt x="2763" y="337"/>
                  </a:cubicBezTo>
                  <a:cubicBezTo>
                    <a:pt x="2761" y="339"/>
                    <a:pt x="2763" y="342"/>
                    <a:pt x="2764" y="343"/>
                  </a:cubicBezTo>
                  <a:cubicBezTo>
                    <a:pt x="2768" y="347"/>
                    <a:pt x="2774" y="342"/>
                    <a:pt x="2777" y="345"/>
                  </a:cubicBezTo>
                  <a:cubicBezTo>
                    <a:pt x="2780" y="349"/>
                    <a:pt x="2785" y="351"/>
                    <a:pt x="2787" y="344"/>
                  </a:cubicBezTo>
                  <a:cubicBezTo>
                    <a:pt x="2783" y="342"/>
                    <a:pt x="2777" y="338"/>
                    <a:pt x="2772" y="338"/>
                  </a:cubicBezTo>
                  <a:close/>
                  <a:moveTo>
                    <a:pt x="1444" y="425"/>
                  </a:moveTo>
                  <a:cubicBezTo>
                    <a:pt x="1446" y="423"/>
                    <a:pt x="1448" y="421"/>
                    <a:pt x="1450" y="420"/>
                  </a:cubicBezTo>
                  <a:cubicBezTo>
                    <a:pt x="1448" y="417"/>
                    <a:pt x="1450" y="415"/>
                    <a:pt x="1452" y="413"/>
                  </a:cubicBezTo>
                  <a:cubicBezTo>
                    <a:pt x="1444" y="411"/>
                    <a:pt x="1444" y="419"/>
                    <a:pt x="1444" y="425"/>
                  </a:cubicBezTo>
                  <a:close/>
                  <a:moveTo>
                    <a:pt x="1460" y="387"/>
                  </a:moveTo>
                  <a:cubicBezTo>
                    <a:pt x="1460" y="386"/>
                    <a:pt x="1460" y="385"/>
                    <a:pt x="1460" y="384"/>
                  </a:cubicBezTo>
                  <a:cubicBezTo>
                    <a:pt x="1460" y="384"/>
                    <a:pt x="1460" y="384"/>
                    <a:pt x="1461" y="384"/>
                  </a:cubicBezTo>
                  <a:cubicBezTo>
                    <a:pt x="1460" y="379"/>
                    <a:pt x="1453" y="383"/>
                    <a:pt x="1460" y="387"/>
                  </a:cubicBezTo>
                  <a:close/>
                  <a:moveTo>
                    <a:pt x="1370" y="589"/>
                  </a:moveTo>
                  <a:cubicBezTo>
                    <a:pt x="1367" y="591"/>
                    <a:pt x="1372" y="596"/>
                    <a:pt x="1375" y="596"/>
                  </a:cubicBezTo>
                  <a:cubicBezTo>
                    <a:pt x="1377" y="590"/>
                    <a:pt x="1377" y="587"/>
                    <a:pt x="1376" y="581"/>
                  </a:cubicBezTo>
                  <a:cubicBezTo>
                    <a:pt x="1374" y="581"/>
                    <a:pt x="1376" y="583"/>
                    <a:pt x="1375" y="585"/>
                  </a:cubicBezTo>
                  <a:cubicBezTo>
                    <a:pt x="1374" y="587"/>
                    <a:pt x="1371" y="588"/>
                    <a:pt x="1370" y="589"/>
                  </a:cubicBezTo>
                  <a:close/>
                  <a:moveTo>
                    <a:pt x="2508" y="1024"/>
                  </a:moveTo>
                  <a:cubicBezTo>
                    <a:pt x="2506" y="1023"/>
                    <a:pt x="2506" y="1019"/>
                    <a:pt x="2503" y="1018"/>
                  </a:cubicBezTo>
                  <a:cubicBezTo>
                    <a:pt x="2503" y="1021"/>
                    <a:pt x="2503" y="1023"/>
                    <a:pt x="2505" y="1024"/>
                  </a:cubicBezTo>
                  <a:cubicBezTo>
                    <a:pt x="2506" y="1026"/>
                    <a:pt x="2505" y="1028"/>
                    <a:pt x="2506" y="1029"/>
                  </a:cubicBezTo>
                  <a:cubicBezTo>
                    <a:pt x="2508" y="1031"/>
                    <a:pt x="2515" y="1033"/>
                    <a:pt x="2513" y="1028"/>
                  </a:cubicBezTo>
                  <a:cubicBezTo>
                    <a:pt x="2512" y="1026"/>
                    <a:pt x="2510" y="1024"/>
                    <a:pt x="2508" y="1024"/>
                  </a:cubicBezTo>
                  <a:close/>
                  <a:moveTo>
                    <a:pt x="2341" y="676"/>
                  </a:moveTo>
                  <a:cubicBezTo>
                    <a:pt x="2342" y="675"/>
                    <a:pt x="2344" y="679"/>
                    <a:pt x="2345" y="678"/>
                  </a:cubicBezTo>
                  <a:cubicBezTo>
                    <a:pt x="2346" y="676"/>
                    <a:pt x="2349" y="674"/>
                    <a:pt x="2349" y="672"/>
                  </a:cubicBezTo>
                  <a:cubicBezTo>
                    <a:pt x="2349" y="663"/>
                    <a:pt x="2337" y="671"/>
                    <a:pt x="2335" y="670"/>
                  </a:cubicBezTo>
                  <a:cubicBezTo>
                    <a:pt x="2332" y="676"/>
                    <a:pt x="2329" y="674"/>
                    <a:pt x="2332" y="682"/>
                  </a:cubicBezTo>
                  <a:cubicBezTo>
                    <a:pt x="2337" y="685"/>
                    <a:pt x="2337" y="677"/>
                    <a:pt x="2341" y="676"/>
                  </a:cubicBezTo>
                  <a:close/>
                  <a:moveTo>
                    <a:pt x="2295" y="1000"/>
                  </a:moveTo>
                  <a:cubicBezTo>
                    <a:pt x="2292" y="1005"/>
                    <a:pt x="2299" y="1005"/>
                    <a:pt x="2301" y="1004"/>
                  </a:cubicBezTo>
                  <a:cubicBezTo>
                    <a:pt x="2302" y="1004"/>
                    <a:pt x="2302" y="1001"/>
                    <a:pt x="2303" y="1002"/>
                  </a:cubicBezTo>
                  <a:cubicBezTo>
                    <a:pt x="2305" y="1002"/>
                    <a:pt x="2307" y="1003"/>
                    <a:pt x="2308" y="1003"/>
                  </a:cubicBezTo>
                  <a:cubicBezTo>
                    <a:pt x="2313" y="1002"/>
                    <a:pt x="2314" y="1004"/>
                    <a:pt x="2319" y="1006"/>
                  </a:cubicBezTo>
                  <a:cubicBezTo>
                    <a:pt x="2320" y="998"/>
                    <a:pt x="2311" y="997"/>
                    <a:pt x="2306" y="996"/>
                  </a:cubicBezTo>
                  <a:cubicBezTo>
                    <a:pt x="2302" y="997"/>
                    <a:pt x="2298" y="996"/>
                    <a:pt x="2295" y="1000"/>
                  </a:cubicBezTo>
                  <a:close/>
                  <a:moveTo>
                    <a:pt x="2647" y="1348"/>
                  </a:moveTo>
                  <a:cubicBezTo>
                    <a:pt x="2647" y="1345"/>
                    <a:pt x="2646" y="1342"/>
                    <a:pt x="2644" y="1339"/>
                  </a:cubicBezTo>
                  <a:cubicBezTo>
                    <a:pt x="2641" y="1341"/>
                    <a:pt x="2639" y="1341"/>
                    <a:pt x="2638" y="1346"/>
                  </a:cubicBezTo>
                  <a:cubicBezTo>
                    <a:pt x="2637" y="1350"/>
                    <a:pt x="2636" y="1348"/>
                    <a:pt x="2634" y="1351"/>
                  </a:cubicBezTo>
                  <a:cubicBezTo>
                    <a:pt x="2632" y="1354"/>
                    <a:pt x="2632" y="1358"/>
                    <a:pt x="2631" y="1360"/>
                  </a:cubicBezTo>
                  <a:cubicBezTo>
                    <a:pt x="2629" y="1363"/>
                    <a:pt x="2626" y="1365"/>
                    <a:pt x="2624" y="1366"/>
                  </a:cubicBezTo>
                  <a:cubicBezTo>
                    <a:pt x="2622" y="1368"/>
                    <a:pt x="2619" y="1371"/>
                    <a:pt x="2617" y="1372"/>
                  </a:cubicBezTo>
                  <a:cubicBezTo>
                    <a:pt x="2615" y="1373"/>
                    <a:pt x="2610" y="1374"/>
                    <a:pt x="2609" y="1376"/>
                  </a:cubicBezTo>
                  <a:cubicBezTo>
                    <a:pt x="2604" y="1382"/>
                    <a:pt x="2600" y="1387"/>
                    <a:pt x="2596" y="1393"/>
                  </a:cubicBezTo>
                  <a:cubicBezTo>
                    <a:pt x="2591" y="1399"/>
                    <a:pt x="2604" y="1398"/>
                    <a:pt x="2606" y="1400"/>
                  </a:cubicBezTo>
                  <a:cubicBezTo>
                    <a:pt x="2609" y="1403"/>
                    <a:pt x="2618" y="1406"/>
                    <a:pt x="2621" y="1402"/>
                  </a:cubicBezTo>
                  <a:cubicBezTo>
                    <a:pt x="2624" y="1397"/>
                    <a:pt x="2629" y="1391"/>
                    <a:pt x="2631" y="1385"/>
                  </a:cubicBezTo>
                  <a:cubicBezTo>
                    <a:pt x="2633" y="1377"/>
                    <a:pt x="2636" y="1376"/>
                    <a:pt x="2642" y="1371"/>
                  </a:cubicBezTo>
                  <a:cubicBezTo>
                    <a:pt x="2643" y="1373"/>
                    <a:pt x="2644" y="1374"/>
                    <a:pt x="2646" y="1375"/>
                  </a:cubicBezTo>
                  <a:cubicBezTo>
                    <a:pt x="2643" y="1370"/>
                    <a:pt x="2643" y="1369"/>
                    <a:pt x="2646" y="1365"/>
                  </a:cubicBezTo>
                  <a:cubicBezTo>
                    <a:pt x="2649" y="1361"/>
                    <a:pt x="2652" y="1357"/>
                    <a:pt x="2656" y="1353"/>
                  </a:cubicBezTo>
                  <a:cubicBezTo>
                    <a:pt x="2655" y="1349"/>
                    <a:pt x="2654" y="1346"/>
                    <a:pt x="2653" y="1343"/>
                  </a:cubicBezTo>
                  <a:cubicBezTo>
                    <a:pt x="2651" y="1345"/>
                    <a:pt x="2649" y="1347"/>
                    <a:pt x="2647" y="1348"/>
                  </a:cubicBezTo>
                  <a:close/>
                  <a:moveTo>
                    <a:pt x="2606" y="1403"/>
                  </a:moveTo>
                  <a:cubicBezTo>
                    <a:pt x="2603" y="1404"/>
                    <a:pt x="2605" y="1407"/>
                    <a:pt x="2603" y="1410"/>
                  </a:cubicBezTo>
                  <a:cubicBezTo>
                    <a:pt x="2606" y="1407"/>
                    <a:pt x="2613" y="1409"/>
                    <a:pt x="2606" y="1403"/>
                  </a:cubicBezTo>
                  <a:close/>
                  <a:moveTo>
                    <a:pt x="2685" y="1310"/>
                  </a:moveTo>
                  <a:cubicBezTo>
                    <a:pt x="2679" y="1314"/>
                    <a:pt x="2678" y="1313"/>
                    <a:pt x="2671" y="1312"/>
                  </a:cubicBezTo>
                  <a:cubicBezTo>
                    <a:pt x="2666" y="1310"/>
                    <a:pt x="2669" y="1302"/>
                    <a:pt x="2665" y="1300"/>
                  </a:cubicBezTo>
                  <a:cubicBezTo>
                    <a:pt x="2665" y="1305"/>
                    <a:pt x="2662" y="1308"/>
                    <a:pt x="2660" y="1303"/>
                  </a:cubicBezTo>
                  <a:cubicBezTo>
                    <a:pt x="2659" y="1301"/>
                    <a:pt x="2660" y="1299"/>
                    <a:pt x="2659" y="1297"/>
                  </a:cubicBezTo>
                  <a:cubicBezTo>
                    <a:pt x="2658" y="1296"/>
                    <a:pt x="2657" y="1294"/>
                    <a:pt x="2656" y="1293"/>
                  </a:cubicBezTo>
                  <a:cubicBezTo>
                    <a:pt x="2654" y="1287"/>
                    <a:pt x="2658" y="1287"/>
                    <a:pt x="2651" y="1285"/>
                  </a:cubicBezTo>
                  <a:cubicBezTo>
                    <a:pt x="2648" y="1284"/>
                    <a:pt x="2646" y="1280"/>
                    <a:pt x="2643" y="1279"/>
                  </a:cubicBezTo>
                  <a:cubicBezTo>
                    <a:pt x="2645" y="1283"/>
                    <a:pt x="2646" y="1286"/>
                    <a:pt x="2648" y="1290"/>
                  </a:cubicBezTo>
                  <a:cubicBezTo>
                    <a:pt x="2649" y="1289"/>
                    <a:pt x="2649" y="1289"/>
                    <a:pt x="2650" y="1288"/>
                  </a:cubicBezTo>
                  <a:cubicBezTo>
                    <a:pt x="2652" y="1292"/>
                    <a:pt x="2655" y="1306"/>
                    <a:pt x="2659" y="1304"/>
                  </a:cubicBezTo>
                  <a:cubicBezTo>
                    <a:pt x="2658" y="1308"/>
                    <a:pt x="2661" y="1313"/>
                    <a:pt x="2659" y="1317"/>
                  </a:cubicBezTo>
                  <a:cubicBezTo>
                    <a:pt x="2657" y="1322"/>
                    <a:pt x="2656" y="1324"/>
                    <a:pt x="2652" y="1327"/>
                  </a:cubicBezTo>
                  <a:cubicBezTo>
                    <a:pt x="2653" y="1329"/>
                    <a:pt x="2655" y="1331"/>
                    <a:pt x="2657" y="1332"/>
                  </a:cubicBezTo>
                  <a:cubicBezTo>
                    <a:pt x="2658" y="1333"/>
                    <a:pt x="2662" y="1333"/>
                    <a:pt x="2663" y="1334"/>
                  </a:cubicBezTo>
                  <a:cubicBezTo>
                    <a:pt x="2665" y="1339"/>
                    <a:pt x="2660" y="1344"/>
                    <a:pt x="2658" y="1347"/>
                  </a:cubicBezTo>
                  <a:cubicBezTo>
                    <a:pt x="2662" y="1349"/>
                    <a:pt x="2666" y="1351"/>
                    <a:pt x="2669" y="1345"/>
                  </a:cubicBezTo>
                  <a:cubicBezTo>
                    <a:pt x="2672" y="1340"/>
                    <a:pt x="2677" y="1334"/>
                    <a:pt x="2676" y="1328"/>
                  </a:cubicBezTo>
                  <a:cubicBezTo>
                    <a:pt x="2676" y="1325"/>
                    <a:pt x="2681" y="1324"/>
                    <a:pt x="2683" y="1325"/>
                  </a:cubicBezTo>
                  <a:cubicBezTo>
                    <a:pt x="2685" y="1327"/>
                    <a:pt x="2683" y="1323"/>
                    <a:pt x="2684" y="1323"/>
                  </a:cubicBezTo>
                  <a:cubicBezTo>
                    <a:pt x="2687" y="1320"/>
                    <a:pt x="2691" y="1311"/>
                    <a:pt x="2685" y="1310"/>
                  </a:cubicBezTo>
                  <a:close/>
                  <a:moveTo>
                    <a:pt x="1322" y="615"/>
                  </a:moveTo>
                  <a:cubicBezTo>
                    <a:pt x="1324" y="616"/>
                    <a:pt x="1326" y="618"/>
                    <a:pt x="1327" y="619"/>
                  </a:cubicBezTo>
                  <a:cubicBezTo>
                    <a:pt x="1329" y="618"/>
                    <a:pt x="1330" y="617"/>
                    <a:pt x="1331" y="615"/>
                  </a:cubicBezTo>
                  <a:cubicBezTo>
                    <a:pt x="1328" y="610"/>
                    <a:pt x="1327" y="613"/>
                    <a:pt x="1322" y="615"/>
                  </a:cubicBezTo>
                  <a:close/>
                  <a:moveTo>
                    <a:pt x="2759" y="312"/>
                  </a:moveTo>
                  <a:cubicBezTo>
                    <a:pt x="2759" y="317"/>
                    <a:pt x="2760" y="318"/>
                    <a:pt x="2756" y="320"/>
                  </a:cubicBezTo>
                  <a:cubicBezTo>
                    <a:pt x="2752" y="322"/>
                    <a:pt x="2755" y="327"/>
                    <a:pt x="2756" y="330"/>
                  </a:cubicBezTo>
                  <a:cubicBezTo>
                    <a:pt x="2750" y="329"/>
                    <a:pt x="2748" y="328"/>
                    <a:pt x="2743" y="325"/>
                  </a:cubicBezTo>
                  <a:cubicBezTo>
                    <a:pt x="2741" y="323"/>
                    <a:pt x="2734" y="326"/>
                    <a:pt x="2733" y="323"/>
                  </a:cubicBezTo>
                  <a:cubicBezTo>
                    <a:pt x="2732" y="318"/>
                    <a:pt x="2733" y="313"/>
                    <a:pt x="2728" y="313"/>
                  </a:cubicBezTo>
                  <a:cubicBezTo>
                    <a:pt x="2722" y="312"/>
                    <a:pt x="2717" y="312"/>
                    <a:pt x="2711" y="311"/>
                  </a:cubicBezTo>
                  <a:cubicBezTo>
                    <a:pt x="2708" y="311"/>
                    <a:pt x="2714" y="301"/>
                    <a:pt x="2706" y="302"/>
                  </a:cubicBezTo>
                  <a:cubicBezTo>
                    <a:pt x="2703" y="303"/>
                    <a:pt x="2704" y="312"/>
                    <a:pt x="2704" y="316"/>
                  </a:cubicBezTo>
                  <a:cubicBezTo>
                    <a:pt x="2704" y="322"/>
                    <a:pt x="2685" y="324"/>
                    <a:pt x="2680" y="325"/>
                  </a:cubicBezTo>
                  <a:cubicBezTo>
                    <a:pt x="2684" y="328"/>
                    <a:pt x="2689" y="329"/>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4"/>
                    <a:pt x="2645" y="371"/>
                  </a:cubicBezTo>
                  <a:cubicBezTo>
                    <a:pt x="2637" y="375"/>
                    <a:pt x="2628" y="378"/>
                    <a:pt x="2625" y="387"/>
                  </a:cubicBezTo>
                  <a:cubicBezTo>
                    <a:pt x="2617" y="380"/>
                    <a:pt x="2617" y="379"/>
                    <a:pt x="2608" y="380"/>
                  </a:cubicBezTo>
                  <a:cubicBezTo>
                    <a:pt x="2599" y="382"/>
                    <a:pt x="2599" y="382"/>
                    <a:pt x="2593" y="390"/>
                  </a:cubicBezTo>
                  <a:cubicBezTo>
                    <a:pt x="2593" y="387"/>
                    <a:pt x="2593" y="384"/>
                    <a:pt x="2593" y="382"/>
                  </a:cubicBezTo>
                  <a:cubicBezTo>
                    <a:pt x="2590" y="383"/>
                    <a:pt x="2585" y="387"/>
                    <a:pt x="2582" y="386"/>
                  </a:cubicBezTo>
                  <a:cubicBezTo>
                    <a:pt x="2579" y="386"/>
                    <a:pt x="2575" y="384"/>
                    <a:pt x="2573" y="387"/>
                  </a:cubicBezTo>
                  <a:cubicBezTo>
                    <a:pt x="2568" y="396"/>
                    <a:pt x="2563" y="404"/>
                    <a:pt x="2558" y="412"/>
                  </a:cubicBezTo>
                  <a:cubicBezTo>
                    <a:pt x="2560" y="413"/>
                    <a:pt x="2570" y="414"/>
                    <a:pt x="2569" y="417"/>
                  </a:cubicBezTo>
                  <a:cubicBezTo>
                    <a:pt x="2567" y="425"/>
                    <a:pt x="2567" y="425"/>
                    <a:pt x="2571" y="432"/>
                  </a:cubicBezTo>
                  <a:cubicBezTo>
                    <a:pt x="2563" y="435"/>
                    <a:pt x="2556" y="439"/>
                    <a:pt x="2561" y="449"/>
                  </a:cubicBezTo>
                  <a:cubicBezTo>
                    <a:pt x="2561" y="451"/>
                    <a:pt x="2554" y="453"/>
                    <a:pt x="2553" y="454"/>
                  </a:cubicBezTo>
                  <a:cubicBezTo>
                    <a:pt x="2549" y="455"/>
                    <a:pt x="2546" y="455"/>
                    <a:pt x="2545" y="459"/>
                  </a:cubicBezTo>
                  <a:cubicBezTo>
                    <a:pt x="2545" y="465"/>
                    <a:pt x="2546" y="469"/>
                    <a:pt x="2541" y="471"/>
                  </a:cubicBezTo>
                  <a:cubicBezTo>
                    <a:pt x="2535" y="472"/>
                    <a:pt x="2535" y="471"/>
                    <a:pt x="2533" y="478"/>
                  </a:cubicBezTo>
                  <a:cubicBezTo>
                    <a:pt x="2532" y="485"/>
                    <a:pt x="2524" y="492"/>
                    <a:pt x="2520" y="498"/>
                  </a:cubicBezTo>
                  <a:cubicBezTo>
                    <a:pt x="2514" y="473"/>
                    <a:pt x="2497" y="427"/>
                    <a:pt x="2526" y="413"/>
                  </a:cubicBezTo>
                  <a:cubicBezTo>
                    <a:pt x="2534" y="409"/>
                    <a:pt x="2539" y="408"/>
                    <a:pt x="2544" y="399"/>
                  </a:cubicBezTo>
                  <a:cubicBezTo>
                    <a:pt x="2548" y="392"/>
                    <a:pt x="2554" y="388"/>
                    <a:pt x="2561" y="383"/>
                  </a:cubicBezTo>
                  <a:cubicBezTo>
                    <a:pt x="2566" y="379"/>
                    <a:pt x="2572" y="377"/>
                    <a:pt x="2574" y="371"/>
                  </a:cubicBezTo>
                  <a:cubicBezTo>
                    <a:pt x="2575" y="366"/>
                    <a:pt x="2576" y="361"/>
                    <a:pt x="2577" y="356"/>
                  </a:cubicBezTo>
                  <a:cubicBezTo>
                    <a:pt x="2577" y="355"/>
                    <a:pt x="2584" y="355"/>
                    <a:pt x="2585" y="354"/>
                  </a:cubicBezTo>
                  <a:cubicBezTo>
                    <a:pt x="2581" y="353"/>
                    <a:pt x="2578" y="353"/>
                    <a:pt x="2573" y="353"/>
                  </a:cubicBezTo>
                  <a:cubicBezTo>
                    <a:pt x="2569" y="354"/>
                    <a:pt x="2568" y="359"/>
                    <a:pt x="2566" y="362"/>
                  </a:cubicBezTo>
                  <a:cubicBezTo>
                    <a:pt x="2562" y="369"/>
                    <a:pt x="2553" y="373"/>
                    <a:pt x="2547" y="378"/>
                  </a:cubicBezTo>
                  <a:cubicBezTo>
                    <a:pt x="2545" y="371"/>
                    <a:pt x="2545" y="368"/>
                    <a:pt x="2547" y="360"/>
                  </a:cubicBezTo>
                  <a:cubicBezTo>
                    <a:pt x="2542" y="363"/>
                    <a:pt x="2539" y="365"/>
                    <a:pt x="2534" y="365"/>
                  </a:cubicBezTo>
                  <a:cubicBezTo>
                    <a:pt x="2527" y="364"/>
                    <a:pt x="2526" y="364"/>
                    <a:pt x="2521" y="368"/>
                  </a:cubicBezTo>
                  <a:cubicBezTo>
                    <a:pt x="2513" y="374"/>
                    <a:pt x="2507" y="381"/>
                    <a:pt x="2501" y="389"/>
                  </a:cubicBezTo>
                  <a:cubicBezTo>
                    <a:pt x="2503" y="391"/>
                    <a:pt x="2508" y="393"/>
                    <a:pt x="2506" y="396"/>
                  </a:cubicBezTo>
                  <a:cubicBezTo>
                    <a:pt x="2506" y="397"/>
                    <a:pt x="2499" y="397"/>
                    <a:pt x="2497" y="397"/>
                  </a:cubicBezTo>
                  <a:cubicBezTo>
                    <a:pt x="2490" y="398"/>
                    <a:pt x="2483" y="399"/>
                    <a:pt x="2476" y="400"/>
                  </a:cubicBezTo>
                  <a:cubicBezTo>
                    <a:pt x="2479" y="398"/>
                    <a:pt x="2481" y="396"/>
                    <a:pt x="2484" y="395"/>
                  </a:cubicBezTo>
                  <a:cubicBezTo>
                    <a:pt x="2477" y="393"/>
                    <a:pt x="2470" y="392"/>
                    <a:pt x="2464" y="391"/>
                  </a:cubicBezTo>
                  <a:cubicBezTo>
                    <a:pt x="2462" y="390"/>
                    <a:pt x="2457" y="394"/>
                    <a:pt x="2455" y="395"/>
                  </a:cubicBezTo>
                  <a:cubicBezTo>
                    <a:pt x="2453" y="397"/>
                    <a:pt x="2451" y="395"/>
                    <a:pt x="2448" y="395"/>
                  </a:cubicBezTo>
                  <a:cubicBezTo>
                    <a:pt x="2442" y="394"/>
                    <a:pt x="2437" y="394"/>
                    <a:pt x="2430" y="394"/>
                  </a:cubicBezTo>
                  <a:cubicBezTo>
                    <a:pt x="2426" y="394"/>
                    <a:pt x="2415" y="393"/>
                    <a:pt x="2412" y="395"/>
                  </a:cubicBezTo>
                  <a:cubicBezTo>
                    <a:pt x="2402" y="405"/>
                    <a:pt x="2391" y="415"/>
                    <a:pt x="2382" y="425"/>
                  </a:cubicBezTo>
                  <a:cubicBezTo>
                    <a:pt x="2372" y="435"/>
                    <a:pt x="2362" y="442"/>
                    <a:pt x="2351" y="449"/>
                  </a:cubicBezTo>
                  <a:cubicBezTo>
                    <a:pt x="2353" y="453"/>
                    <a:pt x="2355" y="453"/>
                    <a:pt x="2358" y="453"/>
                  </a:cubicBezTo>
                  <a:cubicBezTo>
                    <a:pt x="2362" y="453"/>
                    <a:pt x="2363" y="453"/>
                    <a:pt x="2364" y="457"/>
                  </a:cubicBezTo>
                  <a:cubicBezTo>
                    <a:pt x="2364" y="458"/>
                    <a:pt x="2366" y="464"/>
                    <a:pt x="2367" y="464"/>
                  </a:cubicBezTo>
                  <a:cubicBezTo>
                    <a:pt x="2375" y="464"/>
                    <a:pt x="2376" y="466"/>
                    <a:pt x="2380" y="458"/>
                  </a:cubicBezTo>
                  <a:cubicBezTo>
                    <a:pt x="2383" y="451"/>
                    <a:pt x="2402" y="467"/>
                    <a:pt x="2401" y="472"/>
                  </a:cubicBezTo>
                  <a:cubicBezTo>
                    <a:pt x="2399" y="485"/>
                    <a:pt x="2396" y="497"/>
                    <a:pt x="2393" y="510"/>
                  </a:cubicBezTo>
                  <a:cubicBezTo>
                    <a:pt x="2391" y="521"/>
                    <a:pt x="2386" y="528"/>
                    <a:pt x="2380" y="538"/>
                  </a:cubicBezTo>
                  <a:cubicBezTo>
                    <a:pt x="2374" y="547"/>
                    <a:pt x="2369" y="557"/>
                    <a:pt x="2361" y="564"/>
                  </a:cubicBezTo>
                  <a:cubicBezTo>
                    <a:pt x="2356" y="569"/>
                    <a:pt x="2351" y="575"/>
                    <a:pt x="2346" y="580"/>
                  </a:cubicBezTo>
                  <a:cubicBezTo>
                    <a:pt x="2343" y="583"/>
                    <a:pt x="2337" y="583"/>
                    <a:pt x="2333" y="584"/>
                  </a:cubicBezTo>
                  <a:cubicBezTo>
                    <a:pt x="2331" y="584"/>
                    <a:pt x="2329" y="579"/>
                    <a:pt x="2328" y="578"/>
                  </a:cubicBezTo>
                  <a:cubicBezTo>
                    <a:pt x="2326" y="578"/>
                    <a:pt x="2322" y="582"/>
                    <a:pt x="2321" y="582"/>
                  </a:cubicBezTo>
                  <a:cubicBezTo>
                    <a:pt x="2315" y="586"/>
                    <a:pt x="2315" y="587"/>
                    <a:pt x="2312" y="595"/>
                  </a:cubicBezTo>
                  <a:cubicBezTo>
                    <a:pt x="2308" y="606"/>
                    <a:pt x="2300" y="612"/>
                    <a:pt x="2292" y="619"/>
                  </a:cubicBezTo>
                  <a:cubicBezTo>
                    <a:pt x="2301" y="627"/>
                    <a:pt x="2308" y="635"/>
                    <a:pt x="2307" y="648"/>
                  </a:cubicBezTo>
                  <a:cubicBezTo>
                    <a:pt x="2305" y="657"/>
                    <a:pt x="2306" y="659"/>
                    <a:pt x="2299" y="663"/>
                  </a:cubicBezTo>
                  <a:cubicBezTo>
                    <a:pt x="2293" y="666"/>
                    <a:pt x="2290" y="666"/>
                    <a:pt x="2283" y="666"/>
                  </a:cubicBezTo>
                  <a:cubicBezTo>
                    <a:pt x="2284" y="661"/>
                    <a:pt x="2285" y="656"/>
                    <a:pt x="2285" y="651"/>
                  </a:cubicBezTo>
                  <a:cubicBezTo>
                    <a:pt x="2286" y="645"/>
                    <a:pt x="2281" y="645"/>
                    <a:pt x="2285" y="640"/>
                  </a:cubicBezTo>
                  <a:cubicBezTo>
                    <a:pt x="2288" y="637"/>
                    <a:pt x="2287" y="633"/>
                    <a:pt x="2283" y="633"/>
                  </a:cubicBezTo>
                  <a:cubicBezTo>
                    <a:pt x="2279" y="633"/>
                    <a:pt x="2273" y="636"/>
                    <a:pt x="2272" y="630"/>
                  </a:cubicBezTo>
                  <a:cubicBezTo>
                    <a:pt x="2271" y="627"/>
                    <a:pt x="2275" y="620"/>
                    <a:pt x="2276" y="617"/>
                  </a:cubicBezTo>
                  <a:cubicBezTo>
                    <a:pt x="2276" y="616"/>
                    <a:pt x="2268" y="611"/>
                    <a:pt x="2267" y="611"/>
                  </a:cubicBezTo>
                  <a:cubicBezTo>
                    <a:pt x="2264" y="611"/>
                    <a:pt x="2258" y="616"/>
                    <a:pt x="2255" y="618"/>
                  </a:cubicBezTo>
                  <a:cubicBezTo>
                    <a:pt x="2252" y="620"/>
                    <a:pt x="2248" y="622"/>
                    <a:pt x="2244" y="625"/>
                  </a:cubicBezTo>
                  <a:cubicBezTo>
                    <a:pt x="2241" y="617"/>
                    <a:pt x="2248" y="612"/>
                    <a:pt x="2253" y="607"/>
                  </a:cubicBezTo>
                  <a:cubicBezTo>
                    <a:pt x="2248" y="603"/>
                    <a:pt x="2248" y="602"/>
                    <a:pt x="2243" y="605"/>
                  </a:cubicBezTo>
                  <a:cubicBezTo>
                    <a:pt x="2239" y="606"/>
                    <a:pt x="2237" y="609"/>
                    <a:pt x="2234" y="611"/>
                  </a:cubicBezTo>
                  <a:cubicBezTo>
                    <a:pt x="2230" y="615"/>
                    <a:pt x="2227" y="617"/>
                    <a:pt x="2223" y="618"/>
                  </a:cubicBezTo>
                  <a:cubicBezTo>
                    <a:pt x="2222" y="618"/>
                    <a:pt x="2214" y="621"/>
                    <a:pt x="2216" y="624"/>
                  </a:cubicBezTo>
                  <a:cubicBezTo>
                    <a:pt x="2219" y="627"/>
                    <a:pt x="2222" y="630"/>
                    <a:pt x="2225" y="634"/>
                  </a:cubicBezTo>
                  <a:cubicBezTo>
                    <a:pt x="2228" y="639"/>
                    <a:pt x="2228" y="639"/>
                    <a:pt x="2233" y="636"/>
                  </a:cubicBezTo>
                  <a:cubicBezTo>
                    <a:pt x="2241" y="632"/>
                    <a:pt x="2247" y="635"/>
                    <a:pt x="2255" y="638"/>
                  </a:cubicBezTo>
                  <a:cubicBezTo>
                    <a:pt x="2246" y="645"/>
                    <a:pt x="2237" y="653"/>
                    <a:pt x="2228" y="661"/>
                  </a:cubicBezTo>
                  <a:cubicBezTo>
                    <a:pt x="2232" y="664"/>
                    <a:pt x="2237" y="667"/>
                    <a:pt x="2239" y="672"/>
                  </a:cubicBezTo>
                  <a:cubicBezTo>
                    <a:pt x="2242" y="678"/>
                    <a:pt x="2245" y="684"/>
                    <a:pt x="2248" y="691"/>
                  </a:cubicBezTo>
                  <a:cubicBezTo>
                    <a:pt x="2243" y="690"/>
                    <a:pt x="2238" y="689"/>
                    <a:pt x="2234" y="688"/>
                  </a:cubicBezTo>
                  <a:cubicBezTo>
                    <a:pt x="2239" y="692"/>
                    <a:pt x="2244" y="695"/>
                    <a:pt x="2249" y="699"/>
                  </a:cubicBezTo>
                  <a:cubicBezTo>
                    <a:pt x="2245" y="701"/>
                    <a:pt x="2241" y="704"/>
                    <a:pt x="2238" y="707"/>
                  </a:cubicBezTo>
                  <a:cubicBezTo>
                    <a:pt x="2242" y="708"/>
                    <a:pt x="2247" y="709"/>
                    <a:pt x="2251" y="711"/>
                  </a:cubicBezTo>
                  <a:cubicBezTo>
                    <a:pt x="2246" y="721"/>
                    <a:pt x="2241" y="734"/>
                    <a:pt x="2234" y="743"/>
                  </a:cubicBezTo>
                  <a:cubicBezTo>
                    <a:pt x="2226" y="753"/>
                    <a:pt x="2220" y="764"/>
                    <a:pt x="2209" y="769"/>
                  </a:cubicBezTo>
                  <a:cubicBezTo>
                    <a:pt x="2197" y="774"/>
                    <a:pt x="2185" y="778"/>
                    <a:pt x="2173" y="783"/>
                  </a:cubicBezTo>
                  <a:cubicBezTo>
                    <a:pt x="2169" y="784"/>
                    <a:pt x="2166" y="786"/>
                    <a:pt x="2162" y="787"/>
                  </a:cubicBezTo>
                  <a:cubicBezTo>
                    <a:pt x="2159" y="788"/>
                    <a:pt x="2160" y="788"/>
                    <a:pt x="2160" y="792"/>
                  </a:cubicBezTo>
                  <a:cubicBezTo>
                    <a:pt x="2161" y="794"/>
                    <a:pt x="2161" y="799"/>
                    <a:pt x="2157" y="797"/>
                  </a:cubicBezTo>
                  <a:cubicBezTo>
                    <a:pt x="2156" y="796"/>
                    <a:pt x="2154" y="791"/>
                    <a:pt x="2154" y="789"/>
                  </a:cubicBezTo>
                  <a:cubicBezTo>
                    <a:pt x="2155" y="789"/>
                    <a:pt x="2156" y="788"/>
                    <a:pt x="2158" y="788"/>
                  </a:cubicBezTo>
                  <a:cubicBezTo>
                    <a:pt x="2154" y="784"/>
                    <a:pt x="2146" y="782"/>
                    <a:pt x="2141" y="786"/>
                  </a:cubicBezTo>
                  <a:cubicBezTo>
                    <a:pt x="2137" y="789"/>
                    <a:pt x="2128" y="793"/>
                    <a:pt x="2126" y="799"/>
                  </a:cubicBezTo>
                  <a:cubicBezTo>
                    <a:pt x="2126" y="800"/>
                    <a:pt x="2123" y="807"/>
                    <a:pt x="2123" y="809"/>
                  </a:cubicBezTo>
                  <a:cubicBezTo>
                    <a:pt x="2126" y="812"/>
                    <a:pt x="2128" y="816"/>
                    <a:pt x="2131" y="820"/>
                  </a:cubicBezTo>
                  <a:cubicBezTo>
                    <a:pt x="2134" y="825"/>
                    <a:pt x="2138" y="830"/>
                    <a:pt x="2142" y="835"/>
                  </a:cubicBezTo>
                  <a:cubicBezTo>
                    <a:pt x="2147" y="841"/>
                    <a:pt x="2150" y="844"/>
                    <a:pt x="2150" y="852"/>
                  </a:cubicBezTo>
                  <a:cubicBezTo>
                    <a:pt x="2150" y="857"/>
                    <a:pt x="2153" y="868"/>
                    <a:pt x="2149" y="872"/>
                  </a:cubicBezTo>
                  <a:cubicBezTo>
                    <a:pt x="2139" y="881"/>
                    <a:pt x="2129" y="890"/>
                    <a:pt x="2118" y="898"/>
                  </a:cubicBezTo>
                  <a:cubicBezTo>
                    <a:pt x="2114" y="895"/>
                    <a:pt x="2119" y="889"/>
                    <a:pt x="2116" y="886"/>
                  </a:cubicBezTo>
                  <a:cubicBezTo>
                    <a:pt x="2113" y="882"/>
                    <a:pt x="2109" y="878"/>
                    <a:pt x="2106" y="875"/>
                  </a:cubicBezTo>
                  <a:cubicBezTo>
                    <a:pt x="2099" y="868"/>
                    <a:pt x="2094" y="864"/>
                    <a:pt x="2086" y="864"/>
                  </a:cubicBezTo>
                  <a:cubicBezTo>
                    <a:pt x="2086" y="861"/>
                    <a:pt x="2086" y="859"/>
                    <a:pt x="2086" y="857"/>
                  </a:cubicBezTo>
                  <a:cubicBezTo>
                    <a:pt x="2078" y="858"/>
                    <a:pt x="2080" y="859"/>
                    <a:pt x="2079" y="868"/>
                  </a:cubicBezTo>
                  <a:cubicBezTo>
                    <a:pt x="2078" y="873"/>
                    <a:pt x="2076" y="878"/>
                    <a:pt x="2074" y="884"/>
                  </a:cubicBezTo>
                  <a:cubicBezTo>
                    <a:pt x="2073" y="886"/>
                    <a:pt x="2074" y="888"/>
                    <a:pt x="2074" y="891"/>
                  </a:cubicBezTo>
                  <a:cubicBezTo>
                    <a:pt x="2074" y="895"/>
                    <a:pt x="2074" y="894"/>
                    <a:pt x="2078" y="894"/>
                  </a:cubicBezTo>
                  <a:cubicBezTo>
                    <a:pt x="2080" y="894"/>
                    <a:pt x="2083" y="907"/>
                    <a:pt x="2084" y="910"/>
                  </a:cubicBezTo>
                  <a:cubicBezTo>
                    <a:pt x="2085" y="914"/>
                    <a:pt x="2093" y="918"/>
                    <a:pt x="2096" y="920"/>
                  </a:cubicBezTo>
                  <a:cubicBezTo>
                    <a:pt x="2099" y="922"/>
                    <a:pt x="2104" y="927"/>
                    <a:pt x="2105" y="931"/>
                  </a:cubicBezTo>
                  <a:cubicBezTo>
                    <a:pt x="2107" y="935"/>
                    <a:pt x="2105" y="942"/>
                    <a:pt x="2106" y="947"/>
                  </a:cubicBezTo>
                  <a:cubicBezTo>
                    <a:pt x="2107" y="952"/>
                    <a:pt x="2110" y="957"/>
                    <a:pt x="2112" y="962"/>
                  </a:cubicBezTo>
                  <a:cubicBezTo>
                    <a:pt x="2105" y="961"/>
                    <a:pt x="2101" y="956"/>
                    <a:pt x="2095" y="951"/>
                  </a:cubicBezTo>
                  <a:cubicBezTo>
                    <a:pt x="2089" y="947"/>
                    <a:pt x="2089" y="945"/>
                    <a:pt x="2087" y="938"/>
                  </a:cubicBezTo>
                  <a:cubicBezTo>
                    <a:pt x="2085" y="933"/>
                    <a:pt x="2083" y="921"/>
                    <a:pt x="2080" y="918"/>
                  </a:cubicBezTo>
                  <a:cubicBezTo>
                    <a:pt x="2075" y="912"/>
                    <a:pt x="2070" y="907"/>
                    <a:pt x="2065" y="902"/>
                  </a:cubicBezTo>
                  <a:cubicBezTo>
                    <a:pt x="2062" y="899"/>
                    <a:pt x="2066" y="886"/>
                    <a:pt x="2066" y="882"/>
                  </a:cubicBezTo>
                  <a:cubicBezTo>
                    <a:pt x="2067" y="875"/>
                    <a:pt x="2065" y="867"/>
                    <a:pt x="2065" y="860"/>
                  </a:cubicBezTo>
                  <a:cubicBezTo>
                    <a:pt x="2064" y="847"/>
                    <a:pt x="2059" y="835"/>
                    <a:pt x="2055" y="822"/>
                  </a:cubicBezTo>
                  <a:cubicBezTo>
                    <a:pt x="2053" y="825"/>
                    <a:pt x="2050" y="829"/>
                    <a:pt x="2047" y="832"/>
                  </a:cubicBezTo>
                  <a:cubicBezTo>
                    <a:pt x="2044" y="836"/>
                    <a:pt x="2044" y="836"/>
                    <a:pt x="2039" y="835"/>
                  </a:cubicBezTo>
                  <a:cubicBezTo>
                    <a:pt x="2033" y="834"/>
                    <a:pt x="2034" y="834"/>
                    <a:pt x="2035" y="828"/>
                  </a:cubicBezTo>
                  <a:cubicBezTo>
                    <a:pt x="2035" y="826"/>
                    <a:pt x="2037" y="819"/>
                    <a:pt x="2036" y="817"/>
                  </a:cubicBezTo>
                  <a:cubicBezTo>
                    <a:pt x="2033" y="808"/>
                    <a:pt x="2031" y="801"/>
                    <a:pt x="2024" y="795"/>
                  </a:cubicBezTo>
                  <a:cubicBezTo>
                    <a:pt x="2018" y="790"/>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5"/>
                    <a:pt x="1971" y="799"/>
                    <a:pt x="1968" y="802"/>
                  </a:cubicBezTo>
                  <a:cubicBezTo>
                    <a:pt x="1959" y="811"/>
                    <a:pt x="1950" y="820"/>
                    <a:pt x="1941" y="829"/>
                  </a:cubicBezTo>
                  <a:cubicBezTo>
                    <a:pt x="1938" y="832"/>
                    <a:pt x="1932" y="833"/>
                    <a:pt x="1929" y="835"/>
                  </a:cubicBezTo>
                  <a:cubicBezTo>
                    <a:pt x="1924" y="838"/>
                    <a:pt x="1926" y="841"/>
                    <a:pt x="1926" y="847"/>
                  </a:cubicBezTo>
                  <a:cubicBezTo>
                    <a:pt x="1926" y="851"/>
                    <a:pt x="1927" y="858"/>
                    <a:pt x="1926" y="863"/>
                  </a:cubicBezTo>
                  <a:cubicBezTo>
                    <a:pt x="1925" y="867"/>
                    <a:pt x="1921" y="874"/>
                    <a:pt x="1923" y="878"/>
                  </a:cubicBezTo>
                  <a:cubicBezTo>
                    <a:pt x="1924" y="885"/>
                    <a:pt x="1925" y="888"/>
                    <a:pt x="1930" y="894"/>
                  </a:cubicBezTo>
                  <a:cubicBezTo>
                    <a:pt x="1933" y="898"/>
                    <a:pt x="1935" y="903"/>
                    <a:pt x="1938" y="909"/>
                  </a:cubicBezTo>
                  <a:cubicBezTo>
                    <a:pt x="1942" y="919"/>
                    <a:pt x="1925" y="927"/>
                    <a:pt x="1924" y="914"/>
                  </a:cubicBezTo>
                  <a:cubicBezTo>
                    <a:pt x="1923" y="908"/>
                    <a:pt x="1923" y="902"/>
                    <a:pt x="1923" y="896"/>
                  </a:cubicBezTo>
                  <a:cubicBezTo>
                    <a:pt x="1923" y="890"/>
                    <a:pt x="1921" y="890"/>
                    <a:pt x="1917" y="885"/>
                  </a:cubicBezTo>
                  <a:cubicBezTo>
                    <a:pt x="1917" y="889"/>
                    <a:pt x="1917" y="894"/>
                    <a:pt x="1914" y="896"/>
                  </a:cubicBezTo>
                  <a:cubicBezTo>
                    <a:pt x="1911" y="898"/>
                    <a:pt x="1907" y="901"/>
                    <a:pt x="1903" y="903"/>
                  </a:cubicBezTo>
                  <a:cubicBezTo>
                    <a:pt x="1893" y="884"/>
                    <a:pt x="1885" y="865"/>
                    <a:pt x="1876" y="845"/>
                  </a:cubicBezTo>
                  <a:cubicBezTo>
                    <a:pt x="1874" y="840"/>
                    <a:pt x="1870" y="834"/>
                    <a:pt x="1869" y="829"/>
                  </a:cubicBezTo>
                  <a:cubicBezTo>
                    <a:pt x="1868" y="825"/>
                    <a:pt x="1869" y="820"/>
                    <a:pt x="1869" y="816"/>
                  </a:cubicBezTo>
                  <a:cubicBezTo>
                    <a:pt x="1868" y="803"/>
                    <a:pt x="1868" y="791"/>
                    <a:pt x="1868" y="778"/>
                  </a:cubicBezTo>
                  <a:cubicBezTo>
                    <a:pt x="1865" y="782"/>
                    <a:pt x="1862" y="785"/>
                    <a:pt x="1860" y="789"/>
                  </a:cubicBezTo>
                  <a:cubicBezTo>
                    <a:pt x="1857" y="793"/>
                    <a:pt x="1857" y="792"/>
                    <a:pt x="1852" y="792"/>
                  </a:cubicBezTo>
                  <a:cubicBezTo>
                    <a:pt x="1847" y="792"/>
                    <a:pt x="1842" y="782"/>
                    <a:pt x="1838" y="779"/>
                  </a:cubicBezTo>
                  <a:cubicBezTo>
                    <a:pt x="1842" y="778"/>
                    <a:pt x="1849" y="778"/>
                    <a:pt x="1850" y="773"/>
                  </a:cubicBezTo>
                  <a:cubicBezTo>
                    <a:pt x="1848" y="774"/>
                    <a:pt x="1845" y="774"/>
                    <a:pt x="1844" y="774"/>
                  </a:cubicBezTo>
                  <a:cubicBezTo>
                    <a:pt x="1838" y="773"/>
                    <a:pt x="1833" y="768"/>
                    <a:pt x="1828" y="765"/>
                  </a:cubicBezTo>
                  <a:cubicBezTo>
                    <a:pt x="1825" y="763"/>
                    <a:pt x="1823" y="755"/>
                    <a:pt x="1821" y="752"/>
                  </a:cubicBezTo>
                  <a:cubicBezTo>
                    <a:pt x="1820" y="748"/>
                    <a:pt x="1793" y="754"/>
                    <a:pt x="1789" y="754"/>
                  </a:cubicBezTo>
                  <a:cubicBezTo>
                    <a:pt x="1779" y="756"/>
                    <a:pt x="1769" y="752"/>
                    <a:pt x="1759" y="749"/>
                  </a:cubicBezTo>
                  <a:cubicBezTo>
                    <a:pt x="1755" y="749"/>
                    <a:pt x="1750" y="749"/>
                    <a:pt x="1748" y="745"/>
                  </a:cubicBezTo>
                  <a:cubicBezTo>
                    <a:pt x="1744" y="737"/>
                    <a:pt x="1745" y="735"/>
                    <a:pt x="1737" y="738"/>
                  </a:cubicBezTo>
                  <a:cubicBezTo>
                    <a:pt x="1731" y="740"/>
                    <a:pt x="1727" y="739"/>
                    <a:pt x="1720" y="738"/>
                  </a:cubicBezTo>
                  <a:cubicBezTo>
                    <a:pt x="1716" y="737"/>
                    <a:pt x="1713" y="732"/>
                    <a:pt x="1710" y="730"/>
                  </a:cubicBezTo>
                  <a:cubicBezTo>
                    <a:pt x="1703" y="727"/>
                    <a:pt x="1702" y="726"/>
                    <a:pt x="1699" y="719"/>
                  </a:cubicBezTo>
                  <a:cubicBezTo>
                    <a:pt x="1696" y="714"/>
                    <a:pt x="1695" y="708"/>
                    <a:pt x="1690" y="707"/>
                  </a:cubicBezTo>
                  <a:cubicBezTo>
                    <a:pt x="1681" y="706"/>
                    <a:pt x="1682" y="706"/>
                    <a:pt x="1675" y="713"/>
                  </a:cubicBezTo>
                  <a:cubicBezTo>
                    <a:pt x="1673" y="716"/>
                    <a:pt x="1681" y="725"/>
                    <a:pt x="1682" y="727"/>
                  </a:cubicBezTo>
                  <a:cubicBezTo>
                    <a:pt x="1688" y="737"/>
                    <a:pt x="1693" y="746"/>
                    <a:pt x="1698" y="756"/>
                  </a:cubicBezTo>
                  <a:cubicBezTo>
                    <a:pt x="1698" y="752"/>
                    <a:pt x="1699" y="747"/>
                    <a:pt x="1700" y="743"/>
                  </a:cubicBezTo>
                  <a:cubicBezTo>
                    <a:pt x="1703" y="749"/>
                    <a:pt x="1702" y="756"/>
                    <a:pt x="1703" y="763"/>
                  </a:cubicBezTo>
                  <a:cubicBezTo>
                    <a:pt x="1709" y="763"/>
                    <a:pt x="1720" y="764"/>
                    <a:pt x="1725" y="760"/>
                  </a:cubicBezTo>
                  <a:cubicBezTo>
                    <a:pt x="1731" y="757"/>
                    <a:pt x="1737" y="748"/>
                    <a:pt x="1741" y="743"/>
                  </a:cubicBezTo>
                  <a:cubicBezTo>
                    <a:pt x="1742" y="748"/>
                    <a:pt x="1740" y="757"/>
                    <a:pt x="1745" y="760"/>
                  </a:cubicBezTo>
                  <a:cubicBezTo>
                    <a:pt x="1747" y="762"/>
                    <a:pt x="1750" y="764"/>
                    <a:pt x="1753" y="766"/>
                  </a:cubicBezTo>
                  <a:cubicBezTo>
                    <a:pt x="1755" y="767"/>
                    <a:pt x="1758" y="766"/>
                    <a:pt x="1760" y="769"/>
                  </a:cubicBezTo>
                  <a:cubicBezTo>
                    <a:pt x="1761" y="771"/>
                    <a:pt x="1763" y="776"/>
                    <a:pt x="1765" y="776"/>
                  </a:cubicBezTo>
                  <a:cubicBezTo>
                    <a:pt x="1769" y="777"/>
                    <a:pt x="1767" y="780"/>
                    <a:pt x="1767" y="784"/>
                  </a:cubicBezTo>
                  <a:cubicBezTo>
                    <a:pt x="1767" y="788"/>
                    <a:pt x="1759" y="795"/>
                    <a:pt x="1756" y="798"/>
                  </a:cubicBezTo>
                  <a:cubicBezTo>
                    <a:pt x="1756" y="796"/>
                    <a:pt x="1755" y="795"/>
                    <a:pt x="1755" y="794"/>
                  </a:cubicBezTo>
                  <a:cubicBezTo>
                    <a:pt x="1753" y="799"/>
                    <a:pt x="1751" y="801"/>
                    <a:pt x="1751" y="807"/>
                  </a:cubicBezTo>
                  <a:cubicBezTo>
                    <a:pt x="1751" y="811"/>
                    <a:pt x="1750" y="811"/>
                    <a:pt x="1746" y="813"/>
                  </a:cubicBezTo>
                  <a:cubicBezTo>
                    <a:pt x="1742" y="815"/>
                    <a:pt x="1738" y="817"/>
                    <a:pt x="1734" y="819"/>
                  </a:cubicBezTo>
                  <a:cubicBezTo>
                    <a:pt x="1731" y="820"/>
                    <a:pt x="1731" y="826"/>
                    <a:pt x="1729" y="828"/>
                  </a:cubicBezTo>
                  <a:cubicBezTo>
                    <a:pt x="1727" y="828"/>
                    <a:pt x="1724" y="826"/>
                    <a:pt x="1722" y="827"/>
                  </a:cubicBezTo>
                  <a:cubicBezTo>
                    <a:pt x="1719" y="828"/>
                    <a:pt x="1716" y="829"/>
                    <a:pt x="1713" y="831"/>
                  </a:cubicBezTo>
                  <a:cubicBezTo>
                    <a:pt x="1709" y="833"/>
                    <a:pt x="1710" y="838"/>
                    <a:pt x="1706" y="839"/>
                  </a:cubicBezTo>
                  <a:cubicBezTo>
                    <a:pt x="1699" y="842"/>
                    <a:pt x="1692" y="844"/>
                    <a:pt x="1686" y="847"/>
                  </a:cubicBezTo>
                  <a:cubicBezTo>
                    <a:pt x="1684" y="847"/>
                    <a:pt x="1683" y="848"/>
                    <a:pt x="1682" y="850"/>
                  </a:cubicBezTo>
                  <a:cubicBezTo>
                    <a:pt x="1681" y="853"/>
                    <a:pt x="1678" y="853"/>
                    <a:pt x="1676" y="853"/>
                  </a:cubicBezTo>
                  <a:cubicBezTo>
                    <a:pt x="1670" y="854"/>
                    <a:pt x="1664" y="856"/>
                    <a:pt x="1658" y="858"/>
                  </a:cubicBezTo>
                  <a:cubicBezTo>
                    <a:pt x="1654" y="859"/>
                    <a:pt x="1653" y="864"/>
                    <a:pt x="1649" y="864"/>
                  </a:cubicBezTo>
                  <a:cubicBezTo>
                    <a:pt x="1641" y="864"/>
                    <a:pt x="1641" y="865"/>
                    <a:pt x="1639" y="858"/>
                  </a:cubicBezTo>
                  <a:cubicBezTo>
                    <a:pt x="1638" y="850"/>
                    <a:pt x="1637" y="843"/>
                    <a:pt x="1635" y="835"/>
                  </a:cubicBezTo>
                  <a:cubicBezTo>
                    <a:pt x="1633" y="823"/>
                    <a:pt x="1627" y="815"/>
                    <a:pt x="1621" y="805"/>
                  </a:cubicBezTo>
                  <a:cubicBezTo>
                    <a:pt x="1618" y="799"/>
                    <a:pt x="1617" y="798"/>
                    <a:pt x="1611" y="796"/>
                  </a:cubicBezTo>
                  <a:cubicBezTo>
                    <a:pt x="1607" y="795"/>
                    <a:pt x="1607" y="784"/>
                    <a:pt x="1607" y="780"/>
                  </a:cubicBezTo>
                  <a:cubicBezTo>
                    <a:pt x="1606" y="774"/>
                    <a:pt x="1602" y="769"/>
                    <a:pt x="1600" y="764"/>
                  </a:cubicBezTo>
                  <a:cubicBezTo>
                    <a:pt x="1598" y="761"/>
                    <a:pt x="1595" y="759"/>
                    <a:pt x="1593" y="756"/>
                  </a:cubicBezTo>
                  <a:cubicBezTo>
                    <a:pt x="1589" y="749"/>
                    <a:pt x="1585" y="742"/>
                    <a:pt x="1581" y="734"/>
                  </a:cubicBezTo>
                  <a:cubicBezTo>
                    <a:pt x="1579" y="731"/>
                    <a:pt x="1577" y="725"/>
                    <a:pt x="1572" y="726"/>
                  </a:cubicBezTo>
                  <a:cubicBezTo>
                    <a:pt x="1573" y="722"/>
                    <a:pt x="1574" y="717"/>
                    <a:pt x="1574" y="713"/>
                  </a:cubicBezTo>
                  <a:cubicBezTo>
                    <a:pt x="1572" y="718"/>
                    <a:pt x="1571" y="723"/>
                    <a:pt x="1569" y="728"/>
                  </a:cubicBezTo>
                  <a:cubicBezTo>
                    <a:pt x="1563" y="722"/>
                    <a:pt x="1560" y="717"/>
                    <a:pt x="1556" y="709"/>
                  </a:cubicBezTo>
                  <a:cubicBezTo>
                    <a:pt x="1552" y="714"/>
                    <a:pt x="1559" y="723"/>
                    <a:pt x="1562" y="728"/>
                  </a:cubicBezTo>
                  <a:cubicBezTo>
                    <a:pt x="1566" y="738"/>
                    <a:pt x="1571" y="748"/>
                    <a:pt x="1576" y="758"/>
                  </a:cubicBezTo>
                  <a:cubicBezTo>
                    <a:pt x="1579" y="764"/>
                    <a:pt x="1578" y="771"/>
                    <a:pt x="1583" y="775"/>
                  </a:cubicBezTo>
                  <a:cubicBezTo>
                    <a:pt x="1584" y="777"/>
                    <a:pt x="1589" y="781"/>
                    <a:pt x="1590" y="784"/>
                  </a:cubicBezTo>
                  <a:cubicBezTo>
                    <a:pt x="1590" y="789"/>
                    <a:pt x="1591" y="794"/>
                    <a:pt x="1592" y="799"/>
                  </a:cubicBezTo>
                  <a:cubicBezTo>
                    <a:pt x="1592" y="802"/>
                    <a:pt x="1592" y="807"/>
                    <a:pt x="1594" y="809"/>
                  </a:cubicBezTo>
                  <a:cubicBezTo>
                    <a:pt x="1597" y="812"/>
                    <a:pt x="1601" y="815"/>
                    <a:pt x="1603" y="818"/>
                  </a:cubicBezTo>
                  <a:cubicBezTo>
                    <a:pt x="1607" y="825"/>
                    <a:pt x="1609" y="835"/>
                    <a:pt x="1612" y="842"/>
                  </a:cubicBezTo>
                  <a:cubicBezTo>
                    <a:pt x="1613" y="844"/>
                    <a:pt x="1620" y="844"/>
                    <a:pt x="1622" y="846"/>
                  </a:cubicBezTo>
                  <a:cubicBezTo>
                    <a:pt x="1624" y="849"/>
                    <a:pt x="1627" y="852"/>
                    <a:pt x="1630" y="856"/>
                  </a:cubicBezTo>
                  <a:cubicBezTo>
                    <a:pt x="1634" y="861"/>
                    <a:pt x="1644" y="867"/>
                    <a:pt x="1637" y="874"/>
                  </a:cubicBezTo>
                  <a:cubicBezTo>
                    <a:pt x="1641" y="875"/>
                    <a:pt x="1647" y="885"/>
                    <a:pt x="1650" y="884"/>
                  </a:cubicBezTo>
                  <a:cubicBezTo>
                    <a:pt x="1664" y="880"/>
                    <a:pt x="1677" y="877"/>
                    <a:pt x="1690" y="873"/>
                  </a:cubicBezTo>
                  <a:cubicBezTo>
                    <a:pt x="1692" y="873"/>
                    <a:pt x="1699" y="870"/>
                    <a:pt x="1701" y="873"/>
                  </a:cubicBezTo>
                  <a:cubicBezTo>
                    <a:pt x="1702" y="875"/>
                    <a:pt x="1698" y="888"/>
                    <a:pt x="1697" y="891"/>
                  </a:cubicBezTo>
                  <a:cubicBezTo>
                    <a:pt x="1695" y="901"/>
                    <a:pt x="1687" y="911"/>
                    <a:pt x="1682" y="920"/>
                  </a:cubicBezTo>
                  <a:cubicBezTo>
                    <a:pt x="1678" y="928"/>
                    <a:pt x="1675" y="937"/>
                    <a:pt x="1669" y="943"/>
                  </a:cubicBezTo>
                  <a:cubicBezTo>
                    <a:pt x="1653" y="960"/>
                    <a:pt x="1634" y="975"/>
                    <a:pt x="1622" y="995"/>
                  </a:cubicBezTo>
                  <a:cubicBezTo>
                    <a:pt x="1620" y="1000"/>
                    <a:pt x="1603" y="1023"/>
                    <a:pt x="1605" y="1027"/>
                  </a:cubicBezTo>
                  <a:cubicBezTo>
                    <a:pt x="1610" y="1034"/>
                    <a:pt x="1610" y="1036"/>
                    <a:pt x="1610" y="1044"/>
                  </a:cubicBezTo>
                  <a:cubicBezTo>
                    <a:pt x="1609" y="1052"/>
                    <a:pt x="1610" y="1053"/>
                    <a:pt x="1614" y="1059"/>
                  </a:cubicBezTo>
                  <a:cubicBezTo>
                    <a:pt x="1621" y="1069"/>
                    <a:pt x="1619" y="1084"/>
                    <a:pt x="1620" y="1096"/>
                  </a:cubicBezTo>
                  <a:cubicBezTo>
                    <a:pt x="1620" y="1105"/>
                    <a:pt x="1613" y="1115"/>
                    <a:pt x="1605" y="1119"/>
                  </a:cubicBezTo>
                  <a:cubicBezTo>
                    <a:pt x="1601" y="1121"/>
                    <a:pt x="1593" y="1123"/>
                    <a:pt x="1590" y="1126"/>
                  </a:cubicBezTo>
                  <a:cubicBezTo>
                    <a:pt x="1586" y="1131"/>
                    <a:pt x="1582" y="1135"/>
                    <a:pt x="1578" y="1140"/>
                  </a:cubicBezTo>
                  <a:cubicBezTo>
                    <a:pt x="1575" y="1144"/>
                    <a:pt x="1571" y="1146"/>
                    <a:pt x="1573" y="1151"/>
                  </a:cubicBezTo>
                  <a:cubicBezTo>
                    <a:pt x="1574" y="1155"/>
                    <a:pt x="1580" y="1163"/>
                    <a:pt x="1579" y="1167"/>
                  </a:cubicBezTo>
                  <a:cubicBezTo>
                    <a:pt x="1579" y="1171"/>
                    <a:pt x="1580" y="1182"/>
                    <a:pt x="1577" y="1185"/>
                  </a:cubicBezTo>
                  <a:cubicBezTo>
                    <a:pt x="1575" y="1189"/>
                    <a:pt x="1565" y="1191"/>
                    <a:pt x="1562" y="1193"/>
                  </a:cubicBezTo>
                  <a:cubicBezTo>
                    <a:pt x="1556" y="1195"/>
                    <a:pt x="1558" y="1198"/>
                    <a:pt x="1557" y="1205"/>
                  </a:cubicBezTo>
                  <a:cubicBezTo>
                    <a:pt x="1557" y="1208"/>
                    <a:pt x="1557"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7" y="1276"/>
                    <a:pt x="1476" y="1278"/>
                  </a:cubicBezTo>
                  <a:cubicBezTo>
                    <a:pt x="1470" y="1279"/>
                    <a:pt x="1465" y="1280"/>
                    <a:pt x="1460" y="1281"/>
                  </a:cubicBezTo>
                  <a:cubicBezTo>
                    <a:pt x="1457" y="1282"/>
                    <a:pt x="1452" y="1275"/>
                    <a:pt x="1450" y="1273"/>
                  </a:cubicBezTo>
                  <a:cubicBezTo>
                    <a:pt x="1443" y="1268"/>
                    <a:pt x="1444" y="1268"/>
                    <a:pt x="1445" y="1258"/>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7"/>
                  </a:cubicBezTo>
                  <a:cubicBezTo>
                    <a:pt x="1414" y="1167"/>
                    <a:pt x="1409" y="1159"/>
                    <a:pt x="1405" y="1149"/>
                  </a:cubicBezTo>
                  <a:cubicBezTo>
                    <a:pt x="1401" y="1143"/>
                    <a:pt x="1398" y="1137"/>
                    <a:pt x="1396" y="1131"/>
                  </a:cubicBezTo>
                  <a:cubicBezTo>
                    <a:pt x="1394" y="1128"/>
                    <a:pt x="1396" y="1123"/>
                    <a:pt x="1396" y="1121"/>
                  </a:cubicBezTo>
                  <a:cubicBezTo>
                    <a:pt x="1398" y="1107"/>
                    <a:pt x="1399" y="1095"/>
                    <a:pt x="1405" y="1083"/>
                  </a:cubicBezTo>
                  <a:cubicBezTo>
                    <a:pt x="1411" y="1072"/>
                    <a:pt x="1408" y="1063"/>
                    <a:pt x="1405" y="1052"/>
                  </a:cubicBezTo>
                  <a:cubicBezTo>
                    <a:pt x="1402" y="1039"/>
                    <a:pt x="1399" y="1027"/>
                    <a:pt x="1396" y="1014"/>
                  </a:cubicBezTo>
                  <a:cubicBezTo>
                    <a:pt x="1395" y="1011"/>
                    <a:pt x="1390" y="1006"/>
                    <a:pt x="1388" y="1003"/>
                  </a:cubicBezTo>
                  <a:cubicBezTo>
                    <a:pt x="1384" y="997"/>
                    <a:pt x="1380" y="992"/>
                    <a:pt x="1375" y="986"/>
                  </a:cubicBezTo>
                  <a:cubicBezTo>
                    <a:pt x="1373" y="983"/>
                    <a:pt x="1375" y="979"/>
                    <a:pt x="1375" y="975"/>
                  </a:cubicBezTo>
                  <a:cubicBezTo>
                    <a:pt x="1376" y="968"/>
                    <a:pt x="1377" y="960"/>
                    <a:pt x="1378" y="952"/>
                  </a:cubicBezTo>
                  <a:cubicBezTo>
                    <a:pt x="1379" y="945"/>
                    <a:pt x="1379" y="945"/>
                    <a:pt x="1375" y="940"/>
                  </a:cubicBezTo>
                  <a:cubicBezTo>
                    <a:pt x="1371" y="934"/>
                    <a:pt x="1371" y="933"/>
                    <a:pt x="1364" y="934"/>
                  </a:cubicBezTo>
                  <a:cubicBezTo>
                    <a:pt x="1360" y="934"/>
                    <a:pt x="1352" y="936"/>
                    <a:pt x="1349" y="933"/>
                  </a:cubicBezTo>
                  <a:cubicBezTo>
                    <a:pt x="1345" y="928"/>
                    <a:pt x="1341" y="923"/>
                    <a:pt x="1337" y="918"/>
                  </a:cubicBezTo>
                  <a:cubicBezTo>
                    <a:pt x="1335" y="916"/>
                    <a:pt x="1311" y="920"/>
                    <a:pt x="1308" y="921"/>
                  </a:cubicBezTo>
                  <a:cubicBezTo>
                    <a:pt x="1302" y="924"/>
                    <a:pt x="1296" y="927"/>
                    <a:pt x="1290" y="930"/>
                  </a:cubicBezTo>
                  <a:cubicBezTo>
                    <a:pt x="1285" y="933"/>
                    <a:pt x="1283" y="931"/>
                    <a:pt x="1278" y="930"/>
                  </a:cubicBezTo>
                  <a:cubicBezTo>
                    <a:pt x="1273" y="929"/>
                    <a:pt x="1270" y="927"/>
                    <a:pt x="1265" y="929"/>
                  </a:cubicBezTo>
                  <a:cubicBezTo>
                    <a:pt x="1258" y="931"/>
                    <a:pt x="1252" y="933"/>
                    <a:pt x="1246" y="936"/>
                  </a:cubicBezTo>
                  <a:cubicBezTo>
                    <a:pt x="1243" y="937"/>
                    <a:pt x="1239" y="933"/>
                    <a:pt x="1237" y="931"/>
                  </a:cubicBezTo>
                  <a:cubicBezTo>
                    <a:pt x="1230" y="926"/>
                    <a:pt x="1224" y="922"/>
                    <a:pt x="1218" y="917"/>
                  </a:cubicBezTo>
                  <a:cubicBezTo>
                    <a:pt x="1210" y="912"/>
                    <a:pt x="1207" y="909"/>
                    <a:pt x="1202" y="901"/>
                  </a:cubicBezTo>
                  <a:cubicBezTo>
                    <a:pt x="1194" y="887"/>
                    <a:pt x="1186" y="874"/>
                    <a:pt x="1178" y="860"/>
                  </a:cubicBezTo>
                  <a:cubicBezTo>
                    <a:pt x="1176" y="856"/>
                    <a:pt x="1173" y="851"/>
                    <a:pt x="1171" y="847"/>
                  </a:cubicBezTo>
                  <a:cubicBezTo>
                    <a:pt x="1170" y="845"/>
                    <a:pt x="1174" y="837"/>
                    <a:pt x="1174" y="835"/>
                  </a:cubicBezTo>
                  <a:cubicBezTo>
                    <a:pt x="1176" y="831"/>
                    <a:pt x="1180" y="825"/>
                    <a:pt x="1179" y="821"/>
                  </a:cubicBezTo>
                  <a:cubicBezTo>
                    <a:pt x="1178" y="814"/>
                    <a:pt x="1176" y="808"/>
                    <a:pt x="1175" y="801"/>
                  </a:cubicBezTo>
                  <a:cubicBezTo>
                    <a:pt x="1174" y="797"/>
                    <a:pt x="1170" y="789"/>
                    <a:pt x="1171" y="785"/>
                  </a:cubicBezTo>
                  <a:cubicBezTo>
                    <a:pt x="1171" y="782"/>
                    <a:pt x="1175" y="778"/>
                    <a:pt x="1176" y="776"/>
                  </a:cubicBezTo>
                  <a:cubicBezTo>
                    <a:pt x="1183" y="762"/>
                    <a:pt x="1191" y="748"/>
                    <a:pt x="1199" y="735"/>
                  </a:cubicBezTo>
                  <a:cubicBezTo>
                    <a:pt x="1204" y="725"/>
                    <a:pt x="1210" y="722"/>
                    <a:pt x="1219" y="717"/>
                  </a:cubicBezTo>
                  <a:cubicBezTo>
                    <a:pt x="1224" y="714"/>
                    <a:pt x="1226" y="714"/>
                    <a:pt x="1227" y="708"/>
                  </a:cubicBezTo>
                  <a:cubicBezTo>
                    <a:pt x="1228" y="701"/>
                    <a:pt x="1229" y="693"/>
                    <a:pt x="1230" y="686"/>
                  </a:cubicBezTo>
                  <a:cubicBezTo>
                    <a:pt x="1232" y="678"/>
                    <a:pt x="1248" y="676"/>
                    <a:pt x="1252" y="668"/>
                  </a:cubicBezTo>
                  <a:cubicBezTo>
                    <a:pt x="1254" y="662"/>
                    <a:pt x="1255" y="654"/>
                    <a:pt x="1261" y="652"/>
                  </a:cubicBezTo>
                  <a:cubicBezTo>
                    <a:pt x="1262" y="652"/>
                    <a:pt x="1267" y="660"/>
                    <a:pt x="1271" y="659"/>
                  </a:cubicBezTo>
                  <a:cubicBezTo>
                    <a:pt x="1273" y="658"/>
                    <a:pt x="1278" y="656"/>
                    <a:pt x="1280" y="657"/>
                  </a:cubicBezTo>
                  <a:cubicBezTo>
                    <a:pt x="1281" y="658"/>
                    <a:pt x="1286" y="661"/>
                    <a:pt x="1287" y="660"/>
                  </a:cubicBezTo>
                  <a:cubicBezTo>
                    <a:pt x="1291" y="658"/>
                    <a:pt x="1296" y="654"/>
                    <a:pt x="1301" y="652"/>
                  </a:cubicBezTo>
                  <a:cubicBezTo>
                    <a:pt x="1309" y="648"/>
                    <a:pt x="1320" y="644"/>
                    <a:pt x="1330" y="643"/>
                  </a:cubicBezTo>
                  <a:cubicBezTo>
                    <a:pt x="1332" y="643"/>
                    <a:pt x="1336" y="642"/>
                    <a:pt x="1339" y="642"/>
                  </a:cubicBezTo>
                  <a:cubicBezTo>
                    <a:pt x="1341" y="643"/>
                    <a:pt x="1344" y="645"/>
                    <a:pt x="1346" y="645"/>
                  </a:cubicBezTo>
                  <a:cubicBezTo>
                    <a:pt x="1348" y="644"/>
                    <a:pt x="1350" y="642"/>
                    <a:pt x="1353" y="641"/>
                  </a:cubicBezTo>
                  <a:cubicBezTo>
                    <a:pt x="1355" y="641"/>
                    <a:pt x="1357" y="642"/>
                    <a:pt x="1359" y="642"/>
                  </a:cubicBezTo>
                  <a:cubicBezTo>
                    <a:pt x="1366" y="642"/>
                    <a:pt x="1370" y="643"/>
                    <a:pt x="1376" y="640"/>
                  </a:cubicBezTo>
                  <a:cubicBezTo>
                    <a:pt x="1380" y="637"/>
                    <a:pt x="1384" y="641"/>
                    <a:pt x="1389" y="643"/>
                  </a:cubicBezTo>
                  <a:cubicBezTo>
                    <a:pt x="1385" y="650"/>
                    <a:pt x="1385" y="650"/>
                    <a:pt x="1389" y="658"/>
                  </a:cubicBezTo>
                  <a:cubicBezTo>
                    <a:pt x="1390" y="661"/>
                    <a:pt x="1383" y="666"/>
                    <a:pt x="1381" y="668"/>
                  </a:cubicBezTo>
                  <a:cubicBezTo>
                    <a:pt x="1385" y="672"/>
                    <a:pt x="1389" y="678"/>
                    <a:pt x="1394" y="679"/>
                  </a:cubicBezTo>
                  <a:cubicBezTo>
                    <a:pt x="1402" y="681"/>
                    <a:pt x="1410" y="683"/>
                    <a:pt x="1418" y="686"/>
                  </a:cubicBezTo>
                  <a:cubicBezTo>
                    <a:pt x="1424" y="687"/>
                    <a:pt x="1423" y="694"/>
                    <a:pt x="1429" y="697"/>
                  </a:cubicBezTo>
                  <a:cubicBezTo>
                    <a:pt x="1434" y="699"/>
                    <a:pt x="1439" y="698"/>
                    <a:pt x="1444" y="702"/>
                  </a:cubicBezTo>
                  <a:cubicBezTo>
                    <a:pt x="1451" y="707"/>
                    <a:pt x="1455" y="708"/>
                    <a:pt x="1459" y="699"/>
                  </a:cubicBezTo>
                  <a:cubicBezTo>
                    <a:pt x="1460" y="697"/>
                    <a:pt x="1457" y="694"/>
                    <a:pt x="1458" y="692"/>
                  </a:cubicBezTo>
                  <a:cubicBezTo>
                    <a:pt x="1459" y="690"/>
                    <a:pt x="1461" y="685"/>
                    <a:pt x="1462" y="685"/>
                  </a:cubicBezTo>
                  <a:cubicBezTo>
                    <a:pt x="1470" y="682"/>
                    <a:pt x="1474" y="681"/>
                    <a:pt x="1482" y="683"/>
                  </a:cubicBezTo>
                  <a:cubicBezTo>
                    <a:pt x="1484" y="684"/>
                    <a:pt x="1482" y="687"/>
                    <a:pt x="1484" y="688"/>
                  </a:cubicBezTo>
                  <a:cubicBezTo>
                    <a:pt x="1488" y="689"/>
                    <a:pt x="1491" y="689"/>
                    <a:pt x="1495" y="690"/>
                  </a:cubicBezTo>
                  <a:cubicBezTo>
                    <a:pt x="1498" y="691"/>
                    <a:pt x="1498" y="692"/>
                    <a:pt x="1500" y="695"/>
                  </a:cubicBezTo>
                  <a:cubicBezTo>
                    <a:pt x="1500" y="697"/>
                    <a:pt x="1503" y="693"/>
                    <a:pt x="1505" y="694"/>
                  </a:cubicBezTo>
                  <a:cubicBezTo>
                    <a:pt x="1510" y="695"/>
                    <a:pt x="1516" y="697"/>
                    <a:pt x="1522" y="699"/>
                  </a:cubicBezTo>
                  <a:cubicBezTo>
                    <a:pt x="1528" y="701"/>
                    <a:pt x="1529" y="701"/>
                    <a:pt x="1535" y="698"/>
                  </a:cubicBezTo>
                  <a:cubicBezTo>
                    <a:pt x="1542" y="694"/>
                    <a:pt x="1543" y="693"/>
                    <a:pt x="1549" y="697"/>
                  </a:cubicBezTo>
                  <a:cubicBezTo>
                    <a:pt x="1557" y="700"/>
                    <a:pt x="1569" y="699"/>
                    <a:pt x="1573" y="689"/>
                  </a:cubicBezTo>
                  <a:cubicBezTo>
                    <a:pt x="1575" y="683"/>
                    <a:pt x="1586" y="664"/>
                    <a:pt x="1582" y="657"/>
                  </a:cubicBezTo>
                  <a:cubicBezTo>
                    <a:pt x="1579" y="653"/>
                    <a:pt x="1585" y="645"/>
                    <a:pt x="1584" y="643"/>
                  </a:cubicBezTo>
                  <a:cubicBezTo>
                    <a:pt x="1582" y="641"/>
                    <a:pt x="1580" y="644"/>
                    <a:pt x="1578"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3"/>
                    <a:pt x="1541" y="642"/>
                    <a:pt x="1540" y="645"/>
                  </a:cubicBezTo>
                  <a:cubicBezTo>
                    <a:pt x="1539" y="649"/>
                    <a:pt x="1539" y="649"/>
                    <a:pt x="1535" y="650"/>
                  </a:cubicBezTo>
                  <a:cubicBezTo>
                    <a:pt x="1531" y="650"/>
                    <a:pt x="1525" y="645"/>
                    <a:pt x="1522" y="643"/>
                  </a:cubicBezTo>
                  <a:cubicBezTo>
                    <a:pt x="1516" y="640"/>
                    <a:pt x="1506" y="623"/>
                    <a:pt x="1512" y="616"/>
                  </a:cubicBezTo>
                  <a:cubicBezTo>
                    <a:pt x="1510" y="617"/>
                    <a:pt x="1508" y="617"/>
                    <a:pt x="1506" y="617"/>
                  </a:cubicBezTo>
                  <a:cubicBezTo>
                    <a:pt x="1505" y="610"/>
                    <a:pt x="1514" y="608"/>
                    <a:pt x="1518" y="608"/>
                  </a:cubicBezTo>
                  <a:cubicBezTo>
                    <a:pt x="1525" y="608"/>
                    <a:pt x="1528" y="608"/>
                    <a:pt x="1535" y="604"/>
                  </a:cubicBezTo>
                  <a:cubicBezTo>
                    <a:pt x="1533" y="603"/>
                    <a:pt x="1531" y="602"/>
                    <a:pt x="1529" y="601"/>
                  </a:cubicBezTo>
                  <a:cubicBezTo>
                    <a:pt x="1530" y="598"/>
                    <a:pt x="1537" y="600"/>
                    <a:pt x="1541" y="600"/>
                  </a:cubicBezTo>
                  <a:cubicBezTo>
                    <a:pt x="1546" y="601"/>
                    <a:pt x="1547" y="599"/>
                    <a:pt x="1552" y="596"/>
                  </a:cubicBezTo>
                  <a:cubicBezTo>
                    <a:pt x="1555" y="594"/>
                    <a:pt x="1559" y="591"/>
                    <a:pt x="1563" y="591"/>
                  </a:cubicBezTo>
                  <a:cubicBezTo>
                    <a:pt x="1567" y="592"/>
                    <a:pt x="1572" y="592"/>
                    <a:pt x="1577" y="591"/>
                  </a:cubicBezTo>
                  <a:cubicBezTo>
                    <a:pt x="1575" y="593"/>
                    <a:pt x="1577" y="594"/>
                    <a:pt x="1579" y="595"/>
                  </a:cubicBezTo>
                  <a:cubicBezTo>
                    <a:pt x="1583" y="597"/>
                    <a:pt x="1582" y="593"/>
                    <a:pt x="1585" y="597"/>
                  </a:cubicBezTo>
                  <a:cubicBezTo>
                    <a:pt x="1586" y="599"/>
                    <a:pt x="1595" y="600"/>
                    <a:pt x="1598" y="602"/>
                  </a:cubicBezTo>
                  <a:cubicBezTo>
                    <a:pt x="1603" y="604"/>
                    <a:pt x="1606" y="601"/>
                    <a:pt x="1611" y="601"/>
                  </a:cubicBezTo>
                  <a:cubicBezTo>
                    <a:pt x="1617" y="602"/>
                    <a:pt x="1620" y="600"/>
                    <a:pt x="1625" y="597"/>
                  </a:cubicBezTo>
                  <a:cubicBezTo>
                    <a:pt x="1629" y="594"/>
                    <a:pt x="1627" y="587"/>
                    <a:pt x="1625" y="585"/>
                  </a:cubicBezTo>
                  <a:cubicBezTo>
                    <a:pt x="1621" y="581"/>
                    <a:pt x="1617" y="580"/>
                    <a:pt x="1613" y="576"/>
                  </a:cubicBezTo>
                  <a:cubicBezTo>
                    <a:pt x="1609" y="572"/>
                    <a:pt x="1605" y="567"/>
                    <a:pt x="1600" y="567"/>
                  </a:cubicBezTo>
                  <a:cubicBezTo>
                    <a:pt x="1599" y="567"/>
                    <a:pt x="1595" y="564"/>
                    <a:pt x="1595" y="563"/>
                  </a:cubicBezTo>
                  <a:cubicBezTo>
                    <a:pt x="1592" y="562"/>
                    <a:pt x="1590" y="560"/>
                    <a:pt x="1588" y="559"/>
                  </a:cubicBezTo>
                  <a:cubicBezTo>
                    <a:pt x="1588" y="558"/>
                    <a:pt x="1590" y="556"/>
                    <a:pt x="1590" y="556"/>
                  </a:cubicBezTo>
                  <a:cubicBezTo>
                    <a:pt x="1592" y="557"/>
                    <a:pt x="1594" y="557"/>
                    <a:pt x="1596" y="557"/>
                  </a:cubicBezTo>
                  <a:cubicBezTo>
                    <a:pt x="1594" y="551"/>
                    <a:pt x="1598" y="549"/>
                    <a:pt x="1603" y="549"/>
                  </a:cubicBezTo>
                  <a:cubicBezTo>
                    <a:pt x="1601" y="547"/>
                    <a:pt x="1598" y="545"/>
                    <a:pt x="1597" y="543"/>
                  </a:cubicBezTo>
                  <a:cubicBezTo>
                    <a:pt x="1599" y="543"/>
                    <a:pt x="1601" y="543"/>
                    <a:pt x="1603" y="543"/>
                  </a:cubicBezTo>
                  <a:cubicBezTo>
                    <a:pt x="1601" y="538"/>
                    <a:pt x="1607" y="541"/>
                    <a:pt x="1608" y="538"/>
                  </a:cubicBezTo>
                  <a:cubicBezTo>
                    <a:pt x="1609" y="535"/>
                    <a:pt x="1604" y="537"/>
                    <a:pt x="1603" y="537"/>
                  </a:cubicBezTo>
                  <a:cubicBezTo>
                    <a:pt x="1598" y="538"/>
                    <a:pt x="1592" y="538"/>
                    <a:pt x="1589" y="542"/>
                  </a:cubicBezTo>
                  <a:cubicBezTo>
                    <a:pt x="1589" y="542"/>
                    <a:pt x="1589" y="541"/>
                    <a:pt x="1589" y="541"/>
                  </a:cubicBezTo>
                  <a:cubicBezTo>
                    <a:pt x="1583" y="542"/>
                    <a:pt x="1581" y="543"/>
                    <a:pt x="1577" y="547"/>
                  </a:cubicBezTo>
                  <a:cubicBezTo>
                    <a:pt x="1577" y="546"/>
                    <a:pt x="1577" y="546"/>
                    <a:pt x="1578" y="545"/>
                  </a:cubicBezTo>
                  <a:cubicBezTo>
                    <a:pt x="1572" y="544"/>
                    <a:pt x="1574" y="552"/>
                    <a:pt x="1577" y="554"/>
                  </a:cubicBezTo>
                  <a:cubicBezTo>
                    <a:pt x="1580" y="558"/>
                    <a:pt x="1584" y="556"/>
                    <a:pt x="1589" y="556"/>
                  </a:cubicBezTo>
                  <a:cubicBezTo>
                    <a:pt x="1586" y="562"/>
                    <a:pt x="1582" y="558"/>
                    <a:pt x="1578" y="560"/>
                  </a:cubicBezTo>
                  <a:cubicBezTo>
                    <a:pt x="1574" y="562"/>
                    <a:pt x="1567" y="568"/>
                    <a:pt x="1563" y="565"/>
                  </a:cubicBezTo>
                  <a:cubicBezTo>
                    <a:pt x="1565" y="558"/>
                    <a:pt x="1562" y="559"/>
                    <a:pt x="1556" y="556"/>
                  </a:cubicBezTo>
                  <a:cubicBezTo>
                    <a:pt x="1559" y="554"/>
                    <a:pt x="1570" y="550"/>
                    <a:pt x="1562" y="548"/>
                  </a:cubicBezTo>
                  <a:cubicBezTo>
                    <a:pt x="1560" y="547"/>
                    <a:pt x="1557" y="548"/>
                    <a:pt x="1555" y="548"/>
                  </a:cubicBezTo>
                  <a:cubicBezTo>
                    <a:pt x="1553" y="548"/>
                    <a:pt x="1551" y="545"/>
                    <a:pt x="1549" y="544"/>
                  </a:cubicBezTo>
                  <a:cubicBezTo>
                    <a:pt x="1552" y="544"/>
                    <a:pt x="1556" y="546"/>
                    <a:pt x="1558" y="542"/>
                  </a:cubicBezTo>
                  <a:cubicBezTo>
                    <a:pt x="1554" y="544"/>
                    <a:pt x="1546" y="540"/>
                    <a:pt x="1544" y="542"/>
                  </a:cubicBezTo>
                  <a:cubicBezTo>
                    <a:pt x="1542" y="545"/>
                    <a:pt x="1535" y="550"/>
                    <a:pt x="1535" y="553"/>
                  </a:cubicBezTo>
                  <a:cubicBezTo>
                    <a:pt x="1534" y="555"/>
                    <a:pt x="1534" y="560"/>
                    <a:pt x="1533" y="562"/>
                  </a:cubicBezTo>
                  <a:cubicBezTo>
                    <a:pt x="1532" y="563"/>
                    <a:pt x="1528" y="563"/>
                    <a:pt x="1527" y="565"/>
                  </a:cubicBezTo>
                  <a:cubicBezTo>
                    <a:pt x="1526" y="571"/>
                    <a:pt x="1526" y="576"/>
                    <a:pt x="1521" y="579"/>
                  </a:cubicBezTo>
                  <a:cubicBezTo>
                    <a:pt x="1517" y="582"/>
                    <a:pt x="1518" y="588"/>
                    <a:pt x="1520" y="592"/>
                  </a:cubicBezTo>
                  <a:cubicBezTo>
                    <a:pt x="1522" y="595"/>
                    <a:pt x="1529" y="599"/>
                    <a:pt x="1529" y="600"/>
                  </a:cubicBezTo>
                  <a:cubicBezTo>
                    <a:pt x="1528" y="604"/>
                    <a:pt x="1520" y="599"/>
                    <a:pt x="1518" y="602"/>
                  </a:cubicBezTo>
                  <a:cubicBezTo>
                    <a:pt x="1514" y="605"/>
                    <a:pt x="1510" y="609"/>
                    <a:pt x="1506" y="612"/>
                  </a:cubicBezTo>
                  <a:cubicBezTo>
                    <a:pt x="1506" y="608"/>
                    <a:pt x="1508" y="607"/>
                    <a:pt x="1511" y="606"/>
                  </a:cubicBezTo>
                  <a:cubicBezTo>
                    <a:pt x="1509" y="605"/>
                    <a:pt x="1506" y="605"/>
                    <a:pt x="1504" y="604"/>
                  </a:cubicBezTo>
                  <a:cubicBezTo>
                    <a:pt x="1500" y="602"/>
                    <a:pt x="1497" y="603"/>
                    <a:pt x="1494" y="602"/>
                  </a:cubicBezTo>
                  <a:cubicBezTo>
                    <a:pt x="1492" y="602"/>
                    <a:pt x="1490" y="603"/>
                    <a:pt x="1488" y="604"/>
                  </a:cubicBezTo>
                  <a:cubicBezTo>
                    <a:pt x="1487" y="604"/>
                    <a:pt x="1489" y="607"/>
                    <a:pt x="1488" y="608"/>
                  </a:cubicBezTo>
                  <a:cubicBezTo>
                    <a:pt x="1485" y="611"/>
                    <a:pt x="1483" y="608"/>
                    <a:pt x="1480" y="606"/>
                  </a:cubicBezTo>
                  <a:cubicBezTo>
                    <a:pt x="1477" y="610"/>
                    <a:pt x="1480" y="613"/>
                    <a:pt x="1482" y="616"/>
                  </a:cubicBezTo>
                  <a:cubicBezTo>
                    <a:pt x="1484" y="620"/>
                    <a:pt x="1485" y="620"/>
                    <a:pt x="1481" y="624"/>
                  </a:cubicBezTo>
                  <a:cubicBezTo>
                    <a:pt x="1486" y="627"/>
                    <a:pt x="1491" y="628"/>
                    <a:pt x="1490" y="635"/>
                  </a:cubicBezTo>
                  <a:cubicBezTo>
                    <a:pt x="1487" y="633"/>
                    <a:pt x="1485" y="630"/>
                    <a:pt x="1482" y="634"/>
                  </a:cubicBezTo>
                  <a:cubicBezTo>
                    <a:pt x="1486" y="635"/>
                    <a:pt x="1486" y="637"/>
                    <a:pt x="1483" y="639"/>
                  </a:cubicBezTo>
                  <a:cubicBezTo>
                    <a:pt x="1481" y="642"/>
                    <a:pt x="1482" y="643"/>
                    <a:pt x="1483" y="646"/>
                  </a:cubicBezTo>
                  <a:cubicBezTo>
                    <a:pt x="1480" y="646"/>
                    <a:pt x="1477" y="646"/>
                    <a:pt x="1476" y="643"/>
                  </a:cubicBezTo>
                  <a:cubicBezTo>
                    <a:pt x="1475" y="640"/>
                    <a:pt x="1473" y="641"/>
                    <a:pt x="1471" y="643"/>
                  </a:cubicBezTo>
                  <a:cubicBezTo>
                    <a:pt x="1468" y="635"/>
                    <a:pt x="1467" y="634"/>
                    <a:pt x="1473" y="628"/>
                  </a:cubicBezTo>
                  <a:cubicBezTo>
                    <a:pt x="1467" y="628"/>
                    <a:pt x="1467" y="628"/>
                    <a:pt x="1463" y="622"/>
                  </a:cubicBezTo>
                  <a:cubicBezTo>
                    <a:pt x="1461" y="619"/>
                    <a:pt x="1460" y="614"/>
                    <a:pt x="1457" y="611"/>
                  </a:cubicBezTo>
                  <a:cubicBezTo>
                    <a:pt x="1452" y="607"/>
                    <a:pt x="1454" y="604"/>
                    <a:pt x="1455" y="598"/>
                  </a:cubicBezTo>
                  <a:cubicBezTo>
                    <a:pt x="1455" y="592"/>
                    <a:pt x="1453" y="592"/>
                    <a:pt x="1449" y="588"/>
                  </a:cubicBezTo>
                  <a:cubicBezTo>
                    <a:pt x="1443" y="583"/>
                    <a:pt x="1436" y="577"/>
                    <a:pt x="1428" y="576"/>
                  </a:cubicBezTo>
                  <a:cubicBezTo>
                    <a:pt x="1426" y="575"/>
                    <a:pt x="1422" y="570"/>
                    <a:pt x="1421" y="568"/>
                  </a:cubicBezTo>
                  <a:cubicBezTo>
                    <a:pt x="1419" y="562"/>
                    <a:pt x="1419" y="560"/>
                    <a:pt x="1414" y="557"/>
                  </a:cubicBezTo>
                  <a:cubicBezTo>
                    <a:pt x="1412" y="563"/>
                    <a:pt x="1410" y="560"/>
                    <a:pt x="1409" y="555"/>
                  </a:cubicBezTo>
                  <a:cubicBezTo>
                    <a:pt x="1408" y="551"/>
                    <a:pt x="1409" y="552"/>
                    <a:pt x="1404" y="553"/>
                  </a:cubicBezTo>
                  <a:cubicBezTo>
                    <a:pt x="1400" y="554"/>
                    <a:pt x="1397" y="555"/>
                    <a:pt x="1400" y="560"/>
                  </a:cubicBezTo>
                  <a:cubicBezTo>
                    <a:pt x="1401" y="562"/>
                    <a:pt x="1397" y="567"/>
                    <a:pt x="1400" y="569"/>
                  </a:cubicBezTo>
                  <a:cubicBezTo>
                    <a:pt x="1403" y="571"/>
                    <a:pt x="1408" y="573"/>
                    <a:pt x="1410" y="576"/>
                  </a:cubicBezTo>
                  <a:cubicBezTo>
                    <a:pt x="1412" y="579"/>
                    <a:pt x="1412" y="584"/>
                    <a:pt x="1414" y="586"/>
                  </a:cubicBezTo>
                  <a:cubicBezTo>
                    <a:pt x="1418" y="589"/>
                    <a:pt x="1420" y="592"/>
                    <a:pt x="1424" y="592"/>
                  </a:cubicBezTo>
                  <a:cubicBezTo>
                    <a:pt x="1427" y="592"/>
                    <a:pt x="1431" y="592"/>
                    <a:pt x="1427" y="595"/>
                  </a:cubicBezTo>
                  <a:cubicBezTo>
                    <a:pt x="1431" y="599"/>
                    <a:pt x="1451" y="607"/>
                    <a:pt x="1446" y="614"/>
                  </a:cubicBezTo>
                  <a:cubicBezTo>
                    <a:pt x="1444" y="613"/>
                    <a:pt x="1438" y="605"/>
                    <a:pt x="1436" y="607"/>
                  </a:cubicBezTo>
                  <a:cubicBezTo>
                    <a:pt x="1433" y="609"/>
                    <a:pt x="1433" y="610"/>
                    <a:pt x="1432" y="613"/>
                  </a:cubicBezTo>
                  <a:cubicBezTo>
                    <a:pt x="1432" y="616"/>
                    <a:pt x="1433" y="616"/>
                    <a:pt x="1435" y="617"/>
                  </a:cubicBezTo>
                  <a:cubicBezTo>
                    <a:pt x="1441" y="622"/>
                    <a:pt x="1432" y="623"/>
                    <a:pt x="1432" y="626"/>
                  </a:cubicBezTo>
                  <a:cubicBezTo>
                    <a:pt x="1432" y="629"/>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3" y="632"/>
                    <a:pt x="1416" y="631"/>
                  </a:cubicBezTo>
                  <a:cubicBezTo>
                    <a:pt x="1418" y="631"/>
                    <a:pt x="1423" y="631"/>
                    <a:pt x="1426" y="629"/>
                  </a:cubicBezTo>
                  <a:cubicBezTo>
                    <a:pt x="1428" y="627"/>
                    <a:pt x="1426" y="626"/>
                    <a:pt x="1428" y="624"/>
                  </a:cubicBezTo>
                  <a:cubicBezTo>
                    <a:pt x="1430" y="623"/>
                    <a:pt x="1426" y="612"/>
                    <a:pt x="1424" y="611"/>
                  </a:cubicBezTo>
                  <a:cubicBezTo>
                    <a:pt x="1423" y="611"/>
                    <a:pt x="1419" y="611"/>
                    <a:pt x="1420" y="609"/>
                  </a:cubicBezTo>
                  <a:cubicBezTo>
                    <a:pt x="1420" y="606"/>
                    <a:pt x="1417" y="605"/>
                    <a:pt x="1415" y="606"/>
                  </a:cubicBezTo>
                  <a:cubicBezTo>
                    <a:pt x="1415" y="603"/>
                    <a:pt x="1410" y="599"/>
                    <a:pt x="1407" y="599"/>
                  </a:cubicBezTo>
                  <a:cubicBezTo>
                    <a:pt x="1403" y="600"/>
                    <a:pt x="1401" y="596"/>
                    <a:pt x="1398" y="593"/>
                  </a:cubicBezTo>
                  <a:cubicBezTo>
                    <a:pt x="1393" y="588"/>
                    <a:pt x="1386" y="585"/>
                    <a:pt x="1384" y="578"/>
                  </a:cubicBezTo>
                  <a:cubicBezTo>
                    <a:pt x="1383" y="572"/>
                    <a:pt x="1383" y="571"/>
                    <a:pt x="1377" y="568"/>
                  </a:cubicBezTo>
                  <a:cubicBezTo>
                    <a:pt x="1374" y="567"/>
                    <a:pt x="1371" y="566"/>
                    <a:pt x="1369" y="568"/>
                  </a:cubicBezTo>
                  <a:cubicBezTo>
                    <a:pt x="1367" y="570"/>
                    <a:pt x="1353" y="581"/>
                    <a:pt x="1351" y="581"/>
                  </a:cubicBezTo>
                  <a:cubicBezTo>
                    <a:pt x="1346" y="579"/>
                    <a:pt x="1341" y="577"/>
                    <a:pt x="1336" y="576"/>
                  </a:cubicBezTo>
                  <a:cubicBezTo>
                    <a:pt x="1333" y="575"/>
                    <a:pt x="1329" y="580"/>
                    <a:pt x="1328" y="582"/>
                  </a:cubicBezTo>
                  <a:cubicBezTo>
                    <a:pt x="1327" y="583"/>
                    <a:pt x="1330" y="590"/>
                    <a:pt x="1328" y="593"/>
                  </a:cubicBezTo>
                  <a:cubicBezTo>
                    <a:pt x="1326" y="596"/>
                    <a:pt x="1319" y="597"/>
                    <a:pt x="1316" y="599"/>
                  </a:cubicBezTo>
                  <a:cubicBezTo>
                    <a:pt x="1308" y="603"/>
                    <a:pt x="1306" y="609"/>
                    <a:pt x="1301" y="618"/>
                  </a:cubicBezTo>
                  <a:cubicBezTo>
                    <a:pt x="1300" y="620"/>
                    <a:pt x="1306" y="622"/>
                    <a:pt x="1303" y="626"/>
                  </a:cubicBezTo>
                  <a:cubicBezTo>
                    <a:pt x="1301" y="629"/>
                    <a:pt x="1296" y="633"/>
                    <a:pt x="1298" y="636"/>
                  </a:cubicBezTo>
                  <a:cubicBezTo>
                    <a:pt x="1296" y="636"/>
                    <a:pt x="1292" y="636"/>
                    <a:pt x="1291" y="638"/>
                  </a:cubicBezTo>
                  <a:cubicBezTo>
                    <a:pt x="1290" y="639"/>
                    <a:pt x="1288" y="644"/>
                    <a:pt x="1286" y="644"/>
                  </a:cubicBezTo>
                  <a:cubicBezTo>
                    <a:pt x="1281" y="645"/>
                    <a:pt x="1276" y="644"/>
                    <a:pt x="1271" y="644"/>
                  </a:cubicBezTo>
                  <a:cubicBezTo>
                    <a:pt x="1267" y="644"/>
                    <a:pt x="1264" y="650"/>
                    <a:pt x="1260" y="651"/>
                  </a:cubicBezTo>
                  <a:cubicBezTo>
                    <a:pt x="1257" y="652"/>
                    <a:pt x="1251" y="645"/>
                    <a:pt x="1255" y="642"/>
                  </a:cubicBezTo>
                  <a:cubicBezTo>
                    <a:pt x="1251" y="644"/>
                    <a:pt x="1249" y="637"/>
                    <a:pt x="1244" y="640"/>
                  </a:cubicBezTo>
                  <a:cubicBezTo>
                    <a:pt x="1240" y="642"/>
                    <a:pt x="1238" y="639"/>
                    <a:pt x="1234" y="641"/>
                  </a:cubicBezTo>
                  <a:cubicBezTo>
                    <a:pt x="1235" y="638"/>
                    <a:pt x="1235" y="636"/>
                    <a:pt x="1235" y="633"/>
                  </a:cubicBezTo>
                  <a:cubicBezTo>
                    <a:pt x="1235" y="631"/>
                    <a:pt x="1235" y="629"/>
                    <a:pt x="1235" y="628"/>
                  </a:cubicBezTo>
                  <a:cubicBezTo>
                    <a:pt x="1235" y="626"/>
                    <a:pt x="1233" y="628"/>
                    <a:pt x="1232" y="627"/>
                  </a:cubicBezTo>
                  <a:cubicBezTo>
                    <a:pt x="1229" y="622"/>
                    <a:pt x="1231" y="621"/>
                    <a:pt x="1233" y="616"/>
                  </a:cubicBezTo>
                  <a:cubicBezTo>
                    <a:pt x="1234" y="611"/>
                    <a:pt x="1238" y="603"/>
                    <a:pt x="1235" y="598"/>
                  </a:cubicBezTo>
                  <a:cubicBezTo>
                    <a:pt x="1234" y="594"/>
                    <a:pt x="1234" y="589"/>
                    <a:pt x="1235" y="584"/>
                  </a:cubicBezTo>
                  <a:cubicBezTo>
                    <a:pt x="1233" y="586"/>
                    <a:pt x="1231" y="582"/>
                    <a:pt x="1232" y="579"/>
                  </a:cubicBezTo>
                  <a:cubicBezTo>
                    <a:pt x="1233" y="577"/>
                    <a:pt x="1238" y="577"/>
                    <a:pt x="1240" y="577"/>
                  </a:cubicBezTo>
                  <a:cubicBezTo>
                    <a:pt x="1240" y="576"/>
                    <a:pt x="1239" y="575"/>
                    <a:pt x="1239" y="575"/>
                  </a:cubicBezTo>
                  <a:cubicBezTo>
                    <a:pt x="1244" y="571"/>
                    <a:pt x="1246" y="577"/>
                    <a:pt x="1250" y="575"/>
                  </a:cubicBezTo>
                  <a:cubicBezTo>
                    <a:pt x="1256" y="574"/>
                    <a:pt x="1258" y="574"/>
                    <a:pt x="1264" y="576"/>
                  </a:cubicBezTo>
                  <a:cubicBezTo>
                    <a:pt x="1269" y="577"/>
                    <a:pt x="1273" y="575"/>
                    <a:pt x="1277" y="576"/>
                  </a:cubicBezTo>
                  <a:cubicBezTo>
                    <a:pt x="1280" y="577"/>
                    <a:pt x="1285" y="578"/>
                    <a:pt x="1288" y="577"/>
                  </a:cubicBezTo>
                  <a:cubicBezTo>
                    <a:pt x="1296" y="576"/>
                    <a:pt x="1295" y="560"/>
                    <a:pt x="1295" y="554"/>
                  </a:cubicBezTo>
                  <a:cubicBezTo>
                    <a:pt x="1295" y="548"/>
                    <a:pt x="1296" y="546"/>
                    <a:pt x="1290" y="544"/>
                  </a:cubicBezTo>
                  <a:cubicBezTo>
                    <a:pt x="1287" y="543"/>
                    <a:pt x="1286" y="537"/>
                    <a:pt x="1287" y="535"/>
                  </a:cubicBezTo>
                  <a:cubicBezTo>
                    <a:pt x="1284" y="536"/>
                    <a:pt x="1285" y="534"/>
                    <a:pt x="1284" y="534"/>
                  </a:cubicBezTo>
                  <a:cubicBezTo>
                    <a:pt x="1283" y="533"/>
                    <a:pt x="1279" y="533"/>
                    <a:pt x="1279" y="532"/>
                  </a:cubicBezTo>
                  <a:cubicBezTo>
                    <a:pt x="1276" y="530"/>
                    <a:pt x="1275" y="529"/>
                    <a:pt x="1272" y="529"/>
                  </a:cubicBezTo>
                  <a:cubicBezTo>
                    <a:pt x="1270" y="530"/>
                    <a:pt x="1269" y="529"/>
                    <a:pt x="1267" y="527"/>
                  </a:cubicBezTo>
                  <a:cubicBezTo>
                    <a:pt x="1268" y="527"/>
                    <a:pt x="1269" y="526"/>
                    <a:pt x="1270" y="526"/>
                  </a:cubicBezTo>
                  <a:cubicBezTo>
                    <a:pt x="1268" y="525"/>
                    <a:pt x="1266" y="524"/>
                    <a:pt x="1266" y="521"/>
                  </a:cubicBezTo>
                  <a:cubicBezTo>
                    <a:pt x="1270" y="521"/>
                    <a:pt x="1274" y="522"/>
                    <a:pt x="1276" y="520"/>
                  </a:cubicBezTo>
                  <a:cubicBezTo>
                    <a:pt x="1283" y="515"/>
                    <a:pt x="1279" y="523"/>
                    <a:pt x="1283" y="522"/>
                  </a:cubicBezTo>
                  <a:cubicBezTo>
                    <a:pt x="1284" y="522"/>
                    <a:pt x="1292" y="520"/>
                    <a:pt x="1292" y="518"/>
                  </a:cubicBezTo>
                  <a:cubicBezTo>
                    <a:pt x="1291" y="515"/>
                    <a:pt x="1290" y="512"/>
                    <a:pt x="1289" y="509"/>
                  </a:cubicBezTo>
                  <a:cubicBezTo>
                    <a:pt x="1290" y="509"/>
                    <a:pt x="1293" y="509"/>
                    <a:pt x="1294" y="510"/>
                  </a:cubicBezTo>
                  <a:cubicBezTo>
                    <a:pt x="1295" y="513"/>
                    <a:pt x="1294" y="513"/>
                    <a:pt x="1296" y="513"/>
                  </a:cubicBezTo>
                  <a:cubicBezTo>
                    <a:pt x="1301" y="514"/>
                    <a:pt x="1303" y="514"/>
                    <a:pt x="1307" y="512"/>
                  </a:cubicBezTo>
                  <a:cubicBezTo>
                    <a:pt x="1306" y="512"/>
                    <a:pt x="1305" y="511"/>
                    <a:pt x="1304" y="511"/>
                  </a:cubicBezTo>
                  <a:cubicBezTo>
                    <a:pt x="1306" y="508"/>
                    <a:pt x="1311" y="507"/>
                    <a:pt x="1314" y="505"/>
                  </a:cubicBezTo>
                  <a:cubicBezTo>
                    <a:pt x="1319" y="503"/>
                    <a:pt x="1314" y="500"/>
                    <a:pt x="1316" y="496"/>
                  </a:cubicBezTo>
                  <a:cubicBezTo>
                    <a:pt x="1317" y="494"/>
                    <a:pt x="1324" y="493"/>
                    <a:pt x="1326" y="492"/>
                  </a:cubicBezTo>
                  <a:cubicBezTo>
                    <a:pt x="1330" y="490"/>
                    <a:pt x="1332" y="490"/>
                    <a:pt x="1336" y="491"/>
                  </a:cubicBezTo>
                  <a:cubicBezTo>
                    <a:pt x="1335" y="490"/>
                    <a:pt x="1331" y="490"/>
                    <a:pt x="1331" y="488"/>
                  </a:cubicBezTo>
                  <a:cubicBezTo>
                    <a:pt x="1331" y="488"/>
                    <a:pt x="1334" y="487"/>
                    <a:pt x="1335" y="487"/>
                  </a:cubicBezTo>
                  <a:cubicBezTo>
                    <a:pt x="1335" y="486"/>
                    <a:pt x="1335" y="484"/>
                    <a:pt x="1336" y="483"/>
                  </a:cubicBezTo>
                  <a:cubicBezTo>
                    <a:pt x="1338" y="480"/>
                    <a:pt x="1339" y="478"/>
                    <a:pt x="1339" y="474"/>
                  </a:cubicBezTo>
                  <a:cubicBezTo>
                    <a:pt x="1340" y="472"/>
                    <a:pt x="1343" y="473"/>
                    <a:pt x="1344" y="471"/>
                  </a:cubicBezTo>
                  <a:cubicBezTo>
                    <a:pt x="1349" y="466"/>
                    <a:pt x="1353" y="469"/>
                    <a:pt x="1358" y="467"/>
                  </a:cubicBezTo>
                  <a:cubicBezTo>
                    <a:pt x="1358" y="467"/>
                    <a:pt x="1358" y="465"/>
                    <a:pt x="1359" y="464"/>
                  </a:cubicBezTo>
                  <a:cubicBezTo>
                    <a:pt x="1360" y="464"/>
                    <a:pt x="1362" y="464"/>
                    <a:pt x="1363" y="464"/>
                  </a:cubicBezTo>
                  <a:cubicBezTo>
                    <a:pt x="1365" y="464"/>
                    <a:pt x="1368" y="464"/>
                    <a:pt x="1370" y="465"/>
                  </a:cubicBezTo>
                  <a:cubicBezTo>
                    <a:pt x="1369" y="461"/>
                    <a:pt x="1372" y="462"/>
                    <a:pt x="1375" y="461"/>
                  </a:cubicBezTo>
                  <a:cubicBezTo>
                    <a:pt x="1373" y="461"/>
                    <a:pt x="1369" y="457"/>
                    <a:pt x="1371" y="456"/>
                  </a:cubicBezTo>
                  <a:cubicBezTo>
                    <a:pt x="1375" y="453"/>
                    <a:pt x="1372" y="453"/>
                    <a:pt x="1371" y="450"/>
                  </a:cubicBezTo>
                  <a:cubicBezTo>
                    <a:pt x="1369" y="446"/>
                    <a:pt x="1372" y="444"/>
                    <a:pt x="1369" y="442"/>
                  </a:cubicBezTo>
                  <a:cubicBezTo>
                    <a:pt x="1366" y="439"/>
                    <a:pt x="1367" y="438"/>
                    <a:pt x="1367" y="435"/>
                  </a:cubicBezTo>
                  <a:cubicBezTo>
                    <a:pt x="1366" y="429"/>
                    <a:pt x="1367" y="423"/>
                    <a:pt x="1373" y="422"/>
                  </a:cubicBezTo>
                  <a:cubicBezTo>
                    <a:pt x="1378" y="422"/>
                    <a:pt x="1382" y="417"/>
                    <a:pt x="1386" y="415"/>
                  </a:cubicBezTo>
                  <a:cubicBezTo>
                    <a:pt x="1383" y="419"/>
                    <a:pt x="1381" y="429"/>
                    <a:pt x="1388" y="431"/>
                  </a:cubicBezTo>
                  <a:cubicBezTo>
                    <a:pt x="1384" y="437"/>
                    <a:pt x="1377" y="439"/>
                    <a:pt x="1378" y="447"/>
                  </a:cubicBezTo>
                  <a:cubicBezTo>
                    <a:pt x="1379" y="453"/>
                    <a:pt x="1385" y="458"/>
                    <a:pt x="1390" y="456"/>
                  </a:cubicBezTo>
                  <a:cubicBezTo>
                    <a:pt x="1390" y="457"/>
                    <a:pt x="1389" y="459"/>
                    <a:pt x="1388" y="460"/>
                  </a:cubicBezTo>
                  <a:cubicBezTo>
                    <a:pt x="1394" y="464"/>
                    <a:pt x="1398" y="456"/>
                    <a:pt x="1403" y="455"/>
                  </a:cubicBezTo>
                  <a:cubicBezTo>
                    <a:pt x="1405" y="455"/>
                    <a:pt x="1409" y="458"/>
                    <a:pt x="1410" y="460"/>
                  </a:cubicBezTo>
                  <a:cubicBezTo>
                    <a:pt x="1411" y="463"/>
                    <a:pt x="1414" y="464"/>
                    <a:pt x="1416" y="465"/>
                  </a:cubicBezTo>
                  <a:cubicBezTo>
                    <a:pt x="1417" y="464"/>
                    <a:pt x="1417" y="463"/>
                    <a:pt x="1417" y="462"/>
                  </a:cubicBezTo>
                  <a:cubicBezTo>
                    <a:pt x="1415" y="462"/>
                    <a:pt x="1414" y="462"/>
                    <a:pt x="1412" y="462"/>
                  </a:cubicBezTo>
                  <a:cubicBezTo>
                    <a:pt x="1416" y="460"/>
                    <a:pt x="1428" y="459"/>
                    <a:pt x="1430" y="456"/>
                  </a:cubicBezTo>
                  <a:cubicBezTo>
                    <a:pt x="1434" y="451"/>
                    <a:pt x="1445" y="448"/>
                    <a:pt x="1450" y="453"/>
                  </a:cubicBezTo>
                  <a:cubicBezTo>
                    <a:pt x="1449" y="452"/>
                    <a:pt x="1447" y="452"/>
                    <a:pt x="1446" y="451"/>
                  </a:cubicBezTo>
                  <a:cubicBezTo>
                    <a:pt x="1447" y="456"/>
                    <a:pt x="1454" y="457"/>
                    <a:pt x="1456" y="454"/>
                  </a:cubicBezTo>
                  <a:cubicBezTo>
                    <a:pt x="1457" y="453"/>
                    <a:pt x="1458" y="450"/>
                    <a:pt x="1458" y="449"/>
                  </a:cubicBezTo>
                  <a:cubicBezTo>
                    <a:pt x="1459" y="448"/>
                    <a:pt x="1460" y="449"/>
                    <a:pt x="1461" y="448"/>
                  </a:cubicBezTo>
                  <a:cubicBezTo>
                    <a:pt x="1463" y="447"/>
                    <a:pt x="1465" y="446"/>
                    <a:pt x="1466" y="444"/>
                  </a:cubicBezTo>
                  <a:cubicBezTo>
                    <a:pt x="1466" y="446"/>
                    <a:pt x="1464"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4"/>
                    <a:pt x="1493" y="420"/>
                    <a:pt x="1493" y="417"/>
                  </a:cubicBezTo>
                  <a:cubicBezTo>
                    <a:pt x="1492" y="415"/>
                    <a:pt x="1494" y="408"/>
                    <a:pt x="1493" y="408"/>
                  </a:cubicBezTo>
                  <a:cubicBezTo>
                    <a:pt x="1493" y="407"/>
                    <a:pt x="1491" y="409"/>
                    <a:pt x="1490" y="408"/>
                  </a:cubicBezTo>
                  <a:cubicBezTo>
                    <a:pt x="1489" y="408"/>
                    <a:pt x="1488" y="406"/>
                    <a:pt x="1487" y="405"/>
                  </a:cubicBezTo>
                  <a:cubicBezTo>
                    <a:pt x="1486" y="404"/>
                    <a:pt x="1484" y="397"/>
                    <a:pt x="1485" y="397"/>
                  </a:cubicBezTo>
                  <a:cubicBezTo>
                    <a:pt x="1491" y="395"/>
                    <a:pt x="1497" y="391"/>
                    <a:pt x="1503" y="392"/>
                  </a:cubicBezTo>
                  <a:cubicBezTo>
                    <a:pt x="1508" y="392"/>
                    <a:pt x="1512" y="393"/>
                    <a:pt x="1517" y="394"/>
                  </a:cubicBezTo>
                  <a:cubicBezTo>
                    <a:pt x="1523" y="394"/>
                    <a:pt x="1518" y="392"/>
                    <a:pt x="1521" y="390"/>
                  </a:cubicBezTo>
                  <a:cubicBezTo>
                    <a:pt x="1524" y="388"/>
                    <a:pt x="1527" y="389"/>
                    <a:pt x="1530" y="387"/>
                  </a:cubicBezTo>
                  <a:cubicBezTo>
                    <a:pt x="1532" y="386"/>
                    <a:pt x="1536" y="388"/>
                    <a:pt x="1538" y="388"/>
                  </a:cubicBezTo>
                  <a:cubicBezTo>
                    <a:pt x="1537" y="384"/>
                    <a:pt x="1529" y="383"/>
                    <a:pt x="1525" y="381"/>
                  </a:cubicBezTo>
                  <a:cubicBezTo>
                    <a:pt x="1526" y="380"/>
                    <a:pt x="1526" y="379"/>
                    <a:pt x="1526" y="378"/>
                  </a:cubicBezTo>
                  <a:cubicBezTo>
                    <a:pt x="1514" y="380"/>
                    <a:pt x="1501" y="383"/>
                    <a:pt x="1489" y="386"/>
                  </a:cubicBezTo>
                  <a:cubicBezTo>
                    <a:pt x="1487" y="386"/>
                    <a:pt x="1482" y="388"/>
                    <a:pt x="1481" y="387"/>
                  </a:cubicBezTo>
                  <a:cubicBezTo>
                    <a:pt x="1479" y="383"/>
                    <a:pt x="1478" y="382"/>
                    <a:pt x="1474" y="380"/>
                  </a:cubicBezTo>
                  <a:cubicBezTo>
                    <a:pt x="1469" y="378"/>
                    <a:pt x="1469" y="379"/>
                    <a:pt x="1470" y="373"/>
                  </a:cubicBezTo>
                  <a:cubicBezTo>
                    <a:pt x="1471" y="369"/>
                    <a:pt x="1471" y="367"/>
                    <a:pt x="1470" y="363"/>
                  </a:cubicBezTo>
                  <a:cubicBezTo>
                    <a:pt x="1469" y="361"/>
                    <a:pt x="1467" y="355"/>
                    <a:pt x="1467" y="352"/>
                  </a:cubicBezTo>
                  <a:cubicBezTo>
                    <a:pt x="1468" y="350"/>
                    <a:pt x="1473" y="346"/>
                    <a:pt x="1474" y="344"/>
                  </a:cubicBezTo>
                  <a:cubicBezTo>
                    <a:pt x="1478" y="339"/>
                    <a:pt x="1484" y="336"/>
                    <a:pt x="1488" y="331"/>
                  </a:cubicBezTo>
                  <a:cubicBezTo>
                    <a:pt x="1490" y="329"/>
                    <a:pt x="1493" y="323"/>
                    <a:pt x="1495" y="322"/>
                  </a:cubicBezTo>
                  <a:cubicBezTo>
                    <a:pt x="1498" y="321"/>
                    <a:pt x="1502" y="323"/>
                    <a:pt x="1500" y="318"/>
                  </a:cubicBezTo>
                  <a:cubicBezTo>
                    <a:pt x="1499" y="312"/>
                    <a:pt x="1494" y="309"/>
                    <a:pt x="1488" y="309"/>
                  </a:cubicBezTo>
                  <a:cubicBezTo>
                    <a:pt x="1479" y="308"/>
                    <a:pt x="1478" y="308"/>
                    <a:pt x="1472" y="315"/>
                  </a:cubicBezTo>
                  <a:cubicBezTo>
                    <a:pt x="1469" y="319"/>
                    <a:pt x="1467" y="323"/>
                    <a:pt x="1470" y="328"/>
                  </a:cubicBezTo>
                  <a:cubicBezTo>
                    <a:pt x="1472" y="333"/>
                    <a:pt x="1449" y="345"/>
                    <a:pt x="1447" y="347"/>
                  </a:cubicBezTo>
                  <a:cubicBezTo>
                    <a:pt x="1441" y="355"/>
                    <a:pt x="1431" y="367"/>
                    <a:pt x="1438" y="378"/>
                  </a:cubicBezTo>
                  <a:cubicBezTo>
                    <a:pt x="1440" y="382"/>
                    <a:pt x="1448" y="382"/>
                    <a:pt x="1451" y="388"/>
                  </a:cubicBezTo>
                  <a:cubicBezTo>
                    <a:pt x="1452" y="391"/>
                    <a:pt x="1446" y="395"/>
                    <a:pt x="1443" y="397"/>
                  </a:cubicBezTo>
                  <a:cubicBezTo>
                    <a:pt x="1438" y="401"/>
                    <a:pt x="1434" y="403"/>
                    <a:pt x="1433" y="410"/>
                  </a:cubicBezTo>
                  <a:cubicBezTo>
                    <a:pt x="1433" y="415"/>
                    <a:pt x="1433" y="423"/>
                    <a:pt x="1431" y="428"/>
                  </a:cubicBezTo>
                  <a:cubicBezTo>
                    <a:pt x="1428" y="434"/>
                    <a:pt x="1423" y="434"/>
                    <a:pt x="1417" y="436"/>
                  </a:cubicBezTo>
                  <a:cubicBezTo>
                    <a:pt x="1415" y="436"/>
                    <a:pt x="1415" y="439"/>
                    <a:pt x="1414" y="441"/>
                  </a:cubicBezTo>
                  <a:cubicBezTo>
                    <a:pt x="1413" y="444"/>
                    <a:pt x="1412" y="443"/>
                    <a:pt x="1409" y="443"/>
                  </a:cubicBezTo>
                  <a:cubicBezTo>
                    <a:pt x="1405" y="444"/>
                    <a:pt x="1405" y="445"/>
                    <a:pt x="1404" y="440"/>
                  </a:cubicBezTo>
                  <a:cubicBezTo>
                    <a:pt x="1404" y="438"/>
                    <a:pt x="1402" y="434"/>
                    <a:pt x="1403" y="432"/>
                  </a:cubicBezTo>
                  <a:cubicBezTo>
                    <a:pt x="1405" y="427"/>
                    <a:pt x="1398" y="421"/>
                    <a:pt x="1395" y="418"/>
                  </a:cubicBezTo>
                  <a:cubicBezTo>
                    <a:pt x="1394" y="416"/>
                    <a:pt x="1395" y="413"/>
                    <a:pt x="1394" y="411"/>
                  </a:cubicBezTo>
                  <a:cubicBezTo>
                    <a:pt x="1393" y="409"/>
                    <a:pt x="1391" y="406"/>
                    <a:pt x="1390" y="404"/>
                  </a:cubicBezTo>
                  <a:cubicBezTo>
                    <a:pt x="1390" y="402"/>
                    <a:pt x="1392" y="397"/>
                    <a:pt x="1389" y="397"/>
                  </a:cubicBezTo>
                  <a:cubicBezTo>
                    <a:pt x="1387" y="396"/>
                    <a:pt x="1387" y="392"/>
                    <a:pt x="1386" y="390"/>
                  </a:cubicBezTo>
                  <a:cubicBezTo>
                    <a:pt x="1384" y="396"/>
                    <a:pt x="1383" y="397"/>
                    <a:pt x="1378" y="400"/>
                  </a:cubicBezTo>
                  <a:cubicBezTo>
                    <a:pt x="1374" y="403"/>
                    <a:pt x="1372" y="407"/>
                    <a:pt x="1368" y="409"/>
                  </a:cubicBezTo>
                  <a:cubicBezTo>
                    <a:pt x="1362" y="413"/>
                    <a:pt x="1348" y="411"/>
                    <a:pt x="1348" y="402"/>
                  </a:cubicBezTo>
                  <a:cubicBezTo>
                    <a:pt x="1347" y="391"/>
                    <a:pt x="1343" y="381"/>
                    <a:pt x="1344" y="370"/>
                  </a:cubicBezTo>
                  <a:cubicBezTo>
                    <a:pt x="1344" y="361"/>
                    <a:pt x="1345" y="361"/>
                    <a:pt x="1352" y="355"/>
                  </a:cubicBezTo>
                  <a:cubicBezTo>
                    <a:pt x="1355" y="352"/>
                    <a:pt x="1359" y="351"/>
                    <a:pt x="1363" y="348"/>
                  </a:cubicBezTo>
                  <a:cubicBezTo>
                    <a:pt x="1369" y="346"/>
                    <a:pt x="1373" y="344"/>
                    <a:pt x="1377" y="340"/>
                  </a:cubicBezTo>
                  <a:cubicBezTo>
                    <a:pt x="1381" y="336"/>
                    <a:pt x="1384" y="332"/>
                    <a:pt x="1388" y="328"/>
                  </a:cubicBezTo>
                  <a:cubicBezTo>
                    <a:pt x="1396" y="321"/>
                    <a:pt x="1400" y="311"/>
                    <a:pt x="1406" y="301"/>
                  </a:cubicBezTo>
                  <a:cubicBezTo>
                    <a:pt x="1412" y="291"/>
                    <a:pt x="1420" y="284"/>
                    <a:pt x="1427" y="276"/>
                  </a:cubicBezTo>
                  <a:cubicBezTo>
                    <a:pt x="1434" y="268"/>
                    <a:pt x="1441" y="259"/>
                    <a:pt x="1451" y="255"/>
                  </a:cubicBezTo>
                  <a:cubicBezTo>
                    <a:pt x="1461" y="250"/>
                    <a:pt x="1472" y="246"/>
                    <a:pt x="1483" y="243"/>
                  </a:cubicBezTo>
                  <a:cubicBezTo>
                    <a:pt x="1487" y="242"/>
                    <a:pt x="1489" y="235"/>
                    <a:pt x="1493" y="232"/>
                  </a:cubicBezTo>
                  <a:cubicBezTo>
                    <a:pt x="1497" y="230"/>
                    <a:pt x="1503" y="230"/>
                    <a:pt x="1507" y="230"/>
                  </a:cubicBezTo>
                  <a:cubicBezTo>
                    <a:pt x="1501" y="236"/>
                    <a:pt x="1499" y="238"/>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5" y="232"/>
                  </a:cubicBezTo>
                  <a:cubicBezTo>
                    <a:pt x="1524" y="234"/>
                    <a:pt x="1523" y="236"/>
                    <a:pt x="1521" y="239"/>
                  </a:cubicBezTo>
                  <a:cubicBezTo>
                    <a:pt x="1527" y="243"/>
                    <a:pt x="1524" y="232"/>
                    <a:pt x="1528" y="234"/>
                  </a:cubicBezTo>
                  <a:cubicBezTo>
                    <a:pt x="1533" y="236"/>
                    <a:pt x="1538" y="238"/>
                    <a:pt x="1543" y="240"/>
                  </a:cubicBezTo>
                  <a:cubicBezTo>
                    <a:pt x="1548" y="242"/>
                    <a:pt x="1540" y="246"/>
                    <a:pt x="1538" y="246"/>
                  </a:cubicBezTo>
                  <a:cubicBezTo>
                    <a:pt x="1535" y="247"/>
                    <a:pt x="1530" y="245"/>
                    <a:pt x="1526" y="245"/>
                  </a:cubicBezTo>
                  <a:cubicBezTo>
                    <a:pt x="1528" y="248"/>
                    <a:pt x="1532" y="247"/>
                    <a:pt x="1533" y="251"/>
                  </a:cubicBezTo>
                  <a:cubicBezTo>
                    <a:pt x="1534" y="252"/>
                    <a:pt x="1539" y="250"/>
                    <a:pt x="1541" y="251"/>
                  </a:cubicBezTo>
                  <a:cubicBezTo>
                    <a:pt x="1545" y="251"/>
                    <a:pt x="1549" y="253"/>
                    <a:pt x="1552" y="249"/>
                  </a:cubicBezTo>
                  <a:cubicBezTo>
                    <a:pt x="1553" y="247"/>
                    <a:pt x="1558" y="251"/>
                    <a:pt x="1560" y="252"/>
                  </a:cubicBezTo>
                  <a:cubicBezTo>
                    <a:pt x="1559" y="256"/>
                    <a:pt x="1555" y="253"/>
                    <a:pt x="1553" y="253"/>
                  </a:cubicBezTo>
                  <a:cubicBezTo>
                    <a:pt x="1551" y="261"/>
                    <a:pt x="1566" y="258"/>
                    <a:pt x="1569" y="258"/>
                  </a:cubicBezTo>
                  <a:cubicBezTo>
                    <a:pt x="1577" y="258"/>
                    <a:pt x="1581" y="260"/>
                    <a:pt x="1588" y="264"/>
                  </a:cubicBezTo>
                  <a:cubicBezTo>
                    <a:pt x="1595" y="268"/>
                    <a:pt x="1601" y="271"/>
                    <a:pt x="1608" y="274"/>
                  </a:cubicBezTo>
                  <a:cubicBezTo>
                    <a:pt x="1613" y="275"/>
                    <a:pt x="1620" y="279"/>
                    <a:pt x="1622" y="285"/>
                  </a:cubicBezTo>
                  <a:cubicBezTo>
                    <a:pt x="1625" y="291"/>
                    <a:pt x="1624" y="291"/>
                    <a:pt x="1621" y="297"/>
                  </a:cubicBezTo>
                  <a:cubicBezTo>
                    <a:pt x="1619" y="300"/>
                    <a:pt x="1618" y="302"/>
                    <a:pt x="1614" y="303"/>
                  </a:cubicBezTo>
                  <a:cubicBezTo>
                    <a:pt x="1607" y="306"/>
                    <a:pt x="1604" y="306"/>
                    <a:pt x="1596" y="304"/>
                  </a:cubicBezTo>
                  <a:cubicBezTo>
                    <a:pt x="1582" y="301"/>
                    <a:pt x="1570" y="297"/>
                    <a:pt x="1556" y="291"/>
                  </a:cubicBezTo>
                  <a:cubicBezTo>
                    <a:pt x="1560" y="295"/>
                    <a:pt x="1572" y="302"/>
                    <a:pt x="1572" y="308"/>
                  </a:cubicBezTo>
                  <a:cubicBezTo>
                    <a:pt x="1572" y="314"/>
                    <a:pt x="1571" y="326"/>
                    <a:pt x="1576" y="328"/>
                  </a:cubicBezTo>
                  <a:cubicBezTo>
                    <a:pt x="1582" y="331"/>
                    <a:pt x="1590" y="338"/>
                    <a:pt x="1596" y="335"/>
                  </a:cubicBezTo>
                  <a:cubicBezTo>
                    <a:pt x="1600" y="334"/>
                    <a:pt x="1598" y="328"/>
                    <a:pt x="1594" y="328"/>
                  </a:cubicBezTo>
                  <a:cubicBezTo>
                    <a:pt x="1590" y="328"/>
                    <a:pt x="1589" y="325"/>
                    <a:pt x="1587" y="322"/>
                  </a:cubicBezTo>
                  <a:cubicBezTo>
                    <a:pt x="1592" y="317"/>
                    <a:pt x="1593" y="318"/>
                    <a:pt x="1600" y="320"/>
                  </a:cubicBezTo>
                  <a:cubicBezTo>
                    <a:pt x="1605" y="322"/>
                    <a:pt x="1611" y="324"/>
                    <a:pt x="1616" y="326"/>
                  </a:cubicBezTo>
                  <a:cubicBezTo>
                    <a:pt x="1616" y="325"/>
                    <a:pt x="1611" y="314"/>
                    <a:pt x="1612" y="314"/>
                  </a:cubicBezTo>
                  <a:cubicBezTo>
                    <a:pt x="1616" y="311"/>
                    <a:pt x="1620" y="308"/>
                    <a:pt x="1625" y="305"/>
                  </a:cubicBezTo>
                  <a:cubicBezTo>
                    <a:pt x="1627" y="304"/>
                    <a:pt x="1631" y="299"/>
                    <a:pt x="1634" y="300"/>
                  </a:cubicBezTo>
                  <a:cubicBezTo>
                    <a:pt x="1638" y="302"/>
                    <a:pt x="1642" y="303"/>
                    <a:pt x="1647" y="304"/>
                  </a:cubicBezTo>
                  <a:cubicBezTo>
                    <a:pt x="1647" y="302"/>
                    <a:pt x="1650" y="297"/>
                    <a:pt x="1649" y="295"/>
                  </a:cubicBezTo>
                  <a:cubicBezTo>
                    <a:pt x="1648" y="294"/>
                    <a:pt x="1644" y="287"/>
                    <a:pt x="1644" y="288"/>
                  </a:cubicBezTo>
                  <a:cubicBezTo>
                    <a:pt x="1645" y="284"/>
                    <a:pt x="1646" y="280"/>
                    <a:pt x="1647" y="275"/>
                  </a:cubicBezTo>
                  <a:cubicBezTo>
                    <a:pt x="1647" y="274"/>
                    <a:pt x="1642" y="270"/>
                    <a:pt x="1641" y="268"/>
                  </a:cubicBezTo>
                  <a:cubicBezTo>
                    <a:pt x="1647" y="269"/>
                    <a:pt x="1652" y="270"/>
                    <a:pt x="1658" y="271"/>
                  </a:cubicBezTo>
                  <a:cubicBezTo>
                    <a:pt x="1662" y="271"/>
                    <a:pt x="1664" y="277"/>
                    <a:pt x="1667" y="281"/>
                  </a:cubicBezTo>
                  <a:cubicBezTo>
                    <a:pt x="1664" y="281"/>
                    <a:pt x="1656" y="280"/>
                    <a:pt x="1655" y="283"/>
                  </a:cubicBezTo>
                  <a:cubicBezTo>
                    <a:pt x="1652" y="287"/>
                    <a:pt x="1657" y="289"/>
                    <a:pt x="1659" y="293"/>
                  </a:cubicBezTo>
                  <a:cubicBezTo>
                    <a:pt x="1662" y="296"/>
                    <a:pt x="1666" y="294"/>
                    <a:pt x="1670" y="293"/>
                  </a:cubicBezTo>
                  <a:cubicBezTo>
                    <a:pt x="1675" y="293"/>
                    <a:pt x="1672" y="289"/>
                    <a:pt x="1675" y="285"/>
                  </a:cubicBezTo>
                  <a:cubicBezTo>
                    <a:pt x="1676" y="284"/>
                    <a:pt x="1680" y="283"/>
                    <a:pt x="1682" y="282"/>
                  </a:cubicBezTo>
                  <a:cubicBezTo>
                    <a:pt x="1687" y="280"/>
                    <a:pt x="1692" y="277"/>
                    <a:pt x="1697" y="275"/>
                  </a:cubicBezTo>
                  <a:cubicBezTo>
                    <a:pt x="1704" y="272"/>
                    <a:pt x="1712" y="268"/>
                    <a:pt x="1719" y="265"/>
                  </a:cubicBezTo>
                  <a:cubicBezTo>
                    <a:pt x="1721" y="272"/>
                    <a:pt x="1721" y="272"/>
                    <a:pt x="1728" y="274"/>
                  </a:cubicBezTo>
                  <a:cubicBezTo>
                    <a:pt x="1732" y="275"/>
                    <a:pt x="1734" y="267"/>
                    <a:pt x="1738" y="267"/>
                  </a:cubicBezTo>
                  <a:cubicBezTo>
                    <a:pt x="1743" y="268"/>
                    <a:pt x="1746" y="269"/>
                    <a:pt x="1751" y="266"/>
                  </a:cubicBezTo>
                  <a:cubicBezTo>
                    <a:pt x="1757" y="263"/>
                    <a:pt x="1759" y="264"/>
                    <a:pt x="1765" y="265"/>
                  </a:cubicBezTo>
                  <a:cubicBezTo>
                    <a:pt x="1764" y="267"/>
                    <a:pt x="1763" y="268"/>
                    <a:pt x="1762" y="270"/>
                  </a:cubicBezTo>
                  <a:cubicBezTo>
                    <a:pt x="1769" y="272"/>
                    <a:pt x="1769" y="272"/>
                    <a:pt x="1773" y="266"/>
                  </a:cubicBezTo>
                  <a:cubicBezTo>
                    <a:pt x="1777" y="261"/>
                    <a:pt x="1775" y="260"/>
                    <a:pt x="1770" y="255"/>
                  </a:cubicBezTo>
                  <a:cubicBezTo>
                    <a:pt x="1780" y="250"/>
                    <a:pt x="1794" y="252"/>
                    <a:pt x="1804" y="256"/>
                  </a:cubicBezTo>
                  <a:cubicBezTo>
                    <a:pt x="1810" y="259"/>
                    <a:pt x="1817" y="261"/>
                    <a:pt x="1824" y="264"/>
                  </a:cubicBezTo>
                  <a:cubicBezTo>
                    <a:pt x="1828" y="266"/>
                    <a:pt x="1833" y="271"/>
                    <a:pt x="1837" y="274"/>
                  </a:cubicBezTo>
                  <a:cubicBezTo>
                    <a:pt x="1838" y="272"/>
                    <a:pt x="1840" y="263"/>
                    <a:pt x="1838" y="262"/>
                  </a:cubicBezTo>
                  <a:cubicBezTo>
                    <a:pt x="1833" y="258"/>
                    <a:pt x="1828" y="255"/>
                    <a:pt x="1823" y="251"/>
                  </a:cubicBezTo>
                  <a:cubicBezTo>
                    <a:pt x="1820" y="249"/>
                    <a:pt x="1825" y="242"/>
                    <a:pt x="1827" y="238"/>
                  </a:cubicBezTo>
                  <a:cubicBezTo>
                    <a:pt x="1828" y="236"/>
                    <a:pt x="1820" y="233"/>
                    <a:pt x="1818" y="231"/>
                  </a:cubicBezTo>
                  <a:cubicBezTo>
                    <a:pt x="1823" y="228"/>
                    <a:pt x="1828" y="224"/>
                    <a:pt x="1833" y="220"/>
                  </a:cubicBezTo>
                  <a:cubicBezTo>
                    <a:pt x="1836" y="217"/>
                    <a:pt x="1837" y="208"/>
                    <a:pt x="1839" y="204"/>
                  </a:cubicBezTo>
                  <a:cubicBezTo>
                    <a:pt x="1840" y="199"/>
                    <a:pt x="1863" y="204"/>
                    <a:pt x="1869" y="205"/>
                  </a:cubicBezTo>
                  <a:cubicBezTo>
                    <a:pt x="1867" y="210"/>
                    <a:pt x="1865" y="216"/>
                    <a:pt x="1862" y="221"/>
                  </a:cubicBezTo>
                  <a:cubicBezTo>
                    <a:pt x="1861" y="224"/>
                    <a:pt x="1866" y="231"/>
                    <a:pt x="1868" y="234"/>
                  </a:cubicBezTo>
                  <a:cubicBezTo>
                    <a:pt x="1870" y="239"/>
                    <a:pt x="1862" y="261"/>
                    <a:pt x="1866" y="264"/>
                  </a:cubicBezTo>
                  <a:cubicBezTo>
                    <a:pt x="1871" y="267"/>
                    <a:pt x="1876" y="267"/>
                    <a:pt x="1874" y="273"/>
                  </a:cubicBezTo>
                  <a:cubicBezTo>
                    <a:pt x="1872" y="277"/>
                    <a:pt x="1871" y="284"/>
                    <a:pt x="1868" y="286"/>
                  </a:cubicBezTo>
                  <a:cubicBezTo>
                    <a:pt x="1862" y="289"/>
                    <a:pt x="1857" y="293"/>
                    <a:pt x="1852" y="296"/>
                  </a:cubicBezTo>
                  <a:cubicBezTo>
                    <a:pt x="1850" y="297"/>
                    <a:pt x="1843" y="295"/>
                    <a:pt x="1840" y="294"/>
                  </a:cubicBezTo>
                  <a:cubicBezTo>
                    <a:pt x="1847" y="300"/>
                    <a:pt x="1854" y="305"/>
                    <a:pt x="1863" y="302"/>
                  </a:cubicBezTo>
                  <a:cubicBezTo>
                    <a:pt x="1870" y="299"/>
                    <a:pt x="1878" y="289"/>
                    <a:pt x="1883" y="284"/>
                  </a:cubicBezTo>
                  <a:cubicBezTo>
                    <a:pt x="1889" y="278"/>
                    <a:pt x="1874" y="269"/>
                    <a:pt x="1886" y="266"/>
                  </a:cubicBezTo>
                  <a:cubicBezTo>
                    <a:pt x="1889" y="265"/>
                    <a:pt x="1895" y="261"/>
                    <a:pt x="1897" y="263"/>
                  </a:cubicBezTo>
                  <a:cubicBezTo>
                    <a:pt x="1900" y="267"/>
                    <a:pt x="1904" y="271"/>
                    <a:pt x="1907" y="274"/>
                  </a:cubicBezTo>
                  <a:cubicBezTo>
                    <a:pt x="1906" y="269"/>
                    <a:pt x="1907" y="265"/>
                    <a:pt x="1903" y="262"/>
                  </a:cubicBezTo>
                  <a:cubicBezTo>
                    <a:pt x="1898" y="259"/>
                    <a:pt x="1897" y="258"/>
                    <a:pt x="1891" y="259"/>
                  </a:cubicBezTo>
                  <a:cubicBezTo>
                    <a:pt x="1890" y="260"/>
                    <a:pt x="1878" y="262"/>
                    <a:pt x="1877" y="261"/>
                  </a:cubicBezTo>
                  <a:cubicBezTo>
                    <a:pt x="1876" y="258"/>
                    <a:pt x="1873" y="252"/>
                    <a:pt x="1875" y="249"/>
                  </a:cubicBezTo>
                  <a:cubicBezTo>
                    <a:pt x="1877" y="245"/>
                    <a:pt x="1881" y="240"/>
                    <a:pt x="1879" y="236"/>
                  </a:cubicBezTo>
                  <a:cubicBezTo>
                    <a:pt x="1877" y="232"/>
                    <a:pt x="1870" y="226"/>
                    <a:pt x="1872" y="223"/>
                  </a:cubicBezTo>
                  <a:cubicBezTo>
                    <a:pt x="1875" y="218"/>
                    <a:pt x="1880" y="217"/>
                    <a:pt x="1884" y="215"/>
                  </a:cubicBezTo>
                  <a:cubicBezTo>
                    <a:pt x="1888" y="214"/>
                    <a:pt x="1885" y="206"/>
                    <a:pt x="1884" y="203"/>
                  </a:cubicBezTo>
                  <a:cubicBezTo>
                    <a:pt x="1887" y="203"/>
                    <a:pt x="1892" y="210"/>
                    <a:pt x="1890" y="213"/>
                  </a:cubicBezTo>
                  <a:cubicBezTo>
                    <a:pt x="1887" y="220"/>
                    <a:pt x="1887" y="220"/>
                    <a:pt x="1891" y="226"/>
                  </a:cubicBezTo>
                  <a:cubicBezTo>
                    <a:pt x="1893" y="231"/>
                    <a:pt x="1912" y="231"/>
                    <a:pt x="1917" y="231"/>
                  </a:cubicBezTo>
                  <a:cubicBezTo>
                    <a:pt x="1910" y="229"/>
                    <a:pt x="1904" y="226"/>
                    <a:pt x="1897" y="223"/>
                  </a:cubicBezTo>
                  <a:cubicBezTo>
                    <a:pt x="1889" y="219"/>
                    <a:pt x="1903" y="214"/>
                    <a:pt x="1906" y="213"/>
                  </a:cubicBezTo>
                  <a:cubicBezTo>
                    <a:pt x="1915" y="210"/>
                    <a:pt x="1919" y="212"/>
                    <a:pt x="1928" y="215"/>
                  </a:cubicBezTo>
                  <a:cubicBezTo>
                    <a:pt x="1931" y="217"/>
                    <a:pt x="1933" y="219"/>
                    <a:pt x="1936" y="220"/>
                  </a:cubicBezTo>
                  <a:cubicBezTo>
                    <a:pt x="1939" y="222"/>
                    <a:pt x="1942" y="221"/>
                    <a:pt x="1945" y="220"/>
                  </a:cubicBezTo>
                  <a:cubicBezTo>
                    <a:pt x="1944" y="218"/>
                    <a:pt x="1943" y="212"/>
                    <a:pt x="1941" y="210"/>
                  </a:cubicBezTo>
                  <a:cubicBezTo>
                    <a:pt x="1939" y="208"/>
                    <a:pt x="1933" y="209"/>
                    <a:pt x="1930" y="208"/>
                  </a:cubicBezTo>
                  <a:cubicBezTo>
                    <a:pt x="1927" y="208"/>
                    <a:pt x="1927" y="194"/>
                    <a:pt x="1926" y="190"/>
                  </a:cubicBezTo>
                  <a:cubicBezTo>
                    <a:pt x="1936" y="189"/>
                    <a:pt x="1947" y="188"/>
                    <a:pt x="1957" y="187"/>
                  </a:cubicBezTo>
                  <a:cubicBezTo>
                    <a:pt x="1963" y="187"/>
                    <a:pt x="1969" y="186"/>
                    <a:pt x="1975" y="186"/>
                  </a:cubicBezTo>
                  <a:cubicBezTo>
                    <a:pt x="1979" y="185"/>
                    <a:pt x="1977" y="181"/>
                    <a:pt x="1977" y="177"/>
                  </a:cubicBezTo>
                  <a:cubicBezTo>
                    <a:pt x="1977" y="169"/>
                    <a:pt x="1977" y="169"/>
                    <a:pt x="1983" y="166"/>
                  </a:cubicBezTo>
                  <a:cubicBezTo>
                    <a:pt x="1987" y="163"/>
                    <a:pt x="1992" y="160"/>
                    <a:pt x="1996" y="158"/>
                  </a:cubicBezTo>
                  <a:cubicBezTo>
                    <a:pt x="2006" y="154"/>
                    <a:pt x="2017" y="154"/>
                    <a:pt x="2027" y="152"/>
                  </a:cubicBezTo>
                  <a:cubicBezTo>
                    <a:pt x="2046" y="149"/>
                    <a:pt x="2065" y="146"/>
                    <a:pt x="2083" y="139"/>
                  </a:cubicBezTo>
                  <a:cubicBezTo>
                    <a:pt x="2087" y="138"/>
                    <a:pt x="2085" y="131"/>
                    <a:pt x="2089" y="129"/>
                  </a:cubicBezTo>
                  <a:cubicBezTo>
                    <a:pt x="2094" y="126"/>
                    <a:pt x="2099" y="124"/>
                    <a:pt x="2105" y="121"/>
                  </a:cubicBezTo>
                  <a:cubicBezTo>
                    <a:pt x="2111" y="118"/>
                    <a:pt x="2123" y="118"/>
                    <a:pt x="2127" y="125"/>
                  </a:cubicBezTo>
                  <a:cubicBezTo>
                    <a:pt x="2122" y="126"/>
                    <a:pt x="2117" y="128"/>
                    <a:pt x="2112" y="129"/>
                  </a:cubicBezTo>
                  <a:cubicBezTo>
                    <a:pt x="2120" y="130"/>
                    <a:pt x="2128" y="131"/>
                    <a:pt x="2136" y="133"/>
                  </a:cubicBezTo>
                  <a:cubicBezTo>
                    <a:pt x="2133" y="135"/>
                    <a:pt x="2130" y="138"/>
                    <a:pt x="2126" y="141"/>
                  </a:cubicBezTo>
                  <a:cubicBezTo>
                    <a:pt x="2131" y="142"/>
                    <a:pt x="2135" y="142"/>
                    <a:pt x="2140" y="142"/>
                  </a:cubicBezTo>
                  <a:cubicBezTo>
                    <a:pt x="2140" y="140"/>
                    <a:pt x="2139" y="134"/>
                    <a:pt x="2141" y="134"/>
                  </a:cubicBezTo>
                  <a:cubicBezTo>
                    <a:pt x="2144" y="134"/>
                    <a:pt x="2148" y="134"/>
                    <a:pt x="2151" y="134"/>
                  </a:cubicBezTo>
                  <a:cubicBezTo>
                    <a:pt x="2156" y="134"/>
                    <a:pt x="2162" y="133"/>
                    <a:pt x="2167" y="136"/>
                  </a:cubicBezTo>
                  <a:cubicBezTo>
                    <a:pt x="2171" y="139"/>
                    <a:pt x="2179" y="143"/>
                    <a:pt x="2182" y="147"/>
                  </a:cubicBezTo>
                  <a:cubicBezTo>
                    <a:pt x="2183" y="148"/>
                    <a:pt x="2187" y="153"/>
                    <a:pt x="2187" y="154"/>
                  </a:cubicBezTo>
                  <a:cubicBezTo>
                    <a:pt x="2186" y="156"/>
                    <a:pt x="2185" y="161"/>
                    <a:pt x="2183" y="162"/>
                  </a:cubicBezTo>
                  <a:cubicBezTo>
                    <a:pt x="2162" y="175"/>
                    <a:pt x="2140" y="188"/>
                    <a:pt x="2119" y="201"/>
                  </a:cubicBezTo>
                  <a:cubicBezTo>
                    <a:pt x="2134" y="197"/>
                    <a:pt x="2149" y="193"/>
                    <a:pt x="2164" y="189"/>
                  </a:cubicBezTo>
                  <a:cubicBezTo>
                    <a:pt x="2160" y="188"/>
                    <a:pt x="2156" y="188"/>
                    <a:pt x="2152" y="187"/>
                  </a:cubicBezTo>
                  <a:cubicBezTo>
                    <a:pt x="2157" y="183"/>
                    <a:pt x="2164" y="179"/>
                    <a:pt x="2169" y="183"/>
                  </a:cubicBezTo>
                  <a:cubicBezTo>
                    <a:pt x="2177" y="189"/>
                    <a:pt x="2179" y="189"/>
                    <a:pt x="2189" y="188"/>
                  </a:cubicBezTo>
                  <a:cubicBezTo>
                    <a:pt x="2202" y="187"/>
                    <a:pt x="2215" y="190"/>
                    <a:pt x="2227" y="191"/>
                  </a:cubicBezTo>
                  <a:cubicBezTo>
                    <a:pt x="2225" y="192"/>
                    <a:pt x="2223" y="194"/>
                    <a:pt x="2220" y="195"/>
                  </a:cubicBezTo>
                  <a:cubicBezTo>
                    <a:pt x="2223" y="197"/>
                    <a:pt x="2229" y="201"/>
                    <a:pt x="2232" y="201"/>
                  </a:cubicBezTo>
                  <a:cubicBezTo>
                    <a:pt x="2237" y="201"/>
                    <a:pt x="2243" y="201"/>
                    <a:pt x="2248" y="200"/>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6" y="199"/>
                  </a:cubicBezTo>
                  <a:cubicBezTo>
                    <a:pt x="2308" y="201"/>
                    <a:pt x="2305" y="210"/>
                    <a:pt x="2305" y="213"/>
                  </a:cubicBezTo>
                  <a:cubicBezTo>
                    <a:pt x="2305" y="215"/>
                    <a:pt x="2305" y="226"/>
                    <a:pt x="2306" y="227"/>
                  </a:cubicBezTo>
                  <a:cubicBezTo>
                    <a:pt x="2311" y="230"/>
                    <a:pt x="2316" y="232"/>
                    <a:pt x="2320" y="235"/>
                  </a:cubicBezTo>
                  <a:cubicBezTo>
                    <a:pt x="2323" y="236"/>
                    <a:pt x="2329" y="226"/>
                    <a:pt x="2330" y="224"/>
                  </a:cubicBezTo>
                  <a:cubicBezTo>
                    <a:pt x="2334" y="218"/>
                    <a:pt x="2334" y="218"/>
                    <a:pt x="2339" y="221"/>
                  </a:cubicBezTo>
                  <a:cubicBezTo>
                    <a:pt x="2345" y="225"/>
                    <a:pt x="2346" y="227"/>
                    <a:pt x="2352" y="225"/>
                  </a:cubicBezTo>
                  <a:cubicBezTo>
                    <a:pt x="2356" y="224"/>
                    <a:pt x="2360" y="221"/>
                    <a:pt x="2364" y="223"/>
                  </a:cubicBezTo>
                  <a:cubicBezTo>
                    <a:pt x="2367" y="224"/>
                    <a:pt x="2373" y="229"/>
                    <a:pt x="2376" y="228"/>
                  </a:cubicBezTo>
                  <a:cubicBezTo>
                    <a:pt x="2381" y="226"/>
                    <a:pt x="2386" y="224"/>
                    <a:pt x="2391" y="222"/>
                  </a:cubicBezTo>
                  <a:cubicBezTo>
                    <a:pt x="2389" y="219"/>
                    <a:pt x="2385" y="214"/>
                    <a:pt x="2387" y="212"/>
                  </a:cubicBezTo>
                  <a:cubicBezTo>
                    <a:pt x="2388" y="210"/>
                    <a:pt x="2392" y="202"/>
                    <a:pt x="2395" y="202"/>
                  </a:cubicBezTo>
                  <a:cubicBezTo>
                    <a:pt x="2404" y="203"/>
                    <a:pt x="2436" y="209"/>
                    <a:pt x="2443" y="211"/>
                  </a:cubicBezTo>
                  <a:cubicBezTo>
                    <a:pt x="2450" y="213"/>
                    <a:pt x="2461" y="213"/>
                    <a:pt x="2467" y="217"/>
                  </a:cubicBezTo>
                  <a:cubicBezTo>
                    <a:pt x="2471" y="220"/>
                    <a:pt x="2481" y="235"/>
                    <a:pt x="2485" y="234"/>
                  </a:cubicBezTo>
                  <a:cubicBezTo>
                    <a:pt x="2494" y="232"/>
                    <a:pt x="2503" y="231"/>
                    <a:pt x="2512" y="229"/>
                  </a:cubicBezTo>
                  <a:cubicBezTo>
                    <a:pt x="2520" y="228"/>
                    <a:pt x="2527" y="231"/>
                    <a:pt x="2534" y="234"/>
                  </a:cubicBezTo>
                  <a:cubicBezTo>
                    <a:pt x="2539" y="235"/>
                    <a:pt x="2541" y="234"/>
                    <a:pt x="2543" y="239"/>
                  </a:cubicBezTo>
                  <a:cubicBezTo>
                    <a:pt x="2544" y="244"/>
                    <a:pt x="2544" y="245"/>
                    <a:pt x="2542" y="250"/>
                  </a:cubicBezTo>
                  <a:cubicBezTo>
                    <a:pt x="2550" y="253"/>
                    <a:pt x="2556" y="256"/>
                    <a:pt x="2564" y="254"/>
                  </a:cubicBezTo>
                  <a:cubicBezTo>
                    <a:pt x="2573" y="253"/>
                    <a:pt x="2579" y="252"/>
                    <a:pt x="2588" y="254"/>
                  </a:cubicBezTo>
                  <a:cubicBezTo>
                    <a:pt x="2592" y="255"/>
                    <a:pt x="2596" y="257"/>
                    <a:pt x="2599" y="254"/>
                  </a:cubicBezTo>
                  <a:cubicBezTo>
                    <a:pt x="2604" y="251"/>
                    <a:pt x="2603" y="251"/>
                    <a:pt x="2607" y="255"/>
                  </a:cubicBezTo>
                  <a:cubicBezTo>
                    <a:pt x="2610" y="258"/>
                    <a:pt x="2614" y="264"/>
                    <a:pt x="2618" y="265"/>
                  </a:cubicBezTo>
                  <a:cubicBezTo>
                    <a:pt x="2621" y="266"/>
                    <a:pt x="2626" y="264"/>
                    <a:pt x="2629" y="264"/>
                  </a:cubicBezTo>
                  <a:cubicBezTo>
                    <a:pt x="2628" y="258"/>
                    <a:pt x="2627" y="252"/>
                    <a:pt x="2626" y="246"/>
                  </a:cubicBezTo>
                  <a:cubicBezTo>
                    <a:pt x="2640" y="247"/>
                    <a:pt x="2653" y="248"/>
                    <a:pt x="2666" y="249"/>
                  </a:cubicBezTo>
                  <a:cubicBezTo>
                    <a:pt x="2676" y="250"/>
                    <a:pt x="2686" y="257"/>
                    <a:pt x="2696" y="261"/>
                  </a:cubicBezTo>
                  <a:cubicBezTo>
                    <a:pt x="2706" y="267"/>
                    <a:pt x="2717" y="272"/>
                    <a:pt x="2727" y="278"/>
                  </a:cubicBezTo>
                  <a:cubicBezTo>
                    <a:pt x="2734" y="282"/>
                    <a:pt x="2735" y="282"/>
                    <a:pt x="2737" y="290"/>
                  </a:cubicBezTo>
                  <a:cubicBezTo>
                    <a:pt x="2741" y="298"/>
                    <a:pt x="2740" y="301"/>
                    <a:pt x="2748" y="301"/>
                  </a:cubicBezTo>
                  <a:cubicBezTo>
                    <a:pt x="2747" y="297"/>
                    <a:pt x="2746" y="294"/>
                    <a:pt x="2745" y="291"/>
                  </a:cubicBezTo>
                  <a:cubicBezTo>
                    <a:pt x="2753" y="291"/>
                    <a:pt x="2758" y="291"/>
                    <a:pt x="2765" y="294"/>
                  </a:cubicBezTo>
                  <a:cubicBezTo>
                    <a:pt x="2770" y="296"/>
                    <a:pt x="2775" y="302"/>
                    <a:pt x="2780" y="305"/>
                  </a:cubicBezTo>
                  <a:cubicBezTo>
                    <a:pt x="2777" y="308"/>
                    <a:pt x="2773" y="312"/>
                    <a:pt x="2770" y="313"/>
                  </a:cubicBezTo>
                  <a:cubicBezTo>
                    <a:pt x="2767" y="314"/>
                    <a:pt x="2762" y="312"/>
                    <a:pt x="2759" y="312"/>
                  </a:cubicBezTo>
                  <a:close/>
                  <a:moveTo>
                    <a:pt x="1724" y="596"/>
                  </a:moveTo>
                  <a:cubicBezTo>
                    <a:pt x="1722" y="595"/>
                    <a:pt x="1722" y="591"/>
                    <a:pt x="1721" y="590"/>
                  </a:cubicBezTo>
                  <a:cubicBezTo>
                    <a:pt x="1714" y="586"/>
                    <a:pt x="1713" y="596"/>
                    <a:pt x="1713" y="600"/>
                  </a:cubicBezTo>
                  <a:cubicBezTo>
                    <a:pt x="1710" y="594"/>
                    <a:pt x="1709" y="591"/>
                    <a:pt x="1712" y="584"/>
                  </a:cubicBezTo>
                  <a:cubicBezTo>
                    <a:pt x="1709" y="583"/>
                    <a:pt x="1703" y="582"/>
                    <a:pt x="1701" y="580"/>
                  </a:cubicBezTo>
                  <a:cubicBezTo>
                    <a:pt x="1700" y="578"/>
                    <a:pt x="1700" y="571"/>
                    <a:pt x="1699" y="569"/>
                  </a:cubicBezTo>
                  <a:cubicBezTo>
                    <a:pt x="1699" y="568"/>
                    <a:pt x="1691" y="565"/>
                    <a:pt x="1695" y="564"/>
                  </a:cubicBezTo>
                  <a:cubicBezTo>
                    <a:pt x="1698" y="563"/>
                    <a:pt x="1699" y="568"/>
                    <a:pt x="1703" y="565"/>
                  </a:cubicBezTo>
                  <a:cubicBezTo>
                    <a:pt x="1701" y="562"/>
                    <a:pt x="1698" y="562"/>
                    <a:pt x="1700" y="559"/>
                  </a:cubicBezTo>
                  <a:cubicBezTo>
                    <a:pt x="1701" y="557"/>
                    <a:pt x="1705" y="556"/>
                    <a:pt x="1706" y="556"/>
                  </a:cubicBezTo>
                  <a:cubicBezTo>
                    <a:pt x="1711" y="557"/>
                    <a:pt x="1718" y="557"/>
                    <a:pt x="1722" y="558"/>
                  </a:cubicBezTo>
                  <a:cubicBezTo>
                    <a:pt x="1719" y="560"/>
                    <a:pt x="1716" y="563"/>
                    <a:pt x="1716" y="567"/>
                  </a:cubicBezTo>
                  <a:cubicBezTo>
                    <a:pt x="1719" y="563"/>
                    <a:pt x="1720" y="560"/>
                    <a:pt x="1725" y="560"/>
                  </a:cubicBezTo>
                  <a:cubicBezTo>
                    <a:pt x="1723" y="552"/>
                    <a:pt x="1721" y="557"/>
                    <a:pt x="1715" y="555"/>
                  </a:cubicBezTo>
                  <a:cubicBezTo>
                    <a:pt x="1716" y="552"/>
                    <a:pt x="1718" y="548"/>
                    <a:pt x="1716" y="545"/>
                  </a:cubicBezTo>
                  <a:cubicBezTo>
                    <a:pt x="1716" y="543"/>
                    <a:pt x="1713" y="537"/>
                    <a:pt x="1710" y="539"/>
                  </a:cubicBezTo>
                  <a:cubicBezTo>
                    <a:pt x="1708" y="542"/>
                    <a:pt x="1704" y="539"/>
                    <a:pt x="1701" y="538"/>
                  </a:cubicBezTo>
                  <a:cubicBezTo>
                    <a:pt x="1699" y="537"/>
                    <a:pt x="1695" y="541"/>
                    <a:pt x="1692" y="541"/>
                  </a:cubicBezTo>
                  <a:cubicBezTo>
                    <a:pt x="1686" y="543"/>
                    <a:pt x="1686" y="539"/>
                    <a:pt x="1685" y="547"/>
                  </a:cubicBezTo>
                  <a:cubicBezTo>
                    <a:pt x="1684" y="549"/>
                    <a:pt x="1677" y="551"/>
                    <a:pt x="1675" y="552"/>
                  </a:cubicBezTo>
                  <a:cubicBezTo>
                    <a:pt x="1671" y="554"/>
                    <a:pt x="1671" y="554"/>
                    <a:pt x="1670" y="559"/>
                  </a:cubicBezTo>
                  <a:cubicBezTo>
                    <a:pt x="1670" y="561"/>
                    <a:pt x="1666" y="564"/>
                    <a:pt x="1664" y="565"/>
                  </a:cubicBezTo>
                  <a:cubicBezTo>
                    <a:pt x="1668" y="566"/>
                    <a:pt x="1673" y="569"/>
                    <a:pt x="1673" y="573"/>
                  </a:cubicBezTo>
                  <a:cubicBezTo>
                    <a:pt x="1672" y="580"/>
                    <a:pt x="1673" y="583"/>
                    <a:pt x="1676" y="589"/>
                  </a:cubicBezTo>
                  <a:cubicBezTo>
                    <a:pt x="1678" y="593"/>
                    <a:pt x="1682" y="594"/>
                    <a:pt x="1684" y="597"/>
                  </a:cubicBezTo>
                  <a:cubicBezTo>
                    <a:pt x="1687" y="603"/>
                    <a:pt x="1688" y="605"/>
                    <a:pt x="1694" y="608"/>
                  </a:cubicBezTo>
                  <a:cubicBezTo>
                    <a:pt x="1689" y="609"/>
                    <a:pt x="1689" y="609"/>
                    <a:pt x="1687" y="614"/>
                  </a:cubicBezTo>
                  <a:cubicBezTo>
                    <a:pt x="1687" y="617"/>
                    <a:pt x="1685" y="620"/>
                    <a:pt x="1684" y="623"/>
                  </a:cubicBezTo>
                  <a:cubicBezTo>
                    <a:pt x="1683" y="626"/>
                    <a:pt x="1683" y="629"/>
                    <a:pt x="1683" y="633"/>
                  </a:cubicBezTo>
                  <a:cubicBezTo>
                    <a:pt x="1684" y="637"/>
                    <a:pt x="1685" y="636"/>
                    <a:pt x="1689" y="637"/>
                  </a:cubicBezTo>
                  <a:cubicBezTo>
                    <a:pt x="1692" y="638"/>
                    <a:pt x="1693" y="641"/>
                    <a:pt x="1695" y="642"/>
                  </a:cubicBezTo>
                  <a:cubicBezTo>
                    <a:pt x="1699" y="643"/>
                    <a:pt x="1702" y="644"/>
                    <a:pt x="1706" y="645"/>
                  </a:cubicBezTo>
                  <a:cubicBezTo>
                    <a:pt x="1710" y="646"/>
                    <a:pt x="1717" y="643"/>
                    <a:pt x="1722" y="643"/>
                  </a:cubicBezTo>
                  <a:cubicBezTo>
                    <a:pt x="1721" y="637"/>
                    <a:pt x="1720" y="632"/>
                    <a:pt x="1721" y="627"/>
                  </a:cubicBezTo>
                  <a:cubicBezTo>
                    <a:pt x="1723" y="618"/>
                    <a:pt x="1719" y="622"/>
                    <a:pt x="1716" y="616"/>
                  </a:cubicBezTo>
                  <a:cubicBezTo>
                    <a:pt x="1717" y="617"/>
                    <a:pt x="1718" y="616"/>
                    <a:pt x="1719" y="617"/>
                  </a:cubicBezTo>
                  <a:cubicBezTo>
                    <a:pt x="1719" y="615"/>
                    <a:pt x="1718" y="612"/>
                    <a:pt x="1717" y="612"/>
                  </a:cubicBezTo>
                  <a:cubicBezTo>
                    <a:pt x="1716" y="611"/>
                    <a:pt x="1714" y="612"/>
                    <a:pt x="1713" y="611"/>
                  </a:cubicBezTo>
                  <a:cubicBezTo>
                    <a:pt x="1711" y="608"/>
                    <a:pt x="1712" y="605"/>
                    <a:pt x="1713" y="603"/>
                  </a:cubicBezTo>
                  <a:cubicBezTo>
                    <a:pt x="1713" y="603"/>
                    <a:pt x="1726" y="605"/>
                    <a:pt x="1728" y="603"/>
                  </a:cubicBezTo>
                  <a:cubicBezTo>
                    <a:pt x="1729" y="600"/>
                    <a:pt x="1726" y="598"/>
                    <a:pt x="1724" y="596"/>
                  </a:cubicBezTo>
                  <a:close/>
                  <a:moveTo>
                    <a:pt x="413" y="135"/>
                  </a:moveTo>
                  <a:cubicBezTo>
                    <a:pt x="416" y="136"/>
                    <a:pt x="420" y="138"/>
                    <a:pt x="423" y="136"/>
                  </a:cubicBezTo>
                  <a:cubicBezTo>
                    <a:pt x="422" y="135"/>
                    <a:pt x="422" y="134"/>
                    <a:pt x="421" y="133"/>
                  </a:cubicBezTo>
                  <a:cubicBezTo>
                    <a:pt x="418" y="134"/>
                    <a:pt x="415" y="133"/>
                    <a:pt x="413" y="135"/>
                  </a:cubicBezTo>
                  <a:close/>
                  <a:moveTo>
                    <a:pt x="696" y="815"/>
                  </a:moveTo>
                  <a:cubicBezTo>
                    <a:pt x="699" y="817"/>
                    <a:pt x="702" y="819"/>
                    <a:pt x="705" y="820"/>
                  </a:cubicBezTo>
                  <a:cubicBezTo>
                    <a:pt x="707" y="820"/>
                    <a:pt x="709" y="817"/>
                    <a:pt x="712" y="818"/>
                  </a:cubicBezTo>
                  <a:cubicBezTo>
                    <a:pt x="712" y="817"/>
                    <a:pt x="711" y="816"/>
                    <a:pt x="710" y="815"/>
                  </a:cubicBezTo>
                  <a:cubicBezTo>
                    <a:pt x="706" y="814"/>
                    <a:pt x="699" y="810"/>
                    <a:pt x="696" y="815"/>
                  </a:cubicBezTo>
                  <a:close/>
                  <a:moveTo>
                    <a:pt x="669" y="553"/>
                  </a:moveTo>
                  <a:cubicBezTo>
                    <a:pt x="669" y="554"/>
                    <a:pt x="668" y="554"/>
                    <a:pt x="668" y="554"/>
                  </a:cubicBezTo>
                  <a:cubicBezTo>
                    <a:pt x="669" y="555"/>
                    <a:pt x="669" y="555"/>
                    <a:pt x="669" y="555"/>
                  </a:cubicBezTo>
                  <a:cubicBezTo>
                    <a:pt x="670" y="553"/>
                    <a:pt x="671" y="552"/>
                    <a:pt x="670" y="551"/>
                  </a:cubicBezTo>
                  <a:cubicBezTo>
                    <a:pt x="670" y="551"/>
                    <a:pt x="669" y="551"/>
                    <a:pt x="669" y="552"/>
                  </a:cubicBezTo>
                  <a:cubicBezTo>
                    <a:pt x="668" y="549"/>
                    <a:pt x="666" y="549"/>
                    <a:pt x="664" y="550"/>
                  </a:cubicBezTo>
                  <a:cubicBezTo>
                    <a:pt x="661" y="551"/>
                    <a:pt x="660" y="549"/>
                    <a:pt x="658" y="551"/>
                  </a:cubicBezTo>
                  <a:cubicBezTo>
                    <a:pt x="658" y="551"/>
                    <a:pt x="659" y="551"/>
                    <a:pt x="660" y="551"/>
                  </a:cubicBezTo>
                  <a:cubicBezTo>
                    <a:pt x="663" y="552"/>
                    <a:pt x="666" y="555"/>
                    <a:pt x="669" y="553"/>
                  </a:cubicBezTo>
                  <a:close/>
                  <a:moveTo>
                    <a:pt x="653" y="547"/>
                  </a:moveTo>
                  <a:cubicBezTo>
                    <a:pt x="652" y="546"/>
                    <a:pt x="652" y="547"/>
                    <a:pt x="651" y="547"/>
                  </a:cubicBezTo>
                  <a:cubicBezTo>
                    <a:pt x="652" y="547"/>
                    <a:pt x="652" y="548"/>
                    <a:pt x="653" y="549"/>
                  </a:cubicBezTo>
                  <a:cubicBezTo>
                    <a:pt x="653" y="548"/>
                    <a:pt x="653" y="548"/>
                    <a:pt x="653" y="547"/>
                  </a:cubicBezTo>
                  <a:close/>
                  <a:moveTo>
                    <a:pt x="657" y="551"/>
                  </a:moveTo>
                  <a:cubicBezTo>
                    <a:pt x="657" y="550"/>
                    <a:pt x="657" y="550"/>
                    <a:pt x="657" y="550"/>
                  </a:cubicBezTo>
                  <a:cubicBezTo>
                    <a:pt x="656" y="549"/>
                    <a:pt x="656" y="549"/>
                    <a:pt x="655" y="548"/>
                  </a:cubicBezTo>
                  <a:cubicBezTo>
                    <a:pt x="654" y="549"/>
                    <a:pt x="654" y="549"/>
                    <a:pt x="653" y="550"/>
                  </a:cubicBezTo>
                  <a:cubicBezTo>
                    <a:pt x="654" y="550"/>
                    <a:pt x="656" y="551"/>
                    <a:pt x="657" y="551"/>
                  </a:cubicBezTo>
                  <a:close/>
                  <a:moveTo>
                    <a:pt x="871" y="495"/>
                  </a:moveTo>
                  <a:cubicBezTo>
                    <a:pt x="872" y="492"/>
                    <a:pt x="873" y="490"/>
                    <a:pt x="874" y="488"/>
                  </a:cubicBezTo>
                  <a:cubicBezTo>
                    <a:pt x="867" y="485"/>
                    <a:pt x="860" y="494"/>
                    <a:pt x="858" y="500"/>
                  </a:cubicBezTo>
                  <a:cubicBezTo>
                    <a:pt x="854" y="509"/>
                    <a:pt x="851" y="514"/>
                    <a:pt x="844" y="521"/>
                  </a:cubicBezTo>
                  <a:cubicBezTo>
                    <a:pt x="842" y="522"/>
                    <a:pt x="842" y="529"/>
                    <a:pt x="843" y="531"/>
                  </a:cubicBezTo>
                  <a:cubicBezTo>
                    <a:pt x="844" y="533"/>
                    <a:pt x="850" y="533"/>
                    <a:pt x="852" y="532"/>
                  </a:cubicBezTo>
                  <a:cubicBezTo>
                    <a:pt x="859" y="532"/>
                    <a:pt x="867" y="532"/>
                    <a:pt x="874" y="535"/>
                  </a:cubicBezTo>
                  <a:cubicBezTo>
                    <a:pt x="871" y="536"/>
                    <a:pt x="870" y="538"/>
                    <a:pt x="870" y="541"/>
                  </a:cubicBezTo>
                  <a:cubicBezTo>
                    <a:pt x="876" y="539"/>
                    <a:pt x="878" y="535"/>
                    <a:pt x="885" y="534"/>
                  </a:cubicBezTo>
                  <a:cubicBezTo>
                    <a:pt x="884" y="539"/>
                    <a:pt x="883" y="539"/>
                    <a:pt x="887" y="541"/>
                  </a:cubicBezTo>
                  <a:cubicBezTo>
                    <a:pt x="891" y="543"/>
                    <a:pt x="892" y="543"/>
                    <a:pt x="894" y="539"/>
                  </a:cubicBezTo>
                  <a:cubicBezTo>
                    <a:pt x="896" y="536"/>
                    <a:pt x="893" y="527"/>
                    <a:pt x="892" y="523"/>
                  </a:cubicBezTo>
                  <a:cubicBezTo>
                    <a:pt x="892" y="521"/>
                    <a:pt x="887" y="520"/>
                    <a:pt x="888" y="518"/>
                  </a:cubicBezTo>
                  <a:cubicBezTo>
                    <a:pt x="888" y="514"/>
                    <a:pt x="888" y="514"/>
                    <a:pt x="885" y="510"/>
                  </a:cubicBezTo>
                  <a:cubicBezTo>
                    <a:pt x="883" y="508"/>
                    <a:pt x="873" y="511"/>
                    <a:pt x="871" y="512"/>
                  </a:cubicBezTo>
                  <a:cubicBezTo>
                    <a:pt x="871" y="510"/>
                    <a:pt x="871" y="507"/>
                    <a:pt x="870" y="506"/>
                  </a:cubicBezTo>
                  <a:cubicBezTo>
                    <a:pt x="868" y="505"/>
                    <a:pt x="866" y="505"/>
                    <a:pt x="866" y="503"/>
                  </a:cubicBezTo>
                  <a:cubicBezTo>
                    <a:pt x="866" y="498"/>
                    <a:pt x="867" y="498"/>
                    <a:pt x="871" y="495"/>
                  </a:cubicBezTo>
                  <a:close/>
                  <a:moveTo>
                    <a:pt x="783" y="817"/>
                  </a:moveTo>
                  <a:cubicBezTo>
                    <a:pt x="785" y="821"/>
                    <a:pt x="793" y="818"/>
                    <a:pt x="794" y="815"/>
                  </a:cubicBezTo>
                  <a:cubicBezTo>
                    <a:pt x="794" y="814"/>
                    <a:pt x="793" y="814"/>
                    <a:pt x="793" y="813"/>
                  </a:cubicBezTo>
                  <a:cubicBezTo>
                    <a:pt x="790" y="813"/>
                    <a:pt x="780" y="810"/>
                    <a:pt x="783" y="817"/>
                  </a:cubicBezTo>
                  <a:close/>
                  <a:moveTo>
                    <a:pt x="719" y="801"/>
                  </a:moveTo>
                  <a:cubicBezTo>
                    <a:pt x="722" y="800"/>
                    <a:pt x="725" y="799"/>
                    <a:pt x="728" y="798"/>
                  </a:cubicBezTo>
                  <a:cubicBezTo>
                    <a:pt x="725" y="796"/>
                    <a:pt x="724" y="794"/>
                    <a:pt x="721" y="794"/>
                  </a:cubicBezTo>
                  <a:cubicBezTo>
                    <a:pt x="718" y="793"/>
                    <a:pt x="717" y="790"/>
                    <a:pt x="716" y="790"/>
                  </a:cubicBezTo>
                  <a:cubicBezTo>
                    <a:pt x="712" y="790"/>
                    <a:pt x="706" y="788"/>
                    <a:pt x="703" y="784"/>
                  </a:cubicBezTo>
                  <a:cubicBezTo>
                    <a:pt x="703" y="784"/>
                    <a:pt x="703" y="784"/>
                    <a:pt x="703" y="785"/>
                  </a:cubicBezTo>
                  <a:cubicBezTo>
                    <a:pt x="694" y="779"/>
                    <a:pt x="683" y="773"/>
                    <a:pt x="673" y="772"/>
                  </a:cubicBezTo>
                  <a:cubicBezTo>
                    <a:pt x="666" y="771"/>
                    <a:pt x="662" y="773"/>
                    <a:pt x="655" y="774"/>
                  </a:cubicBezTo>
                  <a:cubicBezTo>
                    <a:pt x="650" y="776"/>
                    <a:pt x="649" y="780"/>
                    <a:pt x="645" y="783"/>
                  </a:cubicBezTo>
                  <a:cubicBezTo>
                    <a:pt x="653" y="787"/>
                    <a:pt x="662" y="769"/>
                    <a:pt x="670" y="777"/>
                  </a:cubicBezTo>
                  <a:cubicBezTo>
                    <a:pt x="669" y="778"/>
                    <a:pt x="668" y="778"/>
                    <a:pt x="666" y="778"/>
                  </a:cubicBezTo>
                  <a:cubicBezTo>
                    <a:pt x="667" y="780"/>
                    <a:pt x="670" y="781"/>
                    <a:pt x="672" y="780"/>
                  </a:cubicBezTo>
                  <a:cubicBezTo>
                    <a:pt x="674" y="779"/>
                    <a:pt x="674" y="781"/>
                    <a:pt x="677" y="781"/>
                  </a:cubicBezTo>
                  <a:cubicBezTo>
                    <a:pt x="681" y="781"/>
                    <a:pt x="686" y="785"/>
                    <a:pt x="690" y="785"/>
                  </a:cubicBezTo>
                  <a:cubicBezTo>
                    <a:pt x="695" y="786"/>
                    <a:pt x="695" y="791"/>
                    <a:pt x="699" y="793"/>
                  </a:cubicBezTo>
                  <a:cubicBezTo>
                    <a:pt x="701" y="794"/>
                    <a:pt x="705" y="793"/>
                    <a:pt x="705" y="796"/>
                  </a:cubicBezTo>
                  <a:cubicBezTo>
                    <a:pt x="705" y="797"/>
                    <a:pt x="701" y="800"/>
                    <a:pt x="701" y="801"/>
                  </a:cubicBezTo>
                  <a:cubicBezTo>
                    <a:pt x="707" y="802"/>
                    <a:pt x="712" y="800"/>
                    <a:pt x="719" y="801"/>
                  </a:cubicBezTo>
                  <a:close/>
                  <a:moveTo>
                    <a:pt x="806" y="538"/>
                  </a:moveTo>
                  <a:cubicBezTo>
                    <a:pt x="803" y="545"/>
                    <a:pt x="809" y="546"/>
                    <a:pt x="814" y="549"/>
                  </a:cubicBezTo>
                  <a:cubicBezTo>
                    <a:pt x="819" y="551"/>
                    <a:pt x="820" y="548"/>
                    <a:pt x="823" y="544"/>
                  </a:cubicBezTo>
                  <a:cubicBezTo>
                    <a:pt x="818" y="544"/>
                    <a:pt x="813" y="544"/>
                    <a:pt x="809" y="543"/>
                  </a:cubicBezTo>
                  <a:cubicBezTo>
                    <a:pt x="808" y="542"/>
                    <a:pt x="807" y="540"/>
                    <a:pt x="806" y="538"/>
                  </a:cubicBezTo>
                  <a:close/>
                  <a:moveTo>
                    <a:pt x="803" y="507"/>
                  </a:moveTo>
                  <a:cubicBezTo>
                    <a:pt x="808" y="511"/>
                    <a:pt x="819" y="520"/>
                    <a:pt x="825" y="516"/>
                  </a:cubicBezTo>
                  <a:cubicBezTo>
                    <a:pt x="820" y="509"/>
                    <a:pt x="811" y="507"/>
                    <a:pt x="803" y="507"/>
                  </a:cubicBezTo>
                  <a:close/>
                  <a:moveTo>
                    <a:pt x="1031" y="1031"/>
                  </a:moveTo>
                  <a:cubicBezTo>
                    <a:pt x="1033" y="1041"/>
                    <a:pt x="1033" y="1041"/>
                    <a:pt x="1028" y="1049"/>
                  </a:cubicBezTo>
                  <a:cubicBezTo>
                    <a:pt x="1021" y="1059"/>
                    <a:pt x="1014" y="1069"/>
                    <a:pt x="1007" y="1079"/>
                  </a:cubicBezTo>
                  <a:cubicBezTo>
                    <a:pt x="1004" y="1084"/>
                    <a:pt x="1000" y="1088"/>
                    <a:pt x="999" y="1093"/>
                  </a:cubicBezTo>
                  <a:cubicBezTo>
                    <a:pt x="998" y="1108"/>
                    <a:pt x="997" y="1123"/>
                    <a:pt x="996" y="1137"/>
                  </a:cubicBezTo>
                  <a:cubicBezTo>
                    <a:pt x="995" y="1147"/>
                    <a:pt x="985" y="1157"/>
                    <a:pt x="980" y="1165"/>
                  </a:cubicBezTo>
                  <a:cubicBezTo>
                    <a:pt x="978" y="1168"/>
                    <a:pt x="976" y="1174"/>
                    <a:pt x="972" y="1174"/>
                  </a:cubicBezTo>
                  <a:cubicBezTo>
                    <a:pt x="969" y="1174"/>
                    <a:pt x="960" y="1173"/>
                    <a:pt x="957" y="1175"/>
                  </a:cubicBezTo>
                  <a:cubicBezTo>
                    <a:pt x="947" y="1182"/>
                    <a:pt x="937" y="1188"/>
                    <a:pt x="928" y="1195"/>
                  </a:cubicBezTo>
                  <a:cubicBezTo>
                    <a:pt x="926" y="1196"/>
                    <a:pt x="926" y="1211"/>
                    <a:pt x="925" y="1213"/>
                  </a:cubicBezTo>
                  <a:cubicBezTo>
                    <a:pt x="925" y="1216"/>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3"/>
                    <a:pt x="862" y="1290"/>
                  </a:cubicBezTo>
                  <a:cubicBezTo>
                    <a:pt x="862" y="1294"/>
                    <a:pt x="865" y="1300"/>
                    <a:pt x="864" y="1303"/>
                  </a:cubicBezTo>
                  <a:cubicBezTo>
                    <a:pt x="864" y="1306"/>
                    <a:pt x="859" y="1311"/>
                    <a:pt x="858" y="1313"/>
                  </a:cubicBezTo>
                  <a:cubicBezTo>
                    <a:pt x="853" y="1320"/>
                    <a:pt x="846" y="1320"/>
                    <a:pt x="838" y="1322"/>
                  </a:cubicBezTo>
                  <a:cubicBezTo>
                    <a:pt x="831" y="1324"/>
                    <a:pt x="827" y="1324"/>
                    <a:pt x="820" y="1323"/>
                  </a:cubicBezTo>
                  <a:cubicBezTo>
                    <a:pt x="821" y="1328"/>
                    <a:pt x="822" y="1330"/>
                    <a:pt x="821" y="1334"/>
                  </a:cubicBezTo>
                  <a:cubicBezTo>
                    <a:pt x="819" y="1337"/>
                    <a:pt x="821" y="1342"/>
                    <a:pt x="819" y="1343"/>
                  </a:cubicBezTo>
                  <a:cubicBezTo>
                    <a:pt x="811" y="1348"/>
                    <a:pt x="807" y="1346"/>
                    <a:pt x="799" y="1342"/>
                  </a:cubicBezTo>
                  <a:cubicBezTo>
                    <a:pt x="799" y="1346"/>
                    <a:pt x="798" y="1351"/>
                    <a:pt x="799" y="1355"/>
                  </a:cubicBezTo>
                  <a:cubicBezTo>
                    <a:pt x="799" y="1358"/>
                    <a:pt x="804" y="1363"/>
                    <a:pt x="803" y="1366"/>
                  </a:cubicBezTo>
                  <a:cubicBezTo>
                    <a:pt x="800" y="1371"/>
                    <a:pt x="798" y="1376"/>
                    <a:pt x="796" y="1381"/>
                  </a:cubicBezTo>
                  <a:cubicBezTo>
                    <a:pt x="793" y="1387"/>
                    <a:pt x="792" y="1386"/>
                    <a:pt x="787" y="1387"/>
                  </a:cubicBezTo>
                  <a:cubicBezTo>
                    <a:pt x="782" y="1388"/>
                    <a:pt x="781" y="1392"/>
                    <a:pt x="779" y="1397"/>
                  </a:cubicBezTo>
                  <a:cubicBezTo>
                    <a:pt x="778" y="1400"/>
                    <a:pt x="783" y="1405"/>
                    <a:pt x="785" y="1407"/>
                  </a:cubicBezTo>
                  <a:cubicBezTo>
                    <a:pt x="787" y="1410"/>
                    <a:pt x="794" y="1408"/>
                    <a:pt x="793" y="1413"/>
                  </a:cubicBezTo>
                  <a:cubicBezTo>
                    <a:pt x="791" y="1417"/>
                    <a:pt x="790" y="1419"/>
                    <a:pt x="787" y="1423"/>
                  </a:cubicBezTo>
                  <a:cubicBezTo>
                    <a:pt x="785" y="1426"/>
                    <a:pt x="781" y="1429"/>
                    <a:pt x="779" y="1434"/>
                  </a:cubicBezTo>
                  <a:cubicBezTo>
                    <a:pt x="777" y="1440"/>
                    <a:pt x="776" y="1440"/>
                    <a:pt x="770" y="1444"/>
                  </a:cubicBezTo>
                  <a:cubicBezTo>
                    <a:pt x="765" y="1447"/>
                    <a:pt x="771" y="1463"/>
                    <a:pt x="772" y="1469"/>
                  </a:cubicBezTo>
                  <a:cubicBezTo>
                    <a:pt x="772" y="1472"/>
                    <a:pt x="772" y="1477"/>
                    <a:pt x="774" y="1478"/>
                  </a:cubicBezTo>
                  <a:cubicBezTo>
                    <a:pt x="778" y="1482"/>
                    <a:pt x="782" y="1485"/>
                    <a:pt x="786" y="1489"/>
                  </a:cubicBezTo>
                  <a:cubicBezTo>
                    <a:pt x="793" y="1495"/>
                    <a:pt x="798" y="1494"/>
                    <a:pt x="807" y="1494"/>
                  </a:cubicBezTo>
                  <a:cubicBezTo>
                    <a:pt x="799" y="1498"/>
                    <a:pt x="791" y="1502"/>
                    <a:pt x="782" y="1505"/>
                  </a:cubicBezTo>
                  <a:cubicBezTo>
                    <a:pt x="776" y="1508"/>
                    <a:pt x="775" y="1507"/>
                    <a:pt x="768" y="1503"/>
                  </a:cubicBezTo>
                  <a:cubicBezTo>
                    <a:pt x="758" y="1499"/>
                    <a:pt x="748" y="1494"/>
                    <a:pt x="738" y="1489"/>
                  </a:cubicBezTo>
                  <a:cubicBezTo>
                    <a:pt x="733" y="1487"/>
                    <a:pt x="732" y="1481"/>
                    <a:pt x="730" y="1476"/>
                  </a:cubicBezTo>
                  <a:cubicBezTo>
                    <a:pt x="725" y="1463"/>
                    <a:pt x="716" y="1450"/>
                    <a:pt x="717" y="1435"/>
                  </a:cubicBezTo>
                  <a:cubicBezTo>
                    <a:pt x="720" y="1414"/>
                    <a:pt x="722" y="1392"/>
                    <a:pt x="725" y="1371"/>
                  </a:cubicBezTo>
                  <a:cubicBezTo>
                    <a:pt x="727" y="1350"/>
                    <a:pt x="728" y="1329"/>
                    <a:pt x="732" y="1308"/>
                  </a:cubicBezTo>
                  <a:cubicBezTo>
                    <a:pt x="737" y="1282"/>
                    <a:pt x="742" y="1257"/>
                    <a:pt x="746" y="1231"/>
                  </a:cubicBezTo>
                  <a:cubicBezTo>
                    <a:pt x="749" y="1215"/>
                    <a:pt x="752" y="1199"/>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0"/>
                  </a:cubicBezTo>
                  <a:cubicBezTo>
                    <a:pt x="737" y="1116"/>
                    <a:pt x="731" y="1112"/>
                    <a:pt x="725" y="1108"/>
                  </a:cubicBezTo>
                  <a:cubicBezTo>
                    <a:pt x="719" y="1104"/>
                    <a:pt x="717" y="1099"/>
                    <a:pt x="713" y="1092"/>
                  </a:cubicBezTo>
                  <a:cubicBezTo>
                    <a:pt x="706" y="1078"/>
                    <a:pt x="698" y="1064"/>
                    <a:pt x="691" y="1051"/>
                  </a:cubicBezTo>
                  <a:cubicBezTo>
                    <a:pt x="685" y="1039"/>
                    <a:pt x="679" y="1028"/>
                    <a:pt x="673" y="1016"/>
                  </a:cubicBezTo>
                  <a:cubicBezTo>
                    <a:pt x="669" y="1009"/>
                    <a:pt x="675" y="996"/>
                    <a:pt x="677" y="989"/>
                  </a:cubicBezTo>
                  <a:cubicBezTo>
                    <a:pt x="678" y="985"/>
                    <a:pt x="678" y="977"/>
                    <a:pt x="680" y="974"/>
                  </a:cubicBezTo>
                  <a:cubicBezTo>
                    <a:pt x="684" y="969"/>
                    <a:pt x="687" y="965"/>
                    <a:pt x="691" y="960"/>
                  </a:cubicBezTo>
                  <a:cubicBezTo>
                    <a:pt x="699" y="950"/>
                    <a:pt x="705" y="945"/>
                    <a:pt x="703" y="931"/>
                  </a:cubicBezTo>
                  <a:cubicBezTo>
                    <a:pt x="703" y="927"/>
                    <a:pt x="701" y="926"/>
                    <a:pt x="703" y="923"/>
                  </a:cubicBezTo>
                  <a:cubicBezTo>
                    <a:pt x="704" y="923"/>
                    <a:pt x="703" y="918"/>
                    <a:pt x="703" y="917"/>
                  </a:cubicBezTo>
                  <a:cubicBezTo>
                    <a:pt x="704" y="913"/>
                    <a:pt x="694" y="909"/>
                    <a:pt x="695" y="904"/>
                  </a:cubicBezTo>
                  <a:cubicBezTo>
                    <a:pt x="697" y="899"/>
                    <a:pt x="696" y="900"/>
                    <a:pt x="692" y="898"/>
                  </a:cubicBezTo>
                  <a:cubicBezTo>
                    <a:pt x="689" y="896"/>
                    <a:pt x="689" y="896"/>
                    <a:pt x="686" y="898"/>
                  </a:cubicBezTo>
                  <a:cubicBezTo>
                    <a:pt x="684" y="899"/>
                    <a:pt x="682" y="901"/>
                    <a:pt x="680" y="903"/>
                  </a:cubicBezTo>
                  <a:cubicBezTo>
                    <a:pt x="679" y="904"/>
                    <a:pt x="682" y="907"/>
                    <a:pt x="683" y="909"/>
                  </a:cubicBezTo>
                  <a:cubicBezTo>
                    <a:pt x="677" y="911"/>
                    <a:pt x="677" y="912"/>
                    <a:pt x="674" y="905"/>
                  </a:cubicBezTo>
                  <a:cubicBezTo>
                    <a:pt x="673" y="909"/>
                    <a:pt x="667" y="903"/>
                    <a:pt x="663" y="902"/>
                  </a:cubicBezTo>
                  <a:cubicBezTo>
                    <a:pt x="662" y="902"/>
                    <a:pt x="661" y="904"/>
                    <a:pt x="659" y="903"/>
                  </a:cubicBezTo>
                  <a:cubicBezTo>
                    <a:pt x="658" y="902"/>
                    <a:pt x="656" y="900"/>
                    <a:pt x="654" y="899"/>
                  </a:cubicBezTo>
                  <a:cubicBezTo>
                    <a:pt x="650" y="896"/>
                    <a:pt x="643" y="892"/>
                    <a:pt x="640" y="888"/>
                  </a:cubicBezTo>
                  <a:cubicBezTo>
                    <a:pt x="638" y="885"/>
                    <a:pt x="639" y="879"/>
                    <a:pt x="636" y="876"/>
                  </a:cubicBezTo>
                  <a:cubicBezTo>
                    <a:pt x="629" y="868"/>
                    <a:pt x="625" y="861"/>
                    <a:pt x="615" y="858"/>
                  </a:cubicBezTo>
                  <a:cubicBezTo>
                    <a:pt x="607" y="856"/>
                    <a:pt x="594" y="855"/>
                    <a:pt x="588" y="849"/>
                  </a:cubicBezTo>
                  <a:cubicBezTo>
                    <a:pt x="583" y="844"/>
                    <a:pt x="577" y="839"/>
                    <a:pt x="572" y="833"/>
                  </a:cubicBezTo>
                  <a:cubicBezTo>
                    <a:pt x="569" y="830"/>
                    <a:pt x="564" y="834"/>
                    <a:pt x="559" y="835"/>
                  </a:cubicBezTo>
                  <a:cubicBezTo>
                    <a:pt x="550" y="838"/>
                    <a:pt x="540" y="831"/>
                    <a:pt x="531" y="827"/>
                  </a:cubicBezTo>
                  <a:cubicBezTo>
                    <a:pt x="524" y="824"/>
                    <a:pt x="516" y="821"/>
                    <a:pt x="509" y="818"/>
                  </a:cubicBezTo>
                  <a:cubicBezTo>
                    <a:pt x="507" y="817"/>
                    <a:pt x="503" y="817"/>
                    <a:pt x="501" y="815"/>
                  </a:cubicBezTo>
                  <a:cubicBezTo>
                    <a:pt x="496" y="810"/>
                    <a:pt x="491" y="805"/>
                    <a:pt x="486" y="800"/>
                  </a:cubicBezTo>
                  <a:cubicBezTo>
                    <a:pt x="482" y="796"/>
                    <a:pt x="485" y="793"/>
                    <a:pt x="486" y="787"/>
                  </a:cubicBezTo>
                  <a:cubicBezTo>
                    <a:pt x="488" y="783"/>
                    <a:pt x="480" y="775"/>
                    <a:pt x="478" y="772"/>
                  </a:cubicBezTo>
                  <a:cubicBezTo>
                    <a:pt x="476" y="768"/>
                    <a:pt x="474" y="766"/>
                    <a:pt x="470" y="763"/>
                  </a:cubicBezTo>
                  <a:cubicBezTo>
                    <a:pt x="465" y="758"/>
                    <a:pt x="460" y="753"/>
                    <a:pt x="455" y="748"/>
                  </a:cubicBezTo>
                  <a:cubicBezTo>
                    <a:pt x="454" y="747"/>
                    <a:pt x="455" y="744"/>
                    <a:pt x="456" y="742"/>
                  </a:cubicBezTo>
                  <a:cubicBezTo>
                    <a:pt x="456" y="741"/>
                    <a:pt x="453" y="738"/>
                    <a:pt x="452" y="737"/>
                  </a:cubicBezTo>
                  <a:cubicBezTo>
                    <a:pt x="449" y="733"/>
                    <a:pt x="446" y="728"/>
                    <a:pt x="441" y="725"/>
                  </a:cubicBezTo>
                  <a:cubicBezTo>
                    <a:pt x="437" y="722"/>
                    <a:pt x="433" y="720"/>
                    <a:pt x="432" y="715"/>
                  </a:cubicBezTo>
                  <a:cubicBezTo>
                    <a:pt x="431" y="712"/>
                    <a:pt x="429" y="699"/>
                    <a:pt x="426" y="698"/>
                  </a:cubicBezTo>
                  <a:cubicBezTo>
                    <a:pt x="421" y="696"/>
                    <a:pt x="417" y="693"/>
                    <a:pt x="412" y="691"/>
                  </a:cubicBezTo>
                  <a:cubicBezTo>
                    <a:pt x="414" y="697"/>
                    <a:pt x="415" y="707"/>
                    <a:pt x="418" y="711"/>
                  </a:cubicBezTo>
                  <a:cubicBezTo>
                    <a:pt x="423" y="717"/>
                    <a:pt x="428" y="722"/>
                    <a:pt x="431" y="730"/>
                  </a:cubicBezTo>
                  <a:cubicBezTo>
                    <a:pt x="432" y="734"/>
                    <a:pt x="434" y="735"/>
                    <a:pt x="437" y="738"/>
                  </a:cubicBezTo>
                  <a:cubicBezTo>
                    <a:pt x="440" y="741"/>
                    <a:pt x="440" y="744"/>
                    <a:pt x="442" y="748"/>
                  </a:cubicBezTo>
                  <a:cubicBezTo>
                    <a:pt x="443" y="751"/>
                    <a:pt x="444" y="754"/>
                    <a:pt x="445" y="758"/>
                  </a:cubicBezTo>
                  <a:cubicBezTo>
                    <a:pt x="445" y="764"/>
                    <a:pt x="447" y="760"/>
                    <a:pt x="449" y="761"/>
                  </a:cubicBezTo>
                  <a:cubicBezTo>
                    <a:pt x="451" y="762"/>
                    <a:pt x="455" y="766"/>
                    <a:pt x="455" y="769"/>
                  </a:cubicBezTo>
                  <a:cubicBezTo>
                    <a:pt x="454" y="773"/>
                    <a:pt x="451" y="774"/>
                    <a:pt x="449" y="771"/>
                  </a:cubicBezTo>
                  <a:cubicBezTo>
                    <a:pt x="445" y="765"/>
                    <a:pt x="439" y="761"/>
                    <a:pt x="434" y="757"/>
                  </a:cubicBezTo>
                  <a:cubicBezTo>
                    <a:pt x="432" y="756"/>
                    <a:pt x="433" y="748"/>
                    <a:pt x="433" y="746"/>
                  </a:cubicBezTo>
                  <a:cubicBezTo>
                    <a:pt x="433" y="743"/>
                    <a:pt x="428" y="741"/>
                    <a:pt x="426" y="739"/>
                  </a:cubicBezTo>
                  <a:cubicBezTo>
                    <a:pt x="424" y="738"/>
                    <a:pt x="422" y="738"/>
                    <a:pt x="419" y="736"/>
                  </a:cubicBezTo>
                  <a:cubicBezTo>
                    <a:pt x="417" y="734"/>
                    <a:pt x="414" y="732"/>
                    <a:pt x="411" y="729"/>
                  </a:cubicBezTo>
                  <a:cubicBezTo>
                    <a:pt x="415" y="729"/>
                    <a:pt x="422" y="728"/>
                    <a:pt x="418" y="722"/>
                  </a:cubicBezTo>
                  <a:cubicBezTo>
                    <a:pt x="414" y="717"/>
                    <a:pt x="413" y="714"/>
                    <a:pt x="407" y="712"/>
                  </a:cubicBezTo>
                  <a:cubicBezTo>
                    <a:pt x="404" y="710"/>
                    <a:pt x="403" y="704"/>
                    <a:pt x="401" y="700"/>
                  </a:cubicBezTo>
                  <a:cubicBezTo>
                    <a:pt x="399" y="693"/>
                    <a:pt x="396" y="687"/>
                    <a:pt x="394" y="680"/>
                  </a:cubicBezTo>
                  <a:cubicBezTo>
                    <a:pt x="391" y="673"/>
                    <a:pt x="382" y="667"/>
                    <a:pt x="375" y="665"/>
                  </a:cubicBezTo>
                  <a:cubicBezTo>
                    <a:pt x="369" y="664"/>
                    <a:pt x="367" y="664"/>
                    <a:pt x="365" y="659"/>
                  </a:cubicBezTo>
                  <a:cubicBezTo>
                    <a:pt x="362" y="653"/>
                    <a:pt x="360" y="647"/>
                    <a:pt x="357" y="641"/>
                  </a:cubicBezTo>
                  <a:cubicBezTo>
                    <a:pt x="353" y="632"/>
                    <a:pt x="345" y="627"/>
                    <a:pt x="342" y="618"/>
                  </a:cubicBezTo>
                  <a:cubicBezTo>
                    <a:pt x="339" y="605"/>
                    <a:pt x="339" y="597"/>
                    <a:pt x="339" y="584"/>
                  </a:cubicBezTo>
                  <a:cubicBezTo>
                    <a:pt x="340" y="573"/>
                    <a:pt x="341" y="562"/>
                    <a:pt x="341" y="552"/>
                  </a:cubicBezTo>
                  <a:cubicBezTo>
                    <a:pt x="342" y="541"/>
                    <a:pt x="339" y="534"/>
                    <a:pt x="336" y="524"/>
                  </a:cubicBezTo>
                  <a:cubicBezTo>
                    <a:pt x="342" y="526"/>
                    <a:pt x="348" y="528"/>
                    <a:pt x="354" y="530"/>
                  </a:cubicBezTo>
                  <a:cubicBezTo>
                    <a:pt x="354" y="521"/>
                    <a:pt x="354" y="520"/>
                    <a:pt x="349" y="514"/>
                  </a:cubicBezTo>
                  <a:cubicBezTo>
                    <a:pt x="344" y="509"/>
                    <a:pt x="340" y="506"/>
                    <a:pt x="335" y="502"/>
                  </a:cubicBezTo>
                  <a:cubicBezTo>
                    <a:pt x="331" y="499"/>
                    <a:pt x="326" y="499"/>
                    <a:pt x="321" y="497"/>
                  </a:cubicBezTo>
                  <a:cubicBezTo>
                    <a:pt x="313" y="494"/>
                    <a:pt x="312" y="493"/>
                    <a:pt x="308" y="485"/>
                  </a:cubicBezTo>
                  <a:cubicBezTo>
                    <a:pt x="304" y="475"/>
                    <a:pt x="290" y="470"/>
                    <a:pt x="291" y="460"/>
                  </a:cubicBezTo>
                  <a:cubicBezTo>
                    <a:pt x="292" y="450"/>
                    <a:pt x="291" y="450"/>
                    <a:pt x="283" y="445"/>
                  </a:cubicBezTo>
                  <a:cubicBezTo>
                    <a:pt x="282" y="445"/>
                    <a:pt x="277" y="455"/>
                    <a:pt x="274" y="450"/>
                  </a:cubicBezTo>
                  <a:cubicBezTo>
                    <a:pt x="272" y="446"/>
                    <a:pt x="268" y="436"/>
                    <a:pt x="264" y="435"/>
                  </a:cubicBezTo>
                  <a:cubicBezTo>
                    <a:pt x="258" y="432"/>
                    <a:pt x="257" y="431"/>
                    <a:pt x="254" y="425"/>
                  </a:cubicBezTo>
                  <a:cubicBezTo>
                    <a:pt x="250" y="420"/>
                    <a:pt x="247" y="413"/>
                    <a:pt x="243" y="409"/>
                  </a:cubicBezTo>
                  <a:cubicBezTo>
                    <a:pt x="239" y="405"/>
                    <a:pt x="234" y="403"/>
                    <a:pt x="230" y="400"/>
                  </a:cubicBezTo>
                  <a:cubicBezTo>
                    <a:pt x="220" y="393"/>
                    <a:pt x="211" y="390"/>
                    <a:pt x="200" y="386"/>
                  </a:cubicBezTo>
                  <a:cubicBezTo>
                    <a:pt x="196" y="384"/>
                    <a:pt x="190" y="388"/>
                    <a:pt x="186" y="387"/>
                  </a:cubicBezTo>
                  <a:cubicBezTo>
                    <a:pt x="181" y="386"/>
                    <a:pt x="176" y="380"/>
                    <a:pt x="172" y="378"/>
                  </a:cubicBezTo>
                  <a:cubicBezTo>
                    <a:pt x="166" y="374"/>
                    <a:pt x="165" y="373"/>
                    <a:pt x="158" y="374"/>
                  </a:cubicBezTo>
                  <a:cubicBezTo>
                    <a:pt x="153" y="374"/>
                    <a:pt x="150" y="376"/>
                    <a:pt x="152" y="383"/>
                  </a:cubicBezTo>
                  <a:cubicBezTo>
                    <a:pt x="154" y="389"/>
                    <a:pt x="131" y="395"/>
                    <a:pt x="126" y="397"/>
                  </a:cubicBezTo>
                  <a:cubicBezTo>
                    <a:pt x="125" y="394"/>
                    <a:pt x="126" y="393"/>
                    <a:pt x="128" y="392"/>
                  </a:cubicBezTo>
                  <a:cubicBezTo>
                    <a:pt x="124" y="391"/>
                    <a:pt x="127" y="379"/>
                    <a:pt x="130" y="378"/>
                  </a:cubicBezTo>
                  <a:cubicBezTo>
                    <a:pt x="136" y="375"/>
                    <a:pt x="138" y="375"/>
                    <a:pt x="145" y="375"/>
                  </a:cubicBezTo>
                  <a:cubicBezTo>
                    <a:pt x="143" y="374"/>
                    <a:pt x="142" y="372"/>
                    <a:pt x="140" y="371"/>
                  </a:cubicBezTo>
                  <a:cubicBezTo>
                    <a:pt x="142" y="370"/>
                    <a:pt x="144" y="368"/>
                    <a:pt x="146" y="367"/>
                  </a:cubicBezTo>
                  <a:cubicBezTo>
                    <a:pt x="135" y="369"/>
                    <a:pt x="131" y="371"/>
                    <a:pt x="123" y="378"/>
                  </a:cubicBezTo>
                  <a:cubicBezTo>
                    <a:pt x="115" y="383"/>
                    <a:pt x="112" y="390"/>
                    <a:pt x="107" y="398"/>
                  </a:cubicBezTo>
                  <a:cubicBezTo>
                    <a:pt x="110" y="399"/>
                    <a:pt x="112" y="399"/>
                    <a:pt x="114" y="400"/>
                  </a:cubicBezTo>
                  <a:cubicBezTo>
                    <a:pt x="107" y="409"/>
                    <a:pt x="100" y="415"/>
                    <a:pt x="91" y="422"/>
                  </a:cubicBezTo>
                  <a:cubicBezTo>
                    <a:pt x="86" y="425"/>
                    <a:pt x="72" y="429"/>
                    <a:pt x="71" y="436"/>
                  </a:cubicBezTo>
                  <a:cubicBezTo>
                    <a:pt x="71" y="442"/>
                    <a:pt x="51" y="445"/>
                    <a:pt x="46" y="447"/>
                  </a:cubicBezTo>
                  <a:cubicBezTo>
                    <a:pt x="44" y="448"/>
                    <a:pt x="42" y="448"/>
                    <a:pt x="39" y="448"/>
                  </a:cubicBezTo>
                  <a:cubicBezTo>
                    <a:pt x="36" y="448"/>
                    <a:pt x="38" y="450"/>
                    <a:pt x="36" y="451"/>
                  </a:cubicBezTo>
                  <a:cubicBezTo>
                    <a:pt x="31" y="454"/>
                    <a:pt x="28" y="455"/>
                    <a:pt x="23" y="454"/>
                  </a:cubicBezTo>
                  <a:cubicBezTo>
                    <a:pt x="28" y="449"/>
                    <a:pt x="32" y="448"/>
                    <a:pt x="37" y="445"/>
                  </a:cubicBezTo>
                  <a:cubicBezTo>
                    <a:pt x="41" y="443"/>
                    <a:pt x="53" y="432"/>
                    <a:pt x="56" y="438"/>
                  </a:cubicBezTo>
                  <a:cubicBezTo>
                    <a:pt x="59" y="433"/>
                    <a:pt x="68" y="423"/>
                    <a:pt x="73" y="427"/>
                  </a:cubicBezTo>
                  <a:cubicBezTo>
                    <a:pt x="71" y="422"/>
                    <a:pt x="80" y="419"/>
                    <a:pt x="81" y="414"/>
                  </a:cubicBezTo>
                  <a:cubicBezTo>
                    <a:pt x="82" y="409"/>
                    <a:pt x="82" y="408"/>
                    <a:pt x="84" y="405"/>
                  </a:cubicBezTo>
                  <a:cubicBezTo>
                    <a:pt x="86" y="403"/>
                    <a:pt x="88" y="403"/>
                    <a:pt x="86" y="400"/>
                  </a:cubicBezTo>
                  <a:cubicBezTo>
                    <a:pt x="80" y="403"/>
                    <a:pt x="73" y="409"/>
                    <a:pt x="67" y="404"/>
                  </a:cubicBezTo>
                  <a:cubicBezTo>
                    <a:pt x="65" y="402"/>
                    <a:pt x="61" y="398"/>
                    <a:pt x="58" y="399"/>
                  </a:cubicBezTo>
                  <a:cubicBezTo>
                    <a:pt x="55" y="400"/>
                    <a:pt x="51" y="401"/>
                    <a:pt x="48" y="403"/>
                  </a:cubicBezTo>
                  <a:cubicBezTo>
                    <a:pt x="47" y="396"/>
                    <a:pt x="46" y="390"/>
                    <a:pt x="45" y="383"/>
                  </a:cubicBezTo>
                  <a:cubicBezTo>
                    <a:pt x="43" y="384"/>
                    <a:pt x="35" y="390"/>
                    <a:pt x="34" y="389"/>
                  </a:cubicBezTo>
                  <a:cubicBezTo>
                    <a:pt x="31" y="387"/>
                    <a:pt x="24" y="384"/>
                    <a:pt x="22" y="380"/>
                  </a:cubicBezTo>
                  <a:cubicBezTo>
                    <a:pt x="20" y="376"/>
                    <a:pt x="20" y="368"/>
                    <a:pt x="19" y="364"/>
                  </a:cubicBezTo>
                  <a:cubicBezTo>
                    <a:pt x="18" y="360"/>
                    <a:pt x="21" y="357"/>
                    <a:pt x="23" y="354"/>
                  </a:cubicBezTo>
                  <a:cubicBezTo>
                    <a:pt x="26" y="348"/>
                    <a:pt x="26" y="346"/>
                    <a:pt x="33" y="347"/>
                  </a:cubicBezTo>
                  <a:cubicBezTo>
                    <a:pt x="38" y="347"/>
                    <a:pt x="39" y="343"/>
                    <a:pt x="44" y="341"/>
                  </a:cubicBezTo>
                  <a:cubicBezTo>
                    <a:pt x="49" y="339"/>
                    <a:pt x="53" y="343"/>
                    <a:pt x="55" y="337"/>
                  </a:cubicBezTo>
                  <a:cubicBezTo>
                    <a:pt x="57" y="332"/>
                    <a:pt x="54" y="331"/>
                    <a:pt x="51" y="327"/>
                  </a:cubicBezTo>
                  <a:cubicBezTo>
                    <a:pt x="53" y="326"/>
                    <a:pt x="54" y="325"/>
                    <a:pt x="56" y="325"/>
                  </a:cubicBezTo>
                  <a:cubicBezTo>
                    <a:pt x="53" y="318"/>
                    <a:pt x="48" y="324"/>
                    <a:pt x="45" y="326"/>
                  </a:cubicBezTo>
                  <a:cubicBezTo>
                    <a:pt x="40" y="329"/>
                    <a:pt x="40" y="325"/>
                    <a:pt x="35" y="326"/>
                  </a:cubicBezTo>
                  <a:cubicBezTo>
                    <a:pt x="26" y="327"/>
                    <a:pt x="15" y="329"/>
                    <a:pt x="10" y="319"/>
                  </a:cubicBezTo>
                  <a:cubicBezTo>
                    <a:pt x="12" y="319"/>
                    <a:pt x="13" y="318"/>
                    <a:pt x="14" y="317"/>
                  </a:cubicBezTo>
                  <a:cubicBezTo>
                    <a:pt x="9" y="316"/>
                    <a:pt x="3" y="315"/>
                    <a:pt x="0" y="311"/>
                  </a:cubicBezTo>
                  <a:cubicBezTo>
                    <a:pt x="7" y="307"/>
                    <a:pt x="11"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8"/>
                    <a:pt x="50" y="298"/>
                  </a:cubicBezTo>
                  <a:cubicBezTo>
                    <a:pt x="48" y="296"/>
                    <a:pt x="47" y="294"/>
                    <a:pt x="50" y="293"/>
                  </a:cubicBezTo>
                  <a:cubicBezTo>
                    <a:pt x="45" y="292"/>
                    <a:pt x="40" y="291"/>
                    <a:pt x="35" y="290"/>
                  </a:cubicBezTo>
                  <a:cubicBezTo>
                    <a:pt x="31" y="288"/>
                    <a:pt x="31" y="282"/>
                    <a:pt x="27" y="280"/>
                  </a:cubicBezTo>
                  <a:cubicBezTo>
                    <a:pt x="24" y="279"/>
                    <a:pt x="13" y="276"/>
                    <a:pt x="12" y="273"/>
                  </a:cubicBezTo>
                  <a:cubicBezTo>
                    <a:pt x="11" y="272"/>
                    <a:pt x="14" y="266"/>
                    <a:pt x="14" y="265"/>
                  </a:cubicBezTo>
                  <a:cubicBezTo>
                    <a:pt x="14" y="264"/>
                    <a:pt x="17" y="264"/>
                    <a:pt x="18" y="264"/>
                  </a:cubicBezTo>
                  <a:cubicBezTo>
                    <a:pt x="22" y="264"/>
                    <a:pt x="29" y="265"/>
                    <a:pt x="32" y="261"/>
                  </a:cubicBezTo>
                  <a:cubicBezTo>
                    <a:pt x="35" y="256"/>
                    <a:pt x="38" y="252"/>
                    <a:pt x="42" y="248"/>
                  </a:cubicBezTo>
                  <a:cubicBezTo>
                    <a:pt x="49" y="242"/>
                    <a:pt x="58" y="238"/>
                    <a:pt x="67" y="236"/>
                  </a:cubicBezTo>
                  <a:cubicBezTo>
                    <a:pt x="73" y="235"/>
                    <a:pt x="78" y="235"/>
                    <a:pt x="82" y="231"/>
                  </a:cubicBezTo>
                  <a:cubicBezTo>
                    <a:pt x="89" y="226"/>
                    <a:pt x="88" y="226"/>
                    <a:pt x="96" y="230"/>
                  </a:cubicBezTo>
                  <a:cubicBezTo>
                    <a:pt x="102" y="233"/>
                    <a:pt x="120" y="229"/>
                    <a:pt x="123" y="236"/>
                  </a:cubicBezTo>
                  <a:cubicBezTo>
                    <a:pt x="125" y="242"/>
                    <a:pt x="144" y="242"/>
                    <a:pt x="150" y="242"/>
                  </a:cubicBezTo>
                  <a:cubicBezTo>
                    <a:pt x="159" y="244"/>
                    <a:pt x="169" y="245"/>
                    <a:pt x="178" y="246"/>
                  </a:cubicBezTo>
                  <a:cubicBezTo>
                    <a:pt x="192" y="249"/>
                    <a:pt x="206" y="251"/>
                    <a:pt x="219" y="254"/>
                  </a:cubicBezTo>
                  <a:cubicBezTo>
                    <a:pt x="228" y="255"/>
                    <a:pt x="237" y="261"/>
                    <a:pt x="246" y="264"/>
                  </a:cubicBezTo>
                  <a:cubicBezTo>
                    <a:pt x="247" y="265"/>
                    <a:pt x="257" y="253"/>
                    <a:pt x="258" y="252"/>
                  </a:cubicBezTo>
                  <a:cubicBezTo>
                    <a:pt x="261" y="249"/>
                    <a:pt x="266" y="257"/>
                    <a:pt x="269" y="256"/>
                  </a:cubicBezTo>
                  <a:cubicBezTo>
                    <a:pt x="274" y="254"/>
                    <a:pt x="296" y="240"/>
                    <a:pt x="299" y="245"/>
                  </a:cubicBezTo>
                  <a:cubicBezTo>
                    <a:pt x="291" y="250"/>
                    <a:pt x="283" y="254"/>
                    <a:pt x="275" y="258"/>
                  </a:cubicBezTo>
                  <a:cubicBezTo>
                    <a:pt x="281" y="262"/>
                    <a:pt x="301" y="244"/>
                    <a:pt x="303" y="252"/>
                  </a:cubicBezTo>
                  <a:cubicBezTo>
                    <a:pt x="306" y="249"/>
                    <a:pt x="308" y="246"/>
                    <a:pt x="310" y="244"/>
                  </a:cubicBezTo>
                  <a:cubicBezTo>
                    <a:pt x="312" y="241"/>
                    <a:pt x="308" y="241"/>
                    <a:pt x="311" y="238"/>
                  </a:cubicBezTo>
                  <a:cubicBezTo>
                    <a:pt x="317" y="245"/>
                    <a:pt x="323" y="252"/>
                    <a:pt x="330" y="258"/>
                  </a:cubicBezTo>
                  <a:cubicBezTo>
                    <a:pt x="332" y="251"/>
                    <a:pt x="333" y="249"/>
                    <a:pt x="338" y="244"/>
                  </a:cubicBezTo>
                  <a:cubicBezTo>
                    <a:pt x="341" y="248"/>
                    <a:pt x="336" y="249"/>
                    <a:pt x="340" y="251"/>
                  </a:cubicBezTo>
                  <a:cubicBezTo>
                    <a:pt x="341" y="252"/>
                    <a:pt x="339" y="256"/>
                    <a:pt x="338" y="257"/>
                  </a:cubicBezTo>
                  <a:cubicBezTo>
                    <a:pt x="341" y="256"/>
                    <a:pt x="346" y="256"/>
                    <a:pt x="348" y="255"/>
                  </a:cubicBezTo>
                  <a:cubicBezTo>
                    <a:pt x="349" y="254"/>
                    <a:pt x="347" y="251"/>
                    <a:pt x="348" y="250"/>
                  </a:cubicBezTo>
                  <a:cubicBezTo>
                    <a:pt x="350" y="250"/>
                    <a:pt x="351" y="250"/>
                    <a:pt x="353" y="250"/>
                  </a:cubicBezTo>
                  <a:cubicBezTo>
                    <a:pt x="358" y="249"/>
                    <a:pt x="365" y="254"/>
                    <a:pt x="370" y="256"/>
                  </a:cubicBezTo>
                  <a:cubicBezTo>
                    <a:pt x="381" y="261"/>
                    <a:pt x="392" y="262"/>
                    <a:pt x="403" y="265"/>
                  </a:cubicBezTo>
                  <a:cubicBezTo>
                    <a:pt x="403" y="264"/>
                    <a:pt x="402" y="264"/>
                    <a:pt x="402" y="263"/>
                  </a:cubicBezTo>
                  <a:cubicBezTo>
                    <a:pt x="409" y="263"/>
                    <a:pt x="412" y="266"/>
                    <a:pt x="418" y="270"/>
                  </a:cubicBezTo>
                  <a:cubicBezTo>
                    <a:pt x="423" y="273"/>
                    <a:pt x="409" y="278"/>
                    <a:pt x="408" y="278"/>
                  </a:cubicBezTo>
                  <a:cubicBezTo>
                    <a:pt x="413" y="280"/>
                    <a:pt x="418" y="282"/>
                    <a:pt x="422" y="282"/>
                  </a:cubicBezTo>
                  <a:cubicBezTo>
                    <a:pt x="430" y="281"/>
                    <a:pt x="438" y="281"/>
                    <a:pt x="446" y="280"/>
                  </a:cubicBezTo>
                  <a:cubicBezTo>
                    <a:pt x="449" y="280"/>
                    <a:pt x="456" y="279"/>
                    <a:pt x="458" y="282"/>
                  </a:cubicBezTo>
                  <a:cubicBezTo>
                    <a:pt x="462" y="288"/>
                    <a:pt x="465" y="293"/>
                    <a:pt x="469" y="298"/>
                  </a:cubicBezTo>
                  <a:cubicBezTo>
                    <a:pt x="468" y="296"/>
                    <a:pt x="468" y="294"/>
                    <a:pt x="467" y="291"/>
                  </a:cubicBezTo>
                  <a:cubicBezTo>
                    <a:pt x="467" y="290"/>
                    <a:pt x="468" y="289"/>
                    <a:pt x="468" y="287"/>
                  </a:cubicBezTo>
                  <a:cubicBezTo>
                    <a:pt x="467" y="282"/>
                    <a:pt x="465" y="283"/>
                    <a:pt x="468" y="278"/>
                  </a:cubicBezTo>
                  <a:cubicBezTo>
                    <a:pt x="470" y="274"/>
                    <a:pt x="486" y="274"/>
                    <a:pt x="482" y="268"/>
                  </a:cubicBezTo>
                  <a:cubicBezTo>
                    <a:pt x="474" y="271"/>
                    <a:pt x="469" y="274"/>
                    <a:pt x="461" y="274"/>
                  </a:cubicBezTo>
                  <a:cubicBezTo>
                    <a:pt x="462" y="267"/>
                    <a:pt x="465" y="268"/>
                    <a:pt x="472" y="265"/>
                  </a:cubicBezTo>
                  <a:cubicBezTo>
                    <a:pt x="478" y="263"/>
                    <a:pt x="479" y="263"/>
                    <a:pt x="485" y="266"/>
                  </a:cubicBezTo>
                  <a:cubicBezTo>
                    <a:pt x="487" y="267"/>
                    <a:pt x="488" y="271"/>
                    <a:pt x="489" y="273"/>
                  </a:cubicBezTo>
                  <a:cubicBezTo>
                    <a:pt x="490" y="275"/>
                    <a:pt x="492" y="275"/>
                    <a:pt x="494" y="275"/>
                  </a:cubicBezTo>
                  <a:cubicBezTo>
                    <a:pt x="499" y="276"/>
                    <a:pt x="504" y="278"/>
                    <a:pt x="508" y="280"/>
                  </a:cubicBezTo>
                  <a:cubicBezTo>
                    <a:pt x="512" y="281"/>
                    <a:pt x="535" y="284"/>
                    <a:pt x="535" y="281"/>
                  </a:cubicBezTo>
                  <a:cubicBezTo>
                    <a:pt x="537" y="274"/>
                    <a:pt x="538" y="271"/>
                    <a:pt x="545" y="271"/>
                  </a:cubicBezTo>
                  <a:cubicBezTo>
                    <a:pt x="549" y="271"/>
                    <a:pt x="554" y="274"/>
                    <a:pt x="558" y="275"/>
                  </a:cubicBezTo>
                  <a:cubicBezTo>
                    <a:pt x="558" y="277"/>
                    <a:pt x="555" y="283"/>
                    <a:pt x="556" y="285"/>
                  </a:cubicBezTo>
                  <a:cubicBezTo>
                    <a:pt x="556" y="287"/>
                    <a:pt x="562" y="290"/>
                    <a:pt x="564" y="291"/>
                  </a:cubicBezTo>
                  <a:cubicBezTo>
                    <a:pt x="562" y="284"/>
                    <a:pt x="559" y="278"/>
                    <a:pt x="568" y="276"/>
                  </a:cubicBezTo>
                  <a:cubicBezTo>
                    <a:pt x="572" y="276"/>
                    <a:pt x="574" y="272"/>
                    <a:pt x="576" y="270"/>
                  </a:cubicBezTo>
                  <a:cubicBezTo>
                    <a:pt x="578" y="268"/>
                    <a:pt x="577" y="265"/>
                    <a:pt x="576" y="263"/>
                  </a:cubicBezTo>
                  <a:cubicBezTo>
                    <a:pt x="574" y="264"/>
                    <a:pt x="572" y="265"/>
                    <a:pt x="570" y="266"/>
                  </a:cubicBezTo>
                  <a:cubicBezTo>
                    <a:pt x="569" y="259"/>
                    <a:pt x="574" y="258"/>
                    <a:pt x="579" y="257"/>
                  </a:cubicBezTo>
                  <a:cubicBezTo>
                    <a:pt x="579" y="252"/>
                    <a:pt x="573" y="256"/>
                    <a:pt x="570" y="255"/>
                  </a:cubicBezTo>
                  <a:cubicBezTo>
                    <a:pt x="567" y="254"/>
                    <a:pt x="558" y="252"/>
                    <a:pt x="557" y="249"/>
                  </a:cubicBezTo>
                  <a:cubicBezTo>
                    <a:pt x="555" y="243"/>
                    <a:pt x="555" y="239"/>
                    <a:pt x="555" y="232"/>
                  </a:cubicBezTo>
                  <a:cubicBezTo>
                    <a:pt x="555" y="226"/>
                    <a:pt x="558" y="225"/>
                    <a:pt x="563" y="227"/>
                  </a:cubicBezTo>
                  <a:cubicBezTo>
                    <a:pt x="564" y="224"/>
                    <a:pt x="561" y="223"/>
                    <a:pt x="559" y="223"/>
                  </a:cubicBezTo>
                  <a:cubicBezTo>
                    <a:pt x="564" y="220"/>
                    <a:pt x="564" y="221"/>
                    <a:pt x="564" y="215"/>
                  </a:cubicBezTo>
                  <a:cubicBezTo>
                    <a:pt x="564" y="209"/>
                    <a:pt x="564" y="207"/>
                    <a:pt x="561" y="203"/>
                  </a:cubicBezTo>
                  <a:cubicBezTo>
                    <a:pt x="560" y="199"/>
                    <a:pt x="561" y="194"/>
                    <a:pt x="561" y="190"/>
                  </a:cubicBezTo>
                  <a:cubicBezTo>
                    <a:pt x="561" y="187"/>
                    <a:pt x="566" y="189"/>
                    <a:pt x="569" y="189"/>
                  </a:cubicBezTo>
                  <a:cubicBezTo>
                    <a:pt x="560" y="179"/>
                    <a:pt x="575" y="182"/>
                    <a:pt x="581" y="182"/>
                  </a:cubicBezTo>
                  <a:cubicBezTo>
                    <a:pt x="589" y="182"/>
                    <a:pt x="595" y="183"/>
                    <a:pt x="603" y="185"/>
                  </a:cubicBezTo>
                  <a:cubicBezTo>
                    <a:pt x="600" y="190"/>
                    <a:pt x="595" y="200"/>
                    <a:pt x="591" y="203"/>
                  </a:cubicBezTo>
                  <a:cubicBezTo>
                    <a:pt x="586" y="206"/>
                    <a:pt x="576" y="204"/>
                    <a:pt x="572" y="204"/>
                  </a:cubicBezTo>
                  <a:cubicBezTo>
                    <a:pt x="586" y="206"/>
                    <a:pt x="569" y="215"/>
                    <a:pt x="570" y="220"/>
                  </a:cubicBezTo>
                  <a:cubicBezTo>
                    <a:pt x="578" y="218"/>
                    <a:pt x="582" y="225"/>
                    <a:pt x="583" y="232"/>
                  </a:cubicBezTo>
                  <a:cubicBezTo>
                    <a:pt x="584" y="236"/>
                    <a:pt x="591" y="241"/>
                    <a:pt x="594" y="245"/>
                  </a:cubicBezTo>
                  <a:cubicBezTo>
                    <a:pt x="590" y="247"/>
                    <a:pt x="587" y="250"/>
                    <a:pt x="583" y="252"/>
                  </a:cubicBezTo>
                  <a:cubicBezTo>
                    <a:pt x="587" y="253"/>
                    <a:pt x="590" y="256"/>
                    <a:pt x="593" y="253"/>
                  </a:cubicBezTo>
                  <a:cubicBezTo>
                    <a:pt x="596" y="251"/>
                    <a:pt x="599" y="254"/>
                    <a:pt x="602" y="256"/>
                  </a:cubicBezTo>
                  <a:cubicBezTo>
                    <a:pt x="601" y="257"/>
                    <a:pt x="599" y="258"/>
                    <a:pt x="597" y="259"/>
                  </a:cubicBezTo>
                  <a:cubicBezTo>
                    <a:pt x="601" y="262"/>
                    <a:pt x="603" y="262"/>
                    <a:pt x="601" y="267"/>
                  </a:cubicBezTo>
                  <a:cubicBezTo>
                    <a:pt x="600" y="271"/>
                    <a:pt x="600" y="272"/>
                    <a:pt x="604" y="275"/>
                  </a:cubicBezTo>
                  <a:cubicBezTo>
                    <a:pt x="606" y="271"/>
                    <a:pt x="607" y="269"/>
                    <a:pt x="608" y="265"/>
                  </a:cubicBezTo>
                  <a:cubicBezTo>
                    <a:pt x="608" y="263"/>
                    <a:pt x="609" y="257"/>
                    <a:pt x="612" y="259"/>
                  </a:cubicBezTo>
                  <a:cubicBezTo>
                    <a:pt x="614" y="260"/>
                    <a:pt x="621" y="262"/>
                    <a:pt x="621" y="265"/>
                  </a:cubicBezTo>
                  <a:cubicBezTo>
                    <a:pt x="622" y="268"/>
                    <a:pt x="624" y="273"/>
                    <a:pt x="620" y="275"/>
                  </a:cubicBezTo>
                  <a:cubicBezTo>
                    <a:pt x="620" y="274"/>
                    <a:pt x="619" y="273"/>
                    <a:pt x="619" y="272"/>
                  </a:cubicBezTo>
                  <a:cubicBezTo>
                    <a:pt x="609" y="277"/>
                    <a:pt x="631" y="297"/>
                    <a:pt x="632" y="286"/>
                  </a:cubicBezTo>
                  <a:cubicBezTo>
                    <a:pt x="632" y="283"/>
                    <a:pt x="632" y="281"/>
                    <a:pt x="634" y="279"/>
                  </a:cubicBezTo>
                  <a:cubicBezTo>
                    <a:pt x="635" y="278"/>
                    <a:pt x="639" y="277"/>
                    <a:pt x="639" y="275"/>
                  </a:cubicBezTo>
                  <a:cubicBezTo>
                    <a:pt x="639" y="267"/>
                    <a:pt x="639" y="267"/>
                    <a:pt x="645" y="264"/>
                  </a:cubicBezTo>
                  <a:cubicBezTo>
                    <a:pt x="643" y="260"/>
                    <a:pt x="640" y="258"/>
                    <a:pt x="641" y="253"/>
                  </a:cubicBezTo>
                  <a:cubicBezTo>
                    <a:pt x="642" y="248"/>
                    <a:pt x="645" y="249"/>
                    <a:pt x="649" y="250"/>
                  </a:cubicBezTo>
                  <a:cubicBezTo>
                    <a:pt x="652" y="251"/>
                    <a:pt x="660" y="250"/>
                    <a:pt x="662" y="253"/>
                  </a:cubicBezTo>
                  <a:cubicBezTo>
                    <a:pt x="666" y="257"/>
                    <a:pt x="667" y="258"/>
                    <a:pt x="673" y="259"/>
                  </a:cubicBezTo>
                  <a:cubicBezTo>
                    <a:pt x="670" y="263"/>
                    <a:pt x="674" y="266"/>
                    <a:pt x="672" y="269"/>
                  </a:cubicBezTo>
                  <a:cubicBezTo>
                    <a:pt x="670" y="271"/>
                    <a:pt x="665" y="270"/>
                    <a:pt x="663" y="270"/>
                  </a:cubicBezTo>
                  <a:cubicBezTo>
                    <a:pt x="665" y="274"/>
                    <a:pt x="666" y="278"/>
                    <a:pt x="669" y="281"/>
                  </a:cubicBezTo>
                  <a:cubicBezTo>
                    <a:pt x="673" y="285"/>
                    <a:pt x="675" y="287"/>
                    <a:pt x="671" y="292"/>
                  </a:cubicBezTo>
                  <a:cubicBezTo>
                    <a:pt x="668" y="296"/>
                    <a:pt x="662" y="298"/>
                    <a:pt x="658" y="300"/>
                  </a:cubicBezTo>
                  <a:cubicBezTo>
                    <a:pt x="655" y="302"/>
                    <a:pt x="653" y="297"/>
                    <a:pt x="650" y="295"/>
                  </a:cubicBezTo>
                  <a:cubicBezTo>
                    <a:pt x="651" y="298"/>
                    <a:pt x="653" y="301"/>
                    <a:pt x="654" y="304"/>
                  </a:cubicBezTo>
                  <a:cubicBezTo>
                    <a:pt x="652" y="303"/>
                    <a:pt x="650" y="302"/>
                    <a:pt x="648" y="301"/>
                  </a:cubicBezTo>
                  <a:cubicBezTo>
                    <a:pt x="648" y="302"/>
                    <a:pt x="648" y="303"/>
                    <a:pt x="649" y="304"/>
                  </a:cubicBezTo>
                  <a:cubicBezTo>
                    <a:pt x="646" y="303"/>
                    <a:pt x="644" y="302"/>
                    <a:pt x="642" y="302"/>
                  </a:cubicBezTo>
                  <a:cubicBezTo>
                    <a:pt x="641" y="302"/>
                    <a:pt x="642" y="298"/>
                    <a:pt x="640" y="298"/>
                  </a:cubicBezTo>
                  <a:cubicBezTo>
                    <a:pt x="637" y="298"/>
                    <a:pt x="632" y="297"/>
                    <a:pt x="631" y="301"/>
                  </a:cubicBezTo>
                  <a:cubicBezTo>
                    <a:pt x="633" y="302"/>
                    <a:pt x="635" y="303"/>
                    <a:pt x="637" y="304"/>
                  </a:cubicBezTo>
                  <a:cubicBezTo>
                    <a:pt x="635" y="307"/>
                    <a:pt x="633" y="311"/>
                    <a:pt x="630" y="313"/>
                  </a:cubicBezTo>
                  <a:cubicBezTo>
                    <a:pt x="625" y="316"/>
                    <a:pt x="623" y="314"/>
                    <a:pt x="618" y="311"/>
                  </a:cubicBezTo>
                  <a:cubicBezTo>
                    <a:pt x="610" y="307"/>
                    <a:pt x="603" y="307"/>
                    <a:pt x="595" y="307"/>
                  </a:cubicBezTo>
                  <a:cubicBezTo>
                    <a:pt x="601" y="310"/>
                    <a:pt x="607" y="313"/>
                    <a:pt x="613" y="316"/>
                  </a:cubicBezTo>
                  <a:cubicBezTo>
                    <a:pt x="617" y="318"/>
                    <a:pt x="624" y="317"/>
                    <a:pt x="629" y="318"/>
                  </a:cubicBezTo>
                  <a:cubicBezTo>
                    <a:pt x="627" y="321"/>
                    <a:pt x="624" y="330"/>
                    <a:pt x="621" y="332"/>
                  </a:cubicBezTo>
                  <a:cubicBezTo>
                    <a:pt x="619" y="332"/>
                    <a:pt x="616" y="334"/>
                    <a:pt x="614" y="334"/>
                  </a:cubicBezTo>
                  <a:cubicBezTo>
                    <a:pt x="612" y="334"/>
                    <a:pt x="610" y="333"/>
                    <a:pt x="607" y="335"/>
                  </a:cubicBezTo>
                  <a:cubicBezTo>
                    <a:pt x="601" y="339"/>
                    <a:pt x="600" y="340"/>
                    <a:pt x="593" y="337"/>
                  </a:cubicBezTo>
                  <a:cubicBezTo>
                    <a:pt x="588" y="336"/>
                    <a:pt x="583" y="335"/>
                    <a:pt x="579" y="333"/>
                  </a:cubicBezTo>
                  <a:cubicBezTo>
                    <a:pt x="582" y="335"/>
                    <a:pt x="585" y="336"/>
                    <a:pt x="588" y="338"/>
                  </a:cubicBezTo>
                  <a:cubicBezTo>
                    <a:pt x="587" y="338"/>
                    <a:pt x="587" y="339"/>
                    <a:pt x="586" y="340"/>
                  </a:cubicBezTo>
                  <a:cubicBezTo>
                    <a:pt x="591" y="339"/>
                    <a:pt x="592" y="339"/>
                    <a:pt x="597" y="341"/>
                  </a:cubicBezTo>
                  <a:cubicBezTo>
                    <a:pt x="599" y="342"/>
                    <a:pt x="603" y="346"/>
                    <a:pt x="599" y="348"/>
                  </a:cubicBezTo>
                  <a:cubicBezTo>
                    <a:pt x="594" y="350"/>
                    <a:pt x="592" y="350"/>
                    <a:pt x="588" y="350"/>
                  </a:cubicBezTo>
                  <a:cubicBezTo>
                    <a:pt x="586" y="349"/>
                    <a:pt x="584" y="355"/>
                    <a:pt x="583" y="356"/>
                  </a:cubicBezTo>
                  <a:cubicBezTo>
                    <a:pt x="579" y="362"/>
                    <a:pt x="573" y="368"/>
                    <a:pt x="572" y="376"/>
                  </a:cubicBezTo>
                  <a:cubicBezTo>
                    <a:pt x="570" y="384"/>
                    <a:pt x="568" y="392"/>
                    <a:pt x="567" y="400"/>
                  </a:cubicBezTo>
                  <a:cubicBezTo>
                    <a:pt x="570" y="401"/>
                    <a:pt x="577" y="401"/>
                    <a:pt x="580" y="403"/>
                  </a:cubicBezTo>
                  <a:cubicBezTo>
                    <a:pt x="582" y="406"/>
                    <a:pt x="584" y="415"/>
                    <a:pt x="585" y="419"/>
                  </a:cubicBezTo>
                  <a:cubicBezTo>
                    <a:pt x="588" y="425"/>
                    <a:pt x="589" y="423"/>
                    <a:pt x="595" y="422"/>
                  </a:cubicBezTo>
                  <a:cubicBezTo>
                    <a:pt x="599" y="421"/>
                    <a:pt x="602" y="423"/>
                    <a:pt x="606" y="424"/>
                  </a:cubicBezTo>
                  <a:cubicBezTo>
                    <a:pt x="615" y="428"/>
                    <a:pt x="622" y="431"/>
                    <a:pt x="630" y="437"/>
                  </a:cubicBezTo>
                  <a:cubicBezTo>
                    <a:pt x="633" y="439"/>
                    <a:pt x="638" y="444"/>
                    <a:pt x="641" y="445"/>
                  </a:cubicBezTo>
                  <a:cubicBezTo>
                    <a:pt x="646" y="445"/>
                    <a:pt x="651" y="446"/>
                    <a:pt x="656" y="446"/>
                  </a:cubicBezTo>
                  <a:cubicBezTo>
                    <a:pt x="657" y="446"/>
                    <a:pt x="666" y="446"/>
                    <a:pt x="666" y="448"/>
                  </a:cubicBezTo>
                  <a:cubicBezTo>
                    <a:pt x="666" y="455"/>
                    <a:pt x="666" y="461"/>
                    <a:pt x="665" y="468"/>
                  </a:cubicBezTo>
                  <a:cubicBezTo>
                    <a:pt x="665" y="477"/>
                    <a:pt x="674" y="484"/>
                    <a:pt x="679" y="491"/>
                  </a:cubicBezTo>
                  <a:cubicBezTo>
                    <a:pt x="685" y="497"/>
                    <a:pt x="696" y="485"/>
                    <a:pt x="695" y="479"/>
                  </a:cubicBezTo>
                  <a:cubicBezTo>
                    <a:pt x="694" y="474"/>
                    <a:pt x="693" y="468"/>
                    <a:pt x="692" y="462"/>
                  </a:cubicBezTo>
                  <a:cubicBezTo>
                    <a:pt x="691" y="459"/>
                    <a:pt x="687" y="455"/>
                    <a:pt x="686" y="452"/>
                  </a:cubicBezTo>
                  <a:cubicBezTo>
                    <a:pt x="691" y="448"/>
                    <a:pt x="702" y="444"/>
                    <a:pt x="707" y="438"/>
                  </a:cubicBezTo>
                  <a:cubicBezTo>
                    <a:pt x="710" y="433"/>
                    <a:pt x="711" y="419"/>
                    <a:pt x="706" y="415"/>
                  </a:cubicBezTo>
                  <a:cubicBezTo>
                    <a:pt x="703" y="412"/>
                    <a:pt x="700" y="409"/>
                    <a:pt x="698" y="405"/>
                  </a:cubicBezTo>
                  <a:cubicBezTo>
                    <a:pt x="694" y="400"/>
                    <a:pt x="693" y="400"/>
                    <a:pt x="697" y="396"/>
                  </a:cubicBezTo>
                  <a:cubicBezTo>
                    <a:pt x="702" y="392"/>
                    <a:pt x="703" y="392"/>
                    <a:pt x="701" y="386"/>
                  </a:cubicBezTo>
                  <a:cubicBezTo>
                    <a:pt x="700" y="382"/>
                    <a:pt x="698" y="378"/>
                    <a:pt x="699" y="374"/>
                  </a:cubicBezTo>
                  <a:cubicBezTo>
                    <a:pt x="701" y="367"/>
                    <a:pt x="701" y="366"/>
                    <a:pt x="699" y="359"/>
                  </a:cubicBezTo>
                  <a:cubicBezTo>
                    <a:pt x="698" y="355"/>
                    <a:pt x="700" y="354"/>
                    <a:pt x="705" y="353"/>
                  </a:cubicBezTo>
                  <a:cubicBezTo>
                    <a:pt x="712" y="352"/>
                    <a:pt x="720" y="359"/>
                    <a:pt x="727" y="356"/>
                  </a:cubicBezTo>
                  <a:cubicBezTo>
                    <a:pt x="732" y="353"/>
                    <a:pt x="733" y="356"/>
                    <a:pt x="738" y="359"/>
                  </a:cubicBezTo>
                  <a:cubicBezTo>
                    <a:pt x="740" y="361"/>
                    <a:pt x="746" y="363"/>
                    <a:pt x="747" y="366"/>
                  </a:cubicBezTo>
                  <a:cubicBezTo>
                    <a:pt x="748" y="370"/>
                    <a:pt x="750" y="374"/>
                    <a:pt x="755" y="373"/>
                  </a:cubicBezTo>
                  <a:cubicBezTo>
                    <a:pt x="759" y="372"/>
                    <a:pt x="761" y="374"/>
                    <a:pt x="765" y="376"/>
                  </a:cubicBezTo>
                  <a:cubicBezTo>
                    <a:pt x="763" y="380"/>
                    <a:pt x="762" y="380"/>
                    <a:pt x="762" y="384"/>
                  </a:cubicBezTo>
                  <a:cubicBezTo>
                    <a:pt x="763" y="388"/>
                    <a:pt x="764" y="392"/>
                    <a:pt x="763" y="395"/>
                  </a:cubicBezTo>
                  <a:cubicBezTo>
                    <a:pt x="764" y="395"/>
                    <a:pt x="765" y="396"/>
                    <a:pt x="766" y="395"/>
                  </a:cubicBezTo>
                  <a:cubicBezTo>
                    <a:pt x="764" y="398"/>
                    <a:pt x="759" y="401"/>
                    <a:pt x="762" y="404"/>
                  </a:cubicBezTo>
                  <a:cubicBezTo>
                    <a:pt x="767" y="389"/>
                    <a:pt x="784" y="422"/>
                    <a:pt x="788" y="402"/>
                  </a:cubicBezTo>
                  <a:cubicBezTo>
                    <a:pt x="789" y="402"/>
                    <a:pt x="790" y="403"/>
                    <a:pt x="791" y="403"/>
                  </a:cubicBezTo>
                  <a:cubicBezTo>
                    <a:pt x="793" y="399"/>
                    <a:pt x="797" y="395"/>
                    <a:pt x="796" y="390"/>
                  </a:cubicBezTo>
                  <a:cubicBezTo>
                    <a:pt x="795" y="387"/>
                    <a:pt x="800" y="380"/>
                    <a:pt x="803" y="381"/>
                  </a:cubicBezTo>
                  <a:cubicBezTo>
                    <a:pt x="803" y="383"/>
                    <a:pt x="803" y="385"/>
                    <a:pt x="802" y="386"/>
                  </a:cubicBezTo>
                  <a:cubicBezTo>
                    <a:pt x="810" y="387"/>
                    <a:pt x="815" y="403"/>
                    <a:pt x="819" y="409"/>
                  </a:cubicBezTo>
                  <a:cubicBezTo>
                    <a:pt x="821" y="413"/>
                    <a:pt x="827" y="420"/>
                    <a:pt x="827" y="424"/>
                  </a:cubicBezTo>
                  <a:cubicBezTo>
                    <a:pt x="828" y="426"/>
                    <a:pt x="824" y="429"/>
                    <a:pt x="824" y="431"/>
                  </a:cubicBezTo>
                  <a:cubicBezTo>
                    <a:pt x="824" y="432"/>
                    <a:pt x="828" y="435"/>
                    <a:pt x="829" y="435"/>
                  </a:cubicBezTo>
                  <a:cubicBezTo>
                    <a:pt x="831" y="437"/>
                    <a:pt x="834" y="438"/>
                    <a:pt x="835" y="440"/>
                  </a:cubicBezTo>
                  <a:cubicBezTo>
                    <a:pt x="837" y="443"/>
                    <a:pt x="834" y="445"/>
                    <a:pt x="837" y="445"/>
                  </a:cubicBezTo>
                  <a:cubicBezTo>
                    <a:pt x="843" y="446"/>
                    <a:pt x="846" y="446"/>
                    <a:pt x="851" y="449"/>
                  </a:cubicBezTo>
                  <a:cubicBezTo>
                    <a:pt x="854" y="452"/>
                    <a:pt x="861" y="455"/>
                    <a:pt x="854" y="456"/>
                  </a:cubicBezTo>
                  <a:cubicBezTo>
                    <a:pt x="849" y="457"/>
                    <a:pt x="845" y="458"/>
                    <a:pt x="841" y="459"/>
                  </a:cubicBezTo>
                  <a:cubicBezTo>
                    <a:pt x="844" y="460"/>
                    <a:pt x="847" y="459"/>
                    <a:pt x="850" y="458"/>
                  </a:cubicBezTo>
                  <a:cubicBezTo>
                    <a:pt x="848" y="461"/>
                    <a:pt x="842" y="461"/>
                    <a:pt x="839" y="462"/>
                  </a:cubicBezTo>
                  <a:cubicBezTo>
                    <a:pt x="836" y="463"/>
                    <a:pt x="837" y="470"/>
                    <a:pt x="838" y="468"/>
                  </a:cubicBezTo>
                  <a:cubicBezTo>
                    <a:pt x="840" y="466"/>
                    <a:pt x="841" y="465"/>
                    <a:pt x="843" y="464"/>
                  </a:cubicBezTo>
                  <a:cubicBezTo>
                    <a:pt x="845" y="464"/>
                    <a:pt x="844" y="463"/>
                    <a:pt x="846" y="462"/>
                  </a:cubicBezTo>
                  <a:cubicBezTo>
                    <a:pt x="848" y="460"/>
                    <a:pt x="852" y="460"/>
                    <a:pt x="855" y="459"/>
                  </a:cubicBezTo>
                  <a:cubicBezTo>
                    <a:pt x="853" y="459"/>
                    <a:pt x="853" y="458"/>
                    <a:pt x="852" y="457"/>
                  </a:cubicBezTo>
                  <a:cubicBezTo>
                    <a:pt x="854" y="457"/>
                    <a:pt x="859" y="458"/>
                    <a:pt x="860" y="460"/>
                  </a:cubicBezTo>
                  <a:cubicBezTo>
                    <a:pt x="861" y="464"/>
                    <a:pt x="857" y="464"/>
                    <a:pt x="859" y="467"/>
                  </a:cubicBezTo>
                  <a:cubicBezTo>
                    <a:pt x="862" y="462"/>
                    <a:pt x="865" y="464"/>
                    <a:pt x="869" y="466"/>
                  </a:cubicBezTo>
                  <a:cubicBezTo>
                    <a:pt x="872" y="467"/>
                    <a:pt x="870" y="473"/>
                    <a:pt x="869" y="475"/>
                  </a:cubicBezTo>
                  <a:cubicBezTo>
                    <a:pt x="868" y="479"/>
                    <a:pt x="872" y="480"/>
                    <a:pt x="869" y="484"/>
                  </a:cubicBezTo>
                  <a:cubicBezTo>
                    <a:pt x="868" y="486"/>
                    <a:pt x="862" y="489"/>
                    <a:pt x="860" y="490"/>
                  </a:cubicBezTo>
                  <a:cubicBezTo>
                    <a:pt x="857" y="491"/>
                    <a:pt x="854" y="490"/>
                    <a:pt x="850" y="491"/>
                  </a:cubicBezTo>
                  <a:cubicBezTo>
                    <a:pt x="846" y="493"/>
                    <a:pt x="845" y="495"/>
                    <a:pt x="842" y="498"/>
                  </a:cubicBezTo>
                  <a:cubicBezTo>
                    <a:pt x="836" y="504"/>
                    <a:pt x="832" y="505"/>
                    <a:pt x="824" y="504"/>
                  </a:cubicBezTo>
                  <a:cubicBezTo>
                    <a:pt x="815" y="503"/>
                    <a:pt x="808" y="503"/>
                    <a:pt x="799" y="503"/>
                  </a:cubicBezTo>
                  <a:cubicBezTo>
                    <a:pt x="792" y="504"/>
                    <a:pt x="784" y="501"/>
                    <a:pt x="782" y="511"/>
                  </a:cubicBezTo>
                  <a:cubicBezTo>
                    <a:pt x="782" y="514"/>
                    <a:pt x="774" y="515"/>
                    <a:pt x="773" y="516"/>
                  </a:cubicBezTo>
                  <a:cubicBezTo>
                    <a:pt x="769" y="518"/>
                    <a:pt x="767" y="522"/>
                    <a:pt x="764" y="525"/>
                  </a:cubicBezTo>
                  <a:cubicBezTo>
                    <a:pt x="759" y="531"/>
                    <a:pt x="756" y="537"/>
                    <a:pt x="750" y="541"/>
                  </a:cubicBezTo>
                  <a:cubicBezTo>
                    <a:pt x="760" y="536"/>
                    <a:pt x="766" y="526"/>
                    <a:pt x="776" y="521"/>
                  </a:cubicBezTo>
                  <a:cubicBezTo>
                    <a:pt x="782" y="518"/>
                    <a:pt x="801" y="507"/>
                    <a:pt x="806" y="520"/>
                  </a:cubicBezTo>
                  <a:cubicBezTo>
                    <a:pt x="805" y="519"/>
                    <a:pt x="804" y="519"/>
                    <a:pt x="803" y="519"/>
                  </a:cubicBezTo>
                  <a:cubicBezTo>
                    <a:pt x="808" y="522"/>
                    <a:pt x="801" y="524"/>
                    <a:pt x="799" y="527"/>
                  </a:cubicBezTo>
                  <a:cubicBezTo>
                    <a:pt x="796" y="529"/>
                    <a:pt x="793" y="525"/>
                    <a:pt x="789" y="527"/>
                  </a:cubicBezTo>
                  <a:cubicBezTo>
                    <a:pt x="791" y="527"/>
                    <a:pt x="794" y="531"/>
                    <a:pt x="795" y="531"/>
                  </a:cubicBezTo>
                  <a:cubicBezTo>
                    <a:pt x="797" y="531"/>
                    <a:pt x="799" y="530"/>
                    <a:pt x="801" y="531"/>
                  </a:cubicBezTo>
                  <a:cubicBezTo>
                    <a:pt x="801" y="534"/>
                    <a:pt x="799" y="536"/>
                    <a:pt x="797" y="538"/>
                  </a:cubicBezTo>
                  <a:cubicBezTo>
                    <a:pt x="798" y="538"/>
                    <a:pt x="800" y="538"/>
                    <a:pt x="801" y="538"/>
                  </a:cubicBezTo>
                  <a:cubicBezTo>
                    <a:pt x="799" y="543"/>
                    <a:pt x="804" y="547"/>
                    <a:pt x="808" y="548"/>
                  </a:cubicBezTo>
                  <a:cubicBezTo>
                    <a:pt x="808" y="549"/>
                    <a:pt x="807" y="549"/>
                    <a:pt x="807" y="549"/>
                  </a:cubicBezTo>
                  <a:cubicBezTo>
                    <a:pt x="813" y="552"/>
                    <a:pt x="818" y="554"/>
                    <a:pt x="823" y="551"/>
                  </a:cubicBezTo>
                  <a:cubicBezTo>
                    <a:pt x="824" y="552"/>
                    <a:pt x="824" y="552"/>
                    <a:pt x="824" y="553"/>
                  </a:cubicBezTo>
                  <a:cubicBezTo>
                    <a:pt x="825" y="553"/>
                    <a:pt x="826" y="553"/>
                    <a:pt x="827" y="552"/>
                  </a:cubicBezTo>
                  <a:cubicBezTo>
                    <a:pt x="824" y="548"/>
                    <a:pt x="831" y="542"/>
                    <a:pt x="833" y="538"/>
                  </a:cubicBezTo>
                  <a:cubicBezTo>
                    <a:pt x="838" y="540"/>
                    <a:pt x="835" y="544"/>
                    <a:pt x="834" y="547"/>
                  </a:cubicBezTo>
                  <a:cubicBezTo>
                    <a:pt x="837" y="545"/>
                    <a:pt x="842" y="550"/>
                    <a:pt x="839" y="551"/>
                  </a:cubicBezTo>
                  <a:cubicBezTo>
                    <a:pt x="835" y="552"/>
                    <a:pt x="832" y="555"/>
                    <a:pt x="828" y="554"/>
                  </a:cubicBezTo>
                  <a:cubicBezTo>
                    <a:pt x="829" y="555"/>
                    <a:pt x="829" y="556"/>
                    <a:pt x="830" y="557"/>
                  </a:cubicBezTo>
                  <a:cubicBezTo>
                    <a:pt x="825" y="559"/>
                    <a:pt x="821" y="561"/>
                    <a:pt x="816" y="563"/>
                  </a:cubicBezTo>
                  <a:cubicBezTo>
                    <a:pt x="814" y="563"/>
                    <a:pt x="812" y="564"/>
                    <a:pt x="811" y="565"/>
                  </a:cubicBezTo>
                  <a:cubicBezTo>
                    <a:pt x="809" y="567"/>
                    <a:pt x="808" y="563"/>
                    <a:pt x="807" y="564"/>
                  </a:cubicBezTo>
                  <a:cubicBezTo>
                    <a:pt x="803" y="567"/>
                    <a:pt x="801" y="572"/>
                    <a:pt x="797" y="575"/>
                  </a:cubicBezTo>
                  <a:cubicBezTo>
                    <a:pt x="795" y="577"/>
                    <a:pt x="793" y="574"/>
                    <a:pt x="791" y="573"/>
                  </a:cubicBezTo>
                  <a:cubicBezTo>
                    <a:pt x="786" y="566"/>
                    <a:pt x="798" y="560"/>
                    <a:pt x="802" y="557"/>
                  </a:cubicBezTo>
                  <a:cubicBezTo>
                    <a:pt x="805" y="555"/>
                    <a:pt x="804" y="558"/>
                    <a:pt x="805" y="559"/>
                  </a:cubicBezTo>
                  <a:cubicBezTo>
                    <a:pt x="808" y="561"/>
                    <a:pt x="809" y="558"/>
                    <a:pt x="812" y="556"/>
                  </a:cubicBezTo>
                  <a:cubicBezTo>
                    <a:pt x="808" y="556"/>
                    <a:pt x="804" y="555"/>
                    <a:pt x="802" y="557"/>
                  </a:cubicBezTo>
                  <a:cubicBezTo>
                    <a:pt x="802" y="555"/>
                    <a:pt x="803" y="553"/>
                    <a:pt x="804" y="552"/>
                  </a:cubicBezTo>
                  <a:cubicBezTo>
                    <a:pt x="801" y="551"/>
                    <a:pt x="796" y="555"/>
                    <a:pt x="793" y="557"/>
                  </a:cubicBezTo>
                  <a:cubicBezTo>
                    <a:pt x="791" y="559"/>
                    <a:pt x="791" y="556"/>
                    <a:pt x="789" y="558"/>
                  </a:cubicBezTo>
                  <a:cubicBezTo>
                    <a:pt x="788" y="560"/>
                    <a:pt x="785" y="559"/>
                    <a:pt x="783" y="559"/>
                  </a:cubicBezTo>
                  <a:cubicBezTo>
                    <a:pt x="786" y="567"/>
                    <a:pt x="773" y="564"/>
                    <a:pt x="771" y="567"/>
                  </a:cubicBezTo>
                  <a:cubicBezTo>
                    <a:pt x="771" y="567"/>
                    <a:pt x="770" y="566"/>
                    <a:pt x="770" y="566"/>
                  </a:cubicBezTo>
                  <a:cubicBezTo>
                    <a:pt x="768" y="570"/>
                    <a:pt x="766" y="570"/>
                    <a:pt x="762" y="572"/>
                  </a:cubicBezTo>
                  <a:cubicBezTo>
                    <a:pt x="759" y="573"/>
                    <a:pt x="759" y="574"/>
                    <a:pt x="758" y="577"/>
                  </a:cubicBezTo>
                  <a:cubicBezTo>
                    <a:pt x="757" y="581"/>
                    <a:pt x="749" y="595"/>
                    <a:pt x="759" y="594"/>
                  </a:cubicBezTo>
                  <a:cubicBezTo>
                    <a:pt x="759" y="593"/>
                    <a:pt x="759" y="592"/>
                    <a:pt x="758" y="592"/>
                  </a:cubicBezTo>
                  <a:cubicBezTo>
                    <a:pt x="759" y="592"/>
                    <a:pt x="760" y="593"/>
                    <a:pt x="761" y="594"/>
                  </a:cubicBezTo>
                  <a:cubicBezTo>
                    <a:pt x="758" y="596"/>
                    <a:pt x="754" y="595"/>
                    <a:pt x="751" y="594"/>
                  </a:cubicBezTo>
                  <a:cubicBezTo>
                    <a:pt x="749" y="593"/>
                    <a:pt x="750" y="598"/>
                    <a:pt x="748" y="598"/>
                  </a:cubicBezTo>
                  <a:cubicBezTo>
                    <a:pt x="740" y="599"/>
                    <a:pt x="737" y="599"/>
                    <a:pt x="731" y="603"/>
                  </a:cubicBezTo>
                  <a:cubicBezTo>
                    <a:pt x="735" y="603"/>
                    <a:pt x="739" y="601"/>
                    <a:pt x="743" y="600"/>
                  </a:cubicBezTo>
                  <a:cubicBezTo>
                    <a:pt x="743" y="600"/>
                    <a:pt x="742" y="601"/>
                    <a:pt x="742" y="601"/>
                  </a:cubicBezTo>
                  <a:cubicBezTo>
                    <a:pt x="743" y="601"/>
                    <a:pt x="744" y="601"/>
                    <a:pt x="745" y="601"/>
                  </a:cubicBezTo>
                  <a:cubicBezTo>
                    <a:pt x="742" y="603"/>
                    <a:pt x="740" y="604"/>
                    <a:pt x="737" y="605"/>
                  </a:cubicBezTo>
                  <a:cubicBezTo>
                    <a:pt x="734" y="605"/>
                    <a:pt x="729" y="604"/>
                    <a:pt x="727" y="607"/>
                  </a:cubicBezTo>
                  <a:cubicBezTo>
                    <a:pt x="734" y="608"/>
                    <a:pt x="724"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5" y="634"/>
                    <a:pt x="716" y="632"/>
                  </a:cubicBezTo>
                  <a:cubicBezTo>
                    <a:pt x="715" y="631"/>
                    <a:pt x="716" y="627"/>
                    <a:pt x="712" y="628"/>
                  </a:cubicBezTo>
                  <a:cubicBezTo>
                    <a:pt x="712" y="625"/>
                    <a:pt x="713" y="623"/>
                    <a:pt x="714" y="620"/>
                  </a:cubicBezTo>
                  <a:cubicBezTo>
                    <a:pt x="714" y="620"/>
                    <a:pt x="716" y="615"/>
                    <a:pt x="714" y="616"/>
                  </a:cubicBezTo>
                  <a:cubicBezTo>
                    <a:pt x="708" y="621"/>
                    <a:pt x="710" y="623"/>
                    <a:pt x="711" y="631"/>
                  </a:cubicBezTo>
                  <a:cubicBezTo>
                    <a:pt x="710" y="629"/>
                    <a:pt x="708" y="628"/>
                    <a:pt x="706" y="628"/>
                  </a:cubicBezTo>
                  <a:cubicBezTo>
                    <a:pt x="707" y="630"/>
                    <a:pt x="711" y="630"/>
                    <a:pt x="712" y="633"/>
                  </a:cubicBezTo>
                  <a:cubicBezTo>
                    <a:pt x="713" y="634"/>
                    <a:pt x="711" y="639"/>
                    <a:pt x="711" y="641"/>
                  </a:cubicBezTo>
                  <a:cubicBezTo>
                    <a:pt x="712" y="643"/>
                    <a:pt x="716" y="642"/>
                    <a:pt x="715" y="647"/>
                  </a:cubicBezTo>
                  <a:cubicBezTo>
                    <a:pt x="714" y="651"/>
                    <a:pt x="712" y="650"/>
                    <a:pt x="708" y="651"/>
                  </a:cubicBezTo>
                  <a:cubicBezTo>
                    <a:pt x="711" y="651"/>
                    <a:pt x="716" y="650"/>
                    <a:pt x="715" y="655"/>
                  </a:cubicBezTo>
                  <a:cubicBezTo>
                    <a:pt x="715" y="656"/>
                    <a:pt x="709" y="657"/>
                    <a:pt x="708" y="657"/>
                  </a:cubicBezTo>
                  <a:cubicBezTo>
                    <a:pt x="708" y="657"/>
                    <a:pt x="709" y="658"/>
                    <a:pt x="710" y="659"/>
                  </a:cubicBezTo>
                  <a:cubicBezTo>
                    <a:pt x="709" y="659"/>
                    <a:pt x="708" y="660"/>
                    <a:pt x="706" y="660"/>
                  </a:cubicBezTo>
                  <a:cubicBezTo>
                    <a:pt x="708" y="664"/>
                    <a:pt x="710" y="660"/>
                    <a:pt x="712" y="662"/>
                  </a:cubicBezTo>
                  <a:cubicBezTo>
                    <a:pt x="711" y="663"/>
                    <a:pt x="709" y="664"/>
                    <a:pt x="707" y="664"/>
                  </a:cubicBezTo>
                  <a:cubicBezTo>
                    <a:pt x="706" y="665"/>
                    <a:pt x="704" y="663"/>
                    <a:pt x="703" y="664"/>
                  </a:cubicBezTo>
                  <a:cubicBezTo>
                    <a:pt x="701" y="665"/>
                    <a:pt x="699" y="669"/>
                    <a:pt x="698" y="671"/>
                  </a:cubicBezTo>
                  <a:cubicBezTo>
                    <a:pt x="697" y="673"/>
                    <a:pt x="693" y="672"/>
                    <a:pt x="691" y="675"/>
                  </a:cubicBezTo>
                  <a:cubicBezTo>
                    <a:pt x="690" y="677"/>
                    <a:pt x="688" y="679"/>
                    <a:pt x="686" y="681"/>
                  </a:cubicBezTo>
                  <a:cubicBezTo>
                    <a:pt x="678" y="685"/>
                    <a:pt x="677" y="688"/>
                    <a:pt x="673" y="696"/>
                  </a:cubicBezTo>
                  <a:cubicBezTo>
                    <a:pt x="671" y="700"/>
                    <a:pt x="672" y="708"/>
                    <a:pt x="674" y="712"/>
                  </a:cubicBezTo>
                  <a:cubicBezTo>
                    <a:pt x="677" y="719"/>
                    <a:pt x="679" y="725"/>
                    <a:pt x="682" y="733"/>
                  </a:cubicBezTo>
                  <a:cubicBezTo>
                    <a:pt x="683" y="737"/>
                    <a:pt x="684" y="747"/>
                    <a:pt x="681" y="750"/>
                  </a:cubicBezTo>
                  <a:cubicBezTo>
                    <a:pt x="679" y="752"/>
                    <a:pt x="677" y="755"/>
                    <a:pt x="674" y="751"/>
                  </a:cubicBezTo>
                  <a:cubicBezTo>
                    <a:pt x="674" y="750"/>
                    <a:pt x="669" y="746"/>
                    <a:pt x="669" y="746"/>
                  </a:cubicBezTo>
                  <a:cubicBezTo>
                    <a:pt x="668" y="742"/>
                    <a:pt x="667" y="740"/>
                    <a:pt x="665" y="737"/>
                  </a:cubicBezTo>
                  <a:cubicBezTo>
                    <a:pt x="664" y="734"/>
                    <a:pt x="662" y="732"/>
                    <a:pt x="663" y="729"/>
                  </a:cubicBezTo>
                  <a:cubicBezTo>
                    <a:pt x="663" y="729"/>
                    <a:pt x="662" y="730"/>
                    <a:pt x="662" y="730"/>
                  </a:cubicBezTo>
                  <a:cubicBezTo>
                    <a:pt x="660" y="725"/>
                    <a:pt x="665" y="719"/>
                    <a:pt x="660" y="715"/>
                  </a:cubicBezTo>
                  <a:cubicBezTo>
                    <a:pt x="656" y="713"/>
                    <a:pt x="654" y="707"/>
                    <a:pt x="649" y="709"/>
                  </a:cubicBezTo>
                  <a:cubicBezTo>
                    <a:pt x="646" y="709"/>
                    <a:pt x="643" y="711"/>
                    <a:pt x="641" y="710"/>
                  </a:cubicBezTo>
                  <a:cubicBezTo>
                    <a:pt x="639" y="708"/>
                    <a:pt x="636" y="706"/>
                    <a:pt x="634" y="705"/>
                  </a:cubicBezTo>
                  <a:cubicBezTo>
                    <a:pt x="629" y="704"/>
                    <a:pt x="622" y="709"/>
                    <a:pt x="621" y="702"/>
                  </a:cubicBezTo>
                  <a:cubicBezTo>
                    <a:pt x="620" y="708"/>
                    <a:pt x="606" y="704"/>
                    <a:pt x="602" y="707"/>
                  </a:cubicBezTo>
                  <a:cubicBezTo>
                    <a:pt x="605" y="707"/>
                    <a:pt x="616" y="709"/>
                    <a:pt x="607" y="713"/>
                  </a:cubicBezTo>
                  <a:cubicBezTo>
                    <a:pt x="608" y="713"/>
                    <a:pt x="613" y="715"/>
                    <a:pt x="613" y="715"/>
                  </a:cubicBezTo>
                  <a:cubicBezTo>
                    <a:pt x="613" y="718"/>
                    <a:pt x="611" y="719"/>
                    <a:pt x="610" y="718"/>
                  </a:cubicBezTo>
                  <a:cubicBezTo>
                    <a:pt x="611" y="715"/>
                    <a:pt x="607" y="714"/>
                    <a:pt x="605" y="713"/>
                  </a:cubicBezTo>
                  <a:cubicBezTo>
                    <a:pt x="605" y="715"/>
                    <a:pt x="604" y="716"/>
                    <a:pt x="604" y="717"/>
                  </a:cubicBezTo>
                  <a:cubicBezTo>
                    <a:pt x="602" y="713"/>
                    <a:pt x="600" y="717"/>
                    <a:pt x="598" y="715"/>
                  </a:cubicBezTo>
                  <a:cubicBezTo>
                    <a:pt x="594" y="713"/>
                    <a:pt x="593" y="711"/>
                    <a:pt x="589" y="712"/>
                  </a:cubicBezTo>
                  <a:cubicBezTo>
                    <a:pt x="587" y="713"/>
                    <a:pt x="584" y="711"/>
                    <a:pt x="582" y="710"/>
                  </a:cubicBezTo>
                  <a:cubicBezTo>
                    <a:pt x="578" y="708"/>
                    <a:pt x="572" y="713"/>
                    <a:pt x="568" y="714"/>
                  </a:cubicBezTo>
                  <a:cubicBezTo>
                    <a:pt x="562" y="717"/>
                    <a:pt x="547" y="728"/>
                    <a:pt x="547" y="737"/>
                  </a:cubicBezTo>
                  <a:cubicBezTo>
                    <a:pt x="547" y="740"/>
                    <a:pt x="550" y="743"/>
                    <a:pt x="550" y="745"/>
                  </a:cubicBezTo>
                  <a:cubicBezTo>
                    <a:pt x="551" y="747"/>
                    <a:pt x="549" y="750"/>
                    <a:pt x="548" y="752"/>
                  </a:cubicBezTo>
                  <a:cubicBezTo>
                    <a:pt x="547" y="757"/>
                    <a:pt x="545" y="762"/>
                    <a:pt x="545" y="767"/>
                  </a:cubicBezTo>
                  <a:cubicBezTo>
                    <a:pt x="545" y="780"/>
                    <a:pt x="547" y="789"/>
                    <a:pt x="554" y="800"/>
                  </a:cubicBezTo>
                  <a:cubicBezTo>
                    <a:pt x="558" y="806"/>
                    <a:pt x="560" y="811"/>
                    <a:pt x="567" y="813"/>
                  </a:cubicBezTo>
                  <a:cubicBezTo>
                    <a:pt x="568" y="813"/>
                    <a:pt x="570" y="817"/>
                    <a:pt x="571" y="816"/>
                  </a:cubicBezTo>
                  <a:cubicBezTo>
                    <a:pt x="574" y="815"/>
                    <a:pt x="577" y="814"/>
                    <a:pt x="580" y="813"/>
                  </a:cubicBezTo>
                  <a:cubicBezTo>
                    <a:pt x="583" y="812"/>
                    <a:pt x="585" y="812"/>
                    <a:pt x="587" y="811"/>
                  </a:cubicBezTo>
                  <a:cubicBezTo>
                    <a:pt x="590" y="811"/>
                    <a:pt x="591" y="814"/>
                    <a:pt x="592" y="813"/>
                  </a:cubicBezTo>
                  <a:cubicBezTo>
                    <a:pt x="593" y="813"/>
                    <a:pt x="595" y="812"/>
                    <a:pt x="596" y="812"/>
                  </a:cubicBezTo>
                  <a:cubicBezTo>
                    <a:pt x="596" y="811"/>
                    <a:pt x="595" y="809"/>
                    <a:pt x="596" y="809"/>
                  </a:cubicBezTo>
                  <a:cubicBezTo>
                    <a:pt x="598" y="806"/>
                    <a:pt x="599" y="806"/>
                    <a:pt x="600" y="802"/>
                  </a:cubicBezTo>
                  <a:cubicBezTo>
                    <a:pt x="602" y="797"/>
                    <a:pt x="601" y="790"/>
                    <a:pt x="607" y="788"/>
                  </a:cubicBezTo>
                  <a:cubicBezTo>
                    <a:pt x="610" y="787"/>
                    <a:pt x="618" y="785"/>
                    <a:pt x="620" y="786"/>
                  </a:cubicBezTo>
                  <a:cubicBezTo>
                    <a:pt x="623" y="786"/>
                    <a:pt x="633" y="784"/>
                    <a:pt x="630" y="791"/>
                  </a:cubicBezTo>
                  <a:cubicBezTo>
                    <a:pt x="628" y="794"/>
                    <a:pt x="625" y="802"/>
                    <a:pt x="623" y="802"/>
                  </a:cubicBezTo>
                  <a:cubicBezTo>
                    <a:pt x="624" y="803"/>
                    <a:pt x="623" y="804"/>
                    <a:pt x="625" y="804"/>
                  </a:cubicBezTo>
                  <a:cubicBezTo>
                    <a:pt x="625" y="805"/>
                    <a:pt x="624" y="806"/>
                    <a:pt x="623" y="806"/>
                  </a:cubicBezTo>
                  <a:cubicBezTo>
                    <a:pt x="623" y="807"/>
                    <a:pt x="623" y="807"/>
                    <a:pt x="623" y="807"/>
                  </a:cubicBezTo>
                  <a:cubicBezTo>
                    <a:pt x="624" y="807"/>
                    <a:pt x="624" y="806"/>
                    <a:pt x="625" y="806"/>
                  </a:cubicBezTo>
                  <a:cubicBezTo>
                    <a:pt x="623" y="809"/>
                    <a:pt x="623" y="813"/>
                    <a:pt x="622" y="816"/>
                  </a:cubicBezTo>
                  <a:cubicBezTo>
                    <a:pt x="621" y="815"/>
                    <a:pt x="620" y="812"/>
                    <a:pt x="620" y="810"/>
                  </a:cubicBezTo>
                  <a:cubicBezTo>
                    <a:pt x="620" y="811"/>
                    <a:pt x="619" y="813"/>
                    <a:pt x="618" y="814"/>
                  </a:cubicBezTo>
                  <a:cubicBezTo>
                    <a:pt x="622" y="814"/>
                    <a:pt x="617" y="823"/>
                    <a:pt x="619" y="826"/>
                  </a:cubicBezTo>
                  <a:cubicBezTo>
                    <a:pt x="620" y="829"/>
                    <a:pt x="616" y="834"/>
                    <a:pt x="614" y="836"/>
                  </a:cubicBezTo>
                  <a:cubicBezTo>
                    <a:pt x="620" y="838"/>
                    <a:pt x="626" y="836"/>
                    <a:pt x="633" y="837"/>
                  </a:cubicBezTo>
                  <a:cubicBezTo>
                    <a:pt x="635" y="837"/>
                    <a:pt x="637" y="835"/>
                    <a:pt x="640" y="836"/>
                  </a:cubicBezTo>
                  <a:cubicBezTo>
                    <a:pt x="643" y="836"/>
                    <a:pt x="647" y="836"/>
                    <a:pt x="649" y="837"/>
                  </a:cubicBezTo>
                  <a:cubicBezTo>
                    <a:pt x="655" y="839"/>
                    <a:pt x="659" y="843"/>
                    <a:pt x="658" y="850"/>
                  </a:cubicBezTo>
                  <a:cubicBezTo>
                    <a:pt x="657" y="854"/>
                    <a:pt x="656" y="859"/>
                    <a:pt x="656" y="863"/>
                  </a:cubicBezTo>
                  <a:cubicBezTo>
                    <a:pt x="655" y="866"/>
                    <a:pt x="653" y="868"/>
                    <a:pt x="653" y="870"/>
                  </a:cubicBezTo>
                  <a:cubicBezTo>
                    <a:pt x="652" y="882"/>
                    <a:pt x="666" y="901"/>
                    <a:pt x="676" y="896"/>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7" y="872"/>
                    <a:pt x="743" y="870"/>
                    <a:pt x="749" y="868"/>
                  </a:cubicBezTo>
                  <a:cubicBezTo>
                    <a:pt x="754" y="866"/>
                    <a:pt x="763" y="871"/>
                    <a:pt x="768" y="872"/>
                  </a:cubicBezTo>
                  <a:cubicBezTo>
                    <a:pt x="781" y="875"/>
                    <a:pt x="794" y="878"/>
                    <a:pt x="808" y="881"/>
                  </a:cubicBezTo>
                  <a:cubicBezTo>
                    <a:pt x="815" y="883"/>
                    <a:pt x="822" y="883"/>
                    <a:pt x="827"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3"/>
                    <a:pt x="927" y="974"/>
                  </a:cubicBezTo>
                  <a:cubicBezTo>
                    <a:pt x="937" y="978"/>
                    <a:pt x="948" y="982"/>
                    <a:pt x="958" y="986"/>
                  </a:cubicBezTo>
                  <a:cubicBezTo>
                    <a:pt x="969" y="989"/>
                    <a:pt x="980" y="993"/>
                    <a:pt x="990" y="997"/>
                  </a:cubicBezTo>
                  <a:cubicBezTo>
                    <a:pt x="999" y="1000"/>
                    <a:pt x="1008" y="1010"/>
                    <a:pt x="1016" y="1016"/>
                  </a:cubicBezTo>
                  <a:cubicBezTo>
                    <a:pt x="1017" y="1016"/>
                    <a:pt x="1027" y="1016"/>
                    <a:pt x="1027" y="1017"/>
                  </a:cubicBezTo>
                  <a:cubicBezTo>
                    <a:pt x="1028" y="1022"/>
                    <a:pt x="1030" y="1026"/>
                    <a:pt x="1031" y="1031"/>
                  </a:cubicBezTo>
                  <a:close/>
                  <a:moveTo>
                    <a:pt x="690" y="579"/>
                  </a:moveTo>
                  <a:cubicBezTo>
                    <a:pt x="690" y="583"/>
                    <a:pt x="680" y="585"/>
                    <a:pt x="676" y="585"/>
                  </a:cubicBezTo>
                  <a:cubicBezTo>
                    <a:pt x="672" y="585"/>
                    <a:pt x="671" y="585"/>
                    <a:pt x="667" y="588"/>
                  </a:cubicBezTo>
                  <a:cubicBezTo>
                    <a:pt x="665" y="591"/>
                    <a:pt x="663" y="593"/>
                    <a:pt x="660" y="591"/>
                  </a:cubicBezTo>
                  <a:cubicBezTo>
                    <a:pt x="660" y="589"/>
                    <a:pt x="663" y="588"/>
                    <a:pt x="665" y="587"/>
                  </a:cubicBezTo>
                  <a:cubicBezTo>
                    <a:pt x="663" y="585"/>
                    <a:pt x="663" y="586"/>
                    <a:pt x="663" y="584"/>
                  </a:cubicBezTo>
                  <a:cubicBezTo>
                    <a:pt x="660" y="587"/>
                    <a:pt x="658" y="590"/>
                    <a:pt x="656" y="594"/>
                  </a:cubicBezTo>
                  <a:cubicBezTo>
                    <a:pt x="658" y="595"/>
                    <a:pt x="659" y="595"/>
                    <a:pt x="661" y="596"/>
                  </a:cubicBezTo>
                  <a:cubicBezTo>
                    <a:pt x="661" y="596"/>
                    <a:pt x="660" y="597"/>
                    <a:pt x="660" y="597"/>
                  </a:cubicBezTo>
                  <a:cubicBezTo>
                    <a:pt x="667" y="598"/>
                    <a:pt x="670" y="594"/>
                    <a:pt x="676" y="592"/>
                  </a:cubicBezTo>
                  <a:cubicBezTo>
                    <a:pt x="682" y="590"/>
                    <a:pt x="686" y="587"/>
                    <a:pt x="691" y="583"/>
                  </a:cubicBezTo>
                  <a:cubicBezTo>
                    <a:pt x="692" y="581"/>
                    <a:pt x="692" y="580"/>
                    <a:pt x="690" y="579"/>
                  </a:cubicBezTo>
                  <a:close/>
                  <a:moveTo>
                    <a:pt x="700" y="577"/>
                  </a:moveTo>
                  <a:cubicBezTo>
                    <a:pt x="705" y="582"/>
                    <a:pt x="717" y="572"/>
                    <a:pt x="711" y="570"/>
                  </a:cubicBezTo>
                  <a:cubicBezTo>
                    <a:pt x="712" y="568"/>
                    <a:pt x="714" y="567"/>
                    <a:pt x="716" y="566"/>
                  </a:cubicBezTo>
                  <a:cubicBezTo>
                    <a:pt x="712" y="567"/>
                    <a:pt x="705" y="572"/>
                    <a:pt x="703" y="571"/>
                  </a:cubicBezTo>
                  <a:cubicBezTo>
                    <a:pt x="699" y="569"/>
                    <a:pt x="693" y="572"/>
                    <a:pt x="689" y="573"/>
                  </a:cubicBezTo>
                  <a:cubicBezTo>
                    <a:pt x="679" y="585"/>
                    <a:pt x="696" y="573"/>
                    <a:pt x="700" y="577"/>
                  </a:cubicBezTo>
                  <a:close/>
                  <a:moveTo>
                    <a:pt x="590" y="541"/>
                  </a:moveTo>
                  <a:cubicBezTo>
                    <a:pt x="593" y="542"/>
                    <a:pt x="596" y="540"/>
                    <a:pt x="599" y="539"/>
                  </a:cubicBezTo>
                  <a:cubicBezTo>
                    <a:pt x="599" y="540"/>
                    <a:pt x="599" y="541"/>
                    <a:pt x="598" y="541"/>
                  </a:cubicBezTo>
                  <a:cubicBezTo>
                    <a:pt x="606" y="546"/>
                    <a:pt x="617" y="530"/>
                    <a:pt x="623" y="534"/>
                  </a:cubicBezTo>
                  <a:cubicBezTo>
                    <a:pt x="620" y="535"/>
                    <a:pt x="618" y="538"/>
                    <a:pt x="617" y="541"/>
                  </a:cubicBezTo>
                  <a:cubicBezTo>
                    <a:pt x="620" y="539"/>
                    <a:pt x="622" y="539"/>
                    <a:pt x="624" y="542"/>
                  </a:cubicBezTo>
                  <a:cubicBezTo>
                    <a:pt x="626" y="544"/>
                    <a:pt x="628" y="543"/>
                    <a:pt x="630" y="544"/>
                  </a:cubicBezTo>
                  <a:cubicBezTo>
                    <a:pt x="631" y="545"/>
                    <a:pt x="642" y="541"/>
                    <a:pt x="644" y="541"/>
                  </a:cubicBezTo>
                  <a:cubicBezTo>
                    <a:pt x="643" y="544"/>
                    <a:pt x="647" y="543"/>
                    <a:pt x="649" y="544"/>
                  </a:cubicBezTo>
                  <a:cubicBezTo>
                    <a:pt x="650" y="545"/>
                    <a:pt x="651" y="548"/>
                    <a:pt x="653" y="550"/>
                  </a:cubicBezTo>
                  <a:cubicBezTo>
                    <a:pt x="650" y="549"/>
                    <a:pt x="647" y="548"/>
                    <a:pt x="646" y="551"/>
                  </a:cubicBezTo>
                  <a:cubicBezTo>
                    <a:pt x="642" y="546"/>
                    <a:pt x="634" y="549"/>
                    <a:pt x="632" y="553"/>
                  </a:cubicBezTo>
                  <a:cubicBezTo>
                    <a:pt x="631" y="553"/>
                    <a:pt x="631" y="553"/>
                    <a:pt x="631" y="553"/>
                  </a:cubicBezTo>
                  <a:cubicBezTo>
                    <a:pt x="631" y="552"/>
                    <a:pt x="632" y="551"/>
                    <a:pt x="632" y="551"/>
                  </a:cubicBezTo>
                  <a:cubicBezTo>
                    <a:pt x="631" y="552"/>
                    <a:pt x="630" y="552"/>
                    <a:pt x="629" y="553"/>
                  </a:cubicBezTo>
                  <a:cubicBezTo>
                    <a:pt x="629" y="552"/>
                    <a:pt x="629" y="551"/>
                    <a:pt x="629" y="550"/>
                  </a:cubicBezTo>
                  <a:cubicBezTo>
                    <a:pt x="626" y="553"/>
                    <a:pt x="621" y="560"/>
                    <a:pt x="621" y="564"/>
                  </a:cubicBezTo>
                  <a:cubicBezTo>
                    <a:pt x="624" y="565"/>
                    <a:pt x="625" y="559"/>
                    <a:pt x="628" y="557"/>
                  </a:cubicBezTo>
                  <a:cubicBezTo>
                    <a:pt x="628" y="560"/>
                    <a:pt x="625" y="564"/>
                    <a:pt x="625" y="567"/>
                  </a:cubicBezTo>
                  <a:cubicBezTo>
                    <a:pt x="624" y="571"/>
                    <a:pt x="622" y="576"/>
                    <a:pt x="622" y="580"/>
                  </a:cubicBezTo>
                  <a:cubicBezTo>
                    <a:pt x="622" y="586"/>
                    <a:pt x="626" y="603"/>
                    <a:pt x="632" y="590"/>
                  </a:cubicBezTo>
                  <a:cubicBezTo>
                    <a:pt x="635" y="583"/>
                    <a:pt x="634" y="579"/>
                    <a:pt x="633" y="572"/>
                  </a:cubicBezTo>
                  <a:cubicBezTo>
                    <a:pt x="632" y="564"/>
                    <a:pt x="637" y="563"/>
                    <a:pt x="639" y="558"/>
                  </a:cubicBezTo>
                  <a:cubicBezTo>
                    <a:pt x="639" y="559"/>
                    <a:pt x="639" y="561"/>
                    <a:pt x="639" y="562"/>
                  </a:cubicBezTo>
                  <a:cubicBezTo>
                    <a:pt x="641" y="560"/>
                    <a:pt x="640" y="556"/>
                    <a:pt x="645" y="556"/>
                  </a:cubicBezTo>
                  <a:cubicBezTo>
                    <a:pt x="641" y="551"/>
                    <a:pt x="648" y="552"/>
                    <a:pt x="651" y="554"/>
                  </a:cubicBezTo>
                  <a:cubicBezTo>
                    <a:pt x="653" y="557"/>
                    <a:pt x="656" y="555"/>
                    <a:pt x="657" y="560"/>
                  </a:cubicBezTo>
                  <a:cubicBezTo>
                    <a:pt x="657" y="560"/>
                    <a:pt x="657" y="560"/>
                    <a:pt x="656" y="560"/>
                  </a:cubicBezTo>
                  <a:cubicBezTo>
                    <a:pt x="658" y="562"/>
                    <a:pt x="658" y="566"/>
                    <a:pt x="656" y="568"/>
                  </a:cubicBezTo>
                  <a:cubicBezTo>
                    <a:pt x="655" y="568"/>
                    <a:pt x="652" y="572"/>
                    <a:pt x="652" y="573"/>
                  </a:cubicBezTo>
                  <a:cubicBezTo>
                    <a:pt x="653" y="575"/>
                    <a:pt x="659" y="570"/>
                    <a:pt x="660" y="570"/>
                  </a:cubicBezTo>
                  <a:cubicBezTo>
                    <a:pt x="663" y="570"/>
                    <a:pt x="663" y="579"/>
                    <a:pt x="664" y="581"/>
                  </a:cubicBezTo>
                  <a:cubicBezTo>
                    <a:pt x="666" y="579"/>
                    <a:pt x="668" y="577"/>
                    <a:pt x="669" y="575"/>
                  </a:cubicBezTo>
                  <a:cubicBezTo>
                    <a:pt x="670" y="574"/>
                    <a:pt x="669" y="570"/>
                    <a:pt x="670" y="569"/>
                  </a:cubicBezTo>
                  <a:cubicBezTo>
                    <a:pt x="671" y="565"/>
                    <a:pt x="675" y="560"/>
                    <a:pt x="670" y="558"/>
                  </a:cubicBezTo>
                  <a:cubicBezTo>
                    <a:pt x="674" y="556"/>
                    <a:pt x="672" y="561"/>
                    <a:pt x="675" y="560"/>
                  </a:cubicBezTo>
                  <a:cubicBezTo>
                    <a:pt x="675" y="561"/>
                    <a:pt x="675" y="562"/>
                    <a:pt x="674" y="563"/>
                  </a:cubicBezTo>
                  <a:cubicBezTo>
                    <a:pt x="675" y="563"/>
                    <a:pt x="675" y="563"/>
                    <a:pt x="675" y="564"/>
                  </a:cubicBezTo>
                  <a:cubicBezTo>
                    <a:pt x="677" y="562"/>
                    <a:pt x="681" y="565"/>
                    <a:pt x="683" y="564"/>
                  </a:cubicBezTo>
                  <a:cubicBezTo>
                    <a:pt x="683" y="564"/>
                    <a:pt x="682" y="561"/>
                    <a:pt x="685" y="563"/>
                  </a:cubicBezTo>
                  <a:cubicBezTo>
                    <a:pt x="682" y="559"/>
                    <a:pt x="682" y="551"/>
                    <a:pt x="676" y="550"/>
                  </a:cubicBezTo>
                  <a:cubicBezTo>
                    <a:pt x="671" y="549"/>
                    <a:pt x="665" y="549"/>
                    <a:pt x="659" y="547"/>
                  </a:cubicBezTo>
                  <a:cubicBezTo>
                    <a:pt x="658" y="547"/>
                    <a:pt x="647" y="544"/>
                    <a:pt x="648" y="543"/>
                  </a:cubicBezTo>
                  <a:cubicBezTo>
                    <a:pt x="649" y="541"/>
                    <a:pt x="648" y="540"/>
                    <a:pt x="647" y="539"/>
                  </a:cubicBezTo>
                  <a:cubicBezTo>
                    <a:pt x="646" y="538"/>
                    <a:pt x="648" y="537"/>
                    <a:pt x="647" y="535"/>
                  </a:cubicBezTo>
                  <a:cubicBezTo>
                    <a:pt x="646" y="532"/>
                    <a:pt x="643" y="534"/>
                    <a:pt x="645" y="528"/>
                  </a:cubicBezTo>
                  <a:cubicBezTo>
                    <a:pt x="637" y="530"/>
                    <a:pt x="637" y="526"/>
                    <a:pt x="633" y="520"/>
                  </a:cubicBezTo>
                  <a:cubicBezTo>
                    <a:pt x="631" y="517"/>
                    <a:pt x="629" y="521"/>
                    <a:pt x="627" y="520"/>
                  </a:cubicBezTo>
                  <a:cubicBezTo>
                    <a:pt x="624" y="519"/>
                    <a:pt x="622" y="517"/>
                    <a:pt x="619" y="517"/>
                  </a:cubicBezTo>
                  <a:cubicBezTo>
                    <a:pt x="622" y="520"/>
                    <a:pt x="619" y="521"/>
                    <a:pt x="617" y="523"/>
                  </a:cubicBezTo>
                  <a:cubicBezTo>
                    <a:pt x="617" y="522"/>
                    <a:pt x="618" y="520"/>
                    <a:pt x="618" y="519"/>
                  </a:cubicBezTo>
                  <a:cubicBezTo>
                    <a:pt x="616" y="520"/>
                    <a:pt x="616" y="523"/>
                    <a:pt x="614" y="524"/>
                  </a:cubicBezTo>
                  <a:cubicBezTo>
                    <a:pt x="614" y="523"/>
                    <a:pt x="614" y="522"/>
                    <a:pt x="615" y="521"/>
                  </a:cubicBezTo>
                  <a:cubicBezTo>
                    <a:pt x="611" y="522"/>
                    <a:pt x="612" y="526"/>
                    <a:pt x="609" y="527"/>
                  </a:cubicBezTo>
                  <a:cubicBezTo>
                    <a:pt x="606" y="529"/>
                    <a:pt x="602" y="530"/>
                    <a:pt x="599" y="532"/>
                  </a:cubicBezTo>
                  <a:cubicBezTo>
                    <a:pt x="596" y="535"/>
                    <a:pt x="593" y="538"/>
                    <a:pt x="590" y="541"/>
                  </a:cubicBezTo>
                  <a:close/>
                  <a:moveTo>
                    <a:pt x="392" y="300"/>
                  </a:moveTo>
                  <a:cubicBezTo>
                    <a:pt x="391" y="300"/>
                    <a:pt x="390" y="299"/>
                    <a:pt x="389" y="299"/>
                  </a:cubicBezTo>
                  <a:cubicBezTo>
                    <a:pt x="390" y="298"/>
                    <a:pt x="390" y="297"/>
                    <a:pt x="391" y="297"/>
                  </a:cubicBezTo>
                  <a:cubicBezTo>
                    <a:pt x="388" y="296"/>
                    <a:pt x="385" y="301"/>
                    <a:pt x="382" y="301"/>
                  </a:cubicBezTo>
                  <a:cubicBezTo>
                    <a:pt x="377" y="302"/>
                    <a:pt x="375" y="302"/>
                    <a:pt x="370" y="300"/>
                  </a:cubicBezTo>
                  <a:cubicBezTo>
                    <a:pt x="371" y="296"/>
                    <a:pt x="377" y="295"/>
                    <a:pt x="380" y="294"/>
                  </a:cubicBezTo>
                  <a:cubicBezTo>
                    <a:pt x="374" y="291"/>
                    <a:pt x="372" y="291"/>
                    <a:pt x="366" y="293"/>
                  </a:cubicBezTo>
                  <a:cubicBezTo>
                    <a:pt x="362" y="295"/>
                    <a:pt x="358" y="296"/>
                    <a:pt x="354" y="298"/>
                  </a:cubicBezTo>
                  <a:cubicBezTo>
                    <a:pt x="349" y="299"/>
                    <a:pt x="345" y="300"/>
                    <a:pt x="340" y="301"/>
                  </a:cubicBezTo>
                  <a:cubicBezTo>
                    <a:pt x="338" y="302"/>
                    <a:pt x="328" y="302"/>
                    <a:pt x="335" y="307"/>
                  </a:cubicBezTo>
                  <a:cubicBezTo>
                    <a:pt x="336" y="307"/>
                    <a:pt x="337" y="306"/>
                    <a:pt x="337" y="306"/>
                  </a:cubicBezTo>
                  <a:cubicBezTo>
                    <a:pt x="337" y="305"/>
                    <a:pt x="337" y="305"/>
                    <a:pt x="336" y="304"/>
                  </a:cubicBezTo>
                  <a:cubicBezTo>
                    <a:pt x="339" y="303"/>
                    <a:pt x="347" y="303"/>
                    <a:pt x="350" y="304"/>
                  </a:cubicBezTo>
                  <a:cubicBezTo>
                    <a:pt x="349" y="303"/>
                    <a:pt x="349" y="303"/>
                    <a:pt x="349" y="302"/>
                  </a:cubicBezTo>
                  <a:cubicBezTo>
                    <a:pt x="354" y="302"/>
                    <a:pt x="359" y="302"/>
                    <a:pt x="363" y="305"/>
                  </a:cubicBezTo>
                  <a:cubicBezTo>
                    <a:pt x="361" y="309"/>
                    <a:pt x="355" y="306"/>
                    <a:pt x="351" y="307"/>
                  </a:cubicBezTo>
                  <a:cubicBezTo>
                    <a:pt x="353" y="308"/>
                    <a:pt x="354" y="309"/>
                    <a:pt x="355" y="311"/>
                  </a:cubicBezTo>
                  <a:cubicBezTo>
                    <a:pt x="353" y="311"/>
                    <a:pt x="351" y="312"/>
                    <a:pt x="350" y="313"/>
                  </a:cubicBezTo>
                  <a:cubicBezTo>
                    <a:pt x="353" y="317"/>
                    <a:pt x="348" y="317"/>
                    <a:pt x="346" y="318"/>
                  </a:cubicBezTo>
                  <a:cubicBezTo>
                    <a:pt x="349" y="320"/>
                    <a:pt x="352" y="318"/>
                    <a:pt x="356" y="320"/>
                  </a:cubicBezTo>
                  <a:cubicBezTo>
                    <a:pt x="358" y="321"/>
                    <a:pt x="361" y="315"/>
                    <a:pt x="363" y="314"/>
                  </a:cubicBezTo>
                  <a:cubicBezTo>
                    <a:pt x="367" y="311"/>
                    <a:pt x="373" y="313"/>
                    <a:pt x="368" y="316"/>
                  </a:cubicBezTo>
                  <a:cubicBezTo>
                    <a:pt x="366" y="318"/>
                    <a:pt x="366" y="319"/>
                    <a:pt x="365" y="320"/>
                  </a:cubicBezTo>
                  <a:cubicBezTo>
                    <a:pt x="364" y="321"/>
                    <a:pt x="362" y="321"/>
                    <a:pt x="361" y="322"/>
                  </a:cubicBezTo>
                  <a:cubicBezTo>
                    <a:pt x="366" y="326"/>
                    <a:pt x="371" y="314"/>
                    <a:pt x="377" y="315"/>
                  </a:cubicBezTo>
                  <a:cubicBezTo>
                    <a:pt x="376" y="313"/>
                    <a:pt x="374" y="312"/>
                    <a:pt x="372" y="312"/>
                  </a:cubicBezTo>
                  <a:cubicBezTo>
                    <a:pt x="377" y="306"/>
                    <a:pt x="387" y="314"/>
                    <a:pt x="389" y="308"/>
                  </a:cubicBezTo>
                  <a:cubicBezTo>
                    <a:pt x="389" y="309"/>
                    <a:pt x="387" y="309"/>
                    <a:pt x="387" y="309"/>
                  </a:cubicBezTo>
                  <a:cubicBezTo>
                    <a:pt x="387" y="305"/>
                    <a:pt x="389" y="307"/>
                    <a:pt x="390" y="305"/>
                  </a:cubicBezTo>
                  <a:cubicBezTo>
                    <a:pt x="391" y="303"/>
                    <a:pt x="391" y="302"/>
                    <a:pt x="392" y="300"/>
                  </a:cubicBezTo>
                  <a:close/>
                  <a:moveTo>
                    <a:pt x="459" y="350"/>
                  </a:moveTo>
                  <a:cubicBezTo>
                    <a:pt x="453" y="348"/>
                    <a:pt x="445" y="346"/>
                    <a:pt x="440" y="350"/>
                  </a:cubicBezTo>
                  <a:cubicBezTo>
                    <a:pt x="438" y="352"/>
                    <a:pt x="437" y="355"/>
                    <a:pt x="435" y="356"/>
                  </a:cubicBezTo>
                  <a:cubicBezTo>
                    <a:pt x="433" y="359"/>
                    <a:pt x="431" y="360"/>
                    <a:pt x="428" y="360"/>
                  </a:cubicBezTo>
                  <a:cubicBezTo>
                    <a:pt x="425" y="360"/>
                    <a:pt x="419" y="360"/>
                    <a:pt x="417" y="356"/>
                  </a:cubicBezTo>
                  <a:cubicBezTo>
                    <a:pt x="417" y="355"/>
                    <a:pt x="411" y="356"/>
                    <a:pt x="410" y="353"/>
                  </a:cubicBezTo>
                  <a:cubicBezTo>
                    <a:pt x="409" y="352"/>
                    <a:pt x="404" y="350"/>
                    <a:pt x="403" y="351"/>
                  </a:cubicBezTo>
                  <a:cubicBezTo>
                    <a:pt x="402" y="352"/>
                    <a:pt x="409" y="355"/>
                    <a:pt x="410" y="355"/>
                  </a:cubicBezTo>
                  <a:cubicBezTo>
                    <a:pt x="408" y="359"/>
                    <a:pt x="418" y="362"/>
                    <a:pt x="412" y="364"/>
                  </a:cubicBezTo>
                  <a:cubicBezTo>
                    <a:pt x="410" y="364"/>
                    <a:pt x="408" y="363"/>
                    <a:pt x="407" y="365"/>
                  </a:cubicBezTo>
                  <a:cubicBezTo>
                    <a:pt x="405" y="367"/>
                    <a:pt x="406" y="368"/>
                    <a:pt x="403" y="369"/>
                  </a:cubicBezTo>
                  <a:cubicBezTo>
                    <a:pt x="404" y="369"/>
                    <a:pt x="404" y="369"/>
                    <a:pt x="405" y="370"/>
                  </a:cubicBezTo>
                  <a:cubicBezTo>
                    <a:pt x="403" y="371"/>
                    <a:pt x="400" y="370"/>
                    <a:pt x="398" y="370"/>
                  </a:cubicBezTo>
                  <a:cubicBezTo>
                    <a:pt x="398" y="370"/>
                    <a:pt x="398" y="371"/>
                    <a:pt x="398" y="371"/>
                  </a:cubicBezTo>
                  <a:cubicBezTo>
                    <a:pt x="395" y="371"/>
                    <a:pt x="393" y="370"/>
                    <a:pt x="391" y="370"/>
                  </a:cubicBezTo>
                  <a:cubicBezTo>
                    <a:pt x="394" y="374"/>
                    <a:pt x="403" y="375"/>
                    <a:pt x="408" y="376"/>
                  </a:cubicBezTo>
                  <a:cubicBezTo>
                    <a:pt x="411" y="377"/>
                    <a:pt x="423" y="375"/>
                    <a:pt x="421" y="371"/>
                  </a:cubicBezTo>
                  <a:cubicBezTo>
                    <a:pt x="425" y="367"/>
                    <a:pt x="428" y="368"/>
                    <a:pt x="432" y="366"/>
                  </a:cubicBezTo>
                  <a:cubicBezTo>
                    <a:pt x="434" y="365"/>
                    <a:pt x="437" y="362"/>
                    <a:pt x="439" y="360"/>
                  </a:cubicBezTo>
                  <a:cubicBezTo>
                    <a:pt x="438" y="360"/>
                    <a:pt x="438" y="360"/>
                    <a:pt x="437" y="360"/>
                  </a:cubicBezTo>
                  <a:cubicBezTo>
                    <a:pt x="440" y="358"/>
                    <a:pt x="441" y="356"/>
                    <a:pt x="444" y="355"/>
                  </a:cubicBezTo>
                  <a:cubicBezTo>
                    <a:pt x="447" y="355"/>
                    <a:pt x="449" y="356"/>
                    <a:pt x="451" y="353"/>
                  </a:cubicBezTo>
                  <a:cubicBezTo>
                    <a:pt x="449" y="354"/>
                    <a:pt x="449" y="354"/>
                    <a:pt x="447" y="353"/>
                  </a:cubicBezTo>
                  <a:cubicBezTo>
                    <a:pt x="449" y="353"/>
                    <a:pt x="451" y="352"/>
                    <a:pt x="453" y="352"/>
                  </a:cubicBezTo>
                  <a:cubicBezTo>
                    <a:pt x="451" y="352"/>
                    <a:pt x="449" y="352"/>
                    <a:pt x="447" y="351"/>
                  </a:cubicBezTo>
                  <a:cubicBezTo>
                    <a:pt x="449" y="351"/>
                    <a:pt x="450" y="351"/>
                    <a:pt x="452" y="351"/>
                  </a:cubicBezTo>
                  <a:cubicBezTo>
                    <a:pt x="447" y="349"/>
                    <a:pt x="442" y="353"/>
                    <a:pt x="437" y="356"/>
                  </a:cubicBezTo>
                  <a:cubicBezTo>
                    <a:pt x="439" y="350"/>
                    <a:pt x="455" y="346"/>
                    <a:pt x="456" y="353"/>
                  </a:cubicBezTo>
                  <a:cubicBezTo>
                    <a:pt x="457" y="352"/>
                    <a:pt x="458" y="351"/>
                    <a:pt x="459" y="350"/>
                  </a:cubicBezTo>
                  <a:close/>
                  <a:moveTo>
                    <a:pt x="545" y="485"/>
                  </a:moveTo>
                  <a:cubicBezTo>
                    <a:pt x="545" y="481"/>
                    <a:pt x="545" y="483"/>
                    <a:pt x="547" y="482"/>
                  </a:cubicBezTo>
                  <a:cubicBezTo>
                    <a:pt x="547" y="483"/>
                    <a:pt x="547" y="483"/>
                    <a:pt x="547" y="484"/>
                  </a:cubicBezTo>
                  <a:cubicBezTo>
                    <a:pt x="547" y="484"/>
                    <a:pt x="547" y="484"/>
                    <a:pt x="547" y="483"/>
                  </a:cubicBezTo>
                  <a:cubicBezTo>
                    <a:pt x="550" y="484"/>
                    <a:pt x="549" y="487"/>
                    <a:pt x="549" y="489"/>
                  </a:cubicBezTo>
                  <a:cubicBezTo>
                    <a:pt x="550" y="488"/>
                    <a:pt x="551" y="486"/>
                    <a:pt x="553" y="487"/>
                  </a:cubicBezTo>
                  <a:cubicBezTo>
                    <a:pt x="554" y="488"/>
                    <a:pt x="552" y="491"/>
                    <a:pt x="551" y="492"/>
                  </a:cubicBezTo>
                  <a:cubicBezTo>
                    <a:pt x="552" y="491"/>
                    <a:pt x="553" y="491"/>
                    <a:pt x="554" y="491"/>
                  </a:cubicBezTo>
                  <a:cubicBezTo>
                    <a:pt x="551" y="493"/>
                    <a:pt x="551" y="497"/>
                    <a:pt x="552" y="500"/>
                  </a:cubicBezTo>
                  <a:cubicBezTo>
                    <a:pt x="553" y="504"/>
                    <a:pt x="555" y="500"/>
                    <a:pt x="555" y="498"/>
                  </a:cubicBezTo>
                  <a:cubicBezTo>
                    <a:pt x="555" y="498"/>
                    <a:pt x="556" y="498"/>
                    <a:pt x="556" y="499"/>
                  </a:cubicBezTo>
                  <a:cubicBezTo>
                    <a:pt x="555" y="496"/>
                    <a:pt x="558" y="492"/>
                    <a:pt x="556" y="491"/>
                  </a:cubicBezTo>
                  <a:cubicBezTo>
                    <a:pt x="554" y="489"/>
                    <a:pt x="552" y="484"/>
                    <a:pt x="551" y="482"/>
                  </a:cubicBezTo>
                  <a:cubicBezTo>
                    <a:pt x="550" y="478"/>
                    <a:pt x="542" y="461"/>
                    <a:pt x="545" y="459"/>
                  </a:cubicBezTo>
                  <a:cubicBezTo>
                    <a:pt x="545" y="459"/>
                    <a:pt x="545" y="459"/>
                    <a:pt x="545" y="459"/>
                  </a:cubicBezTo>
                  <a:cubicBezTo>
                    <a:pt x="544" y="460"/>
                    <a:pt x="543" y="460"/>
                    <a:pt x="542" y="460"/>
                  </a:cubicBezTo>
                  <a:cubicBezTo>
                    <a:pt x="542" y="458"/>
                    <a:pt x="543" y="457"/>
                    <a:pt x="545" y="456"/>
                  </a:cubicBezTo>
                  <a:cubicBezTo>
                    <a:pt x="545" y="456"/>
                    <a:pt x="543" y="455"/>
                    <a:pt x="543" y="455"/>
                  </a:cubicBezTo>
                  <a:cubicBezTo>
                    <a:pt x="541" y="459"/>
                    <a:pt x="541" y="461"/>
                    <a:pt x="544" y="463"/>
                  </a:cubicBezTo>
                  <a:cubicBezTo>
                    <a:pt x="542" y="462"/>
                    <a:pt x="536" y="459"/>
                    <a:pt x="535" y="464"/>
                  </a:cubicBezTo>
                  <a:cubicBezTo>
                    <a:pt x="533" y="471"/>
                    <a:pt x="534" y="470"/>
                    <a:pt x="540" y="471"/>
                  </a:cubicBezTo>
                  <a:cubicBezTo>
                    <a:pt x="533" y="473"/>
                    <a:pt x="541" y="480"/>
                    <a:pt x="543" y="483"/>
                  </a:cubicBezTo>
                  <a:cubicBezTo>
                    <a:pt x="543" y="484"/>
                    <a:pt x="544" y="484"/>
                    <a:pt x="545" y="485"/>
                  </a:cubicBezTo>
                  <a:close/>
                  <a:moveTo>
                    <a:pt x="18" y="383"/>
                  </a:moveTo>
                  <a:cubicBezTo>
                    <a:pt x="13" y="381"/>
                    <a:pt x="10" y="385"/>
                    <a:pt x="5" y="384"/>
                  </a:cubicBezTo>
                  <a:cubicBezTo>
                    <a:pt x="7" y="388"/>
                    <a:pt x="11" y="388"/>
                    <a:pt x="14" y="389"/>
                  </a:cubicBezTo>
                  <a:cubicBezTo>
                    <a:pt x="15" y="387"/>
                    <a:pt x="17" y="388"/>
                    <a:pt x="19" y="388"/>
                  </a:cubicBezTo>
                  <a:cubicBezTo>
                    <a:pt x="19" y="387"/>
                    <a:pt x="19" y="387"/>
                    <a:pt x="19" y="386"/>
                  </a:cubicBezTo>
                  <a:cubicBezTo>
                    <a:pt x="19" y="385"/>
                    <a:pt x="17" y="385"/>
                    <a:pt x="18" y="383"/>
                  </a:cubicBezTo>
                  <a:close/>
                  <a:moveTo>
                    <a:pt x="332" y="216"/>
                  </a:moveTo>
                  <a:cubicBezTo>
                    <a:pt x="337" y="219"/>
                    <a:pt x="340" y="220"/>
                    <a:pt x="344" y="224"/>
                  </a:cubicBezTo>
                  <a:cubicBezTo>
                    <a:pt x="350" y="231"/>
                    <a:pt x="349" y="231"/>
                    <a:pt x="357" y="227"/>
                  </a:cubicBezTo>
                  <a:cubicBezTo>
                    <a:pt x="358" y="226"/>
                    <a:pt x="359" y="225"/>
                    <a:pt x="360" y="225"/>
                  </a:cubicBezTo>
                  <a:cubicBezTo>
                    <a:pt x="361" y="224"/>
                    <a:pt x="361" y="226"/>
                    <a:pt x="361" y="226"/>
                  </a:cubicBezTo>
                  <a:cubicBezTo>
                    <a:pt x="364" y="226"/>
                    <a:pt x="366" y="224"/>
                    <a:pt x="369" y="223"/>
                  </a:cubicBezTo>
                  <a:cubicBezTo>
                    <a:pt x="371" y="212"/>
                    <a:pt x="371" y="212"/>
                    <a:pt x="371" y="212"/>
                  </a:cubicBezTo>
                  <a:cubicBezTo>
                    <a:pt x="374" y="215"/>
                    <a:pt x="378" y="212"/>
                    <a:pt x="379" y="208"/>
                  </a:cubicBezTo>
                  <a:cubicBezTo>
                    <a:pt x="380" y="205"/>
                    <a:pt x="381" y="205"/>
                    <a:pt x="384" y="204"/>
                  </a:cubicBezTo>
                  <a:cubicBezTo>
                    <a:pt x="390" y="201"/>
                    <a:pt x="400" y="199"/>
                    <a:pt x="405" y="194"/>
                  </a:cubicBezTo>
                  <a:cubicBezTo>
                    <a:pt x="409" y="191"/>
                    <a:pt x="409" y="190"/>
                    <a:pt x="405" y="187"/>
                  </a:cubicBezTo>
                  <a:cubicBezTo>
                    <a:pt x="402" y="185"/>
                    <a:pt x="399" y="183"/>
                    <a:pt x="396" y="182"/>
                  </a:cubicBezTo>
                  <a:cubicBezTo>
                    <a:pt x="390" y="179"/>
                    <a:pt x="384" y="177"/>
                    <a:pt x="379" y="183"/>
                  </a:cubicBezTo>
                  <a:cubicBezTo>
                    <a:pt x="379" y="182"/>
                    <a:pt x="379" y="180"/>
                    <a:pt x="379" y="180"/>
                  </a:cubicBezTo>
                  <a:cubicBezTo>
                    <a:pt x="372" y="182"/>
                    <a:pt x="366" y="173"/>
                    <a:pt x="360" y="174"/>
                  </a:cubicBezTo>
                  <a:cubicBezTo>
                    <a:pt x="352" y="175"/>
                    <a:pt x="344" y="176"/>
                    <a:pt x="336" y="178"/>
                  </a:cubicBezTo>
                  <a:cubicBezTo>
                    <a:pt x="338" y="180"/>
                    <a:pt x="343" y="188"/>
                    <a:pt x="342" y="189"/>
                  </a:cubicBezTo>
                  <a:cubicBezTo>
                    <a:pt x="339" y="191"/>
                    <a:pt x="333" y="197"/>
                    <a:pt x="337" y="201"/>
                  </a:cubicBezTo>
                  <a:cubicBezTo>
                    <a:pt x="330" y="201"/>
                    <a:pt x="335" y="204"/>
                    <a:pt x="333" y="207"/>
                  </a:cubicBezTo>
                  <a:cubicBezTo>
                    <a:pt x="331" y="210"/>
                    <a:pt x="327" y="213"/>
                    <a:pt x="328" y="217"/>
                  </a:cubicBezTo>
                  <a:cubicBezTo>
                    <a:pt x="329" y="217"/>
                    <a:pt x="331" y="217"/>
                    <a:pt x="332" y="216"/>
                  </a:cubicBezTo>
                  <a:close/>
                  <a:moveTo>
                    <a:pt x="362" y="151"/>
                  </a:moveTo>
                  <a:cubicBezTo>
                    <a:pt x="366" y="152"/>
                    <a:pt x="364" y="149"/>
                    <a:pt x="365" y="148"/>
                  </a:cubicBezTo>
                  <a:cubicBezTo>
                    <a:pt x="367" y="146"/>
                    <a:pt x="370" y="148"/>
                    <a:pt x="370" y="153"/>
                  </a:cubicBezTo>
                  <a:cubicBezTo>
                    <a:pt x="372" y="152"/>
                    <a:pt x="375" y="152"/>
                    <a:pt x="376" y="150"/>
                  </a:cubicBezTo>
                  <a:cubicBezTo>
                    <a:pt x="378" y="148"/>
                    <a:pt x="373" y="144"/>
                    <a:pt x="376" y="143"/>
                  </a:cubicBezTo>
                  <a:cubicBezTo>
                    <a:pt x="378" y="142"/>
                    <a:pt x="379" y="149"/>
                    <a:pt x="382" y="145"/>
                  </a:cubicBezTo>
                  <a:cubicBezTo>
                    <a:pt x="384" y="143"/>
                    <a:pt x="383" y="141"/>
                    <a:pt x="381" y="140"/>
                  </a:cubicBezTo>
                  <a:cubicBezTo>
                    <a:pt x="383" y="139"/>
                    <a:pt x="386" y="141"/>
                    <a:pt x="386" y="137"/>
                  </a:cubicBezTo>
                  <a:cubicBezTo>
                    <a:pt x="386" y="134"/>
                    <a:pt x="389" y="135"/>
                    <a:pt x="390" y="136"/>
                  </a:cubicBezTo>
                  <a:cubicBezTo>
                    <a:pt x="384" y="140"/>
                    <a:pt x="390" y="146"/>
                    <a:pt x="395" y="144"/>
                  </a:cubicBezTo>
                  <a:cubicBezTo>
                    <a:pt x="399" y="143"/>
                    <a:pt x="408" y="136"/>
                    <a:pt x="401" y="133"/>
                  </a:cubicBezTo>
                  <a:cubicBezTo>
                    <a:pt x="402" y="133"/>
                    <a:pt x="404" y="132"/>
                    <a:pt x="406" y="132"/>
                  </a:cubicBezTo>
                  <a:cubicBezTo>
                    <a:pt x="397" y="131"/>
                    <a:pt x="405" y="127"/>
                    <a:pt x="408" y="126"/>
                  </a:cubicBezTo>
                  <a:cubicBezTo>
                    <a:pt x="403" y="123"/>
                    <a:pt x="401" y="121"/>
                    <a:pt x="395" y="123"/>
                  </a:cubicBezTo>
                  <a:cubicBezTo>
                    <a:pt x="396" y="123"/>
                    <a:pt x="396" y="124"/>
                    <a:pt x="398" y="125"/>
                  </a:cubicBezTo>
                  <a:cubicBezTo>
                    <a:pt x="395" y="127"/>
                    <a:pt x="393" y="125"/>
                    <a:pt x="390" y="124"/>
                  </a:cubicBezTo>
                  <a:cubicBezTo>
                    <a:pt x="388" y="124"/>
                    <a:pt x="385" y="125"/>
                    <a:pt x="383" y="125"/>
                  </a:cubicBezTo>
                  <a:cubicBezTo>
                    <a:pt x="378" y="126"/>
                    <a:pt x="376" y="128"/>
                    <a:pt x="372" y="132"/>
                  </a:cubicBezTo>
                  <a:cubicBezTo>
                    <a:pt x="369" y="134"/>
                    <a:pt x="363" y="141"/>
                    <a:pt x="359" y="142"/>
                  </a:cubicBezTo>
                  <a:cubicBezTo>
                    <a:pt x="353" y="142"/>
                    <a:pt x="349" y="144"/>
                    <a:pt x="354" y="150"/>
                  </a:cubicBezTo>
                  <a:cubicBezTo>
                    <a:pt x="356" y="151"/>
                    <a:pt x="359" y="151"/>
                    <a:pt x="362" y="151"/>
                  </a:cubicBezTo>
                  <a:close/>
                  <a:moveTo>
                    <a:pt x="422" y="117"/>
                  </a:moveTo>
                  <a:cubicBezTo>
                    <a:pt x="417" y="112"/>
                    <a:pt x="417" y="112"/>
                    <a:pt x="411" y="114"/>
                  </a:cubicBezTo>
                  <a:cubicBezTo>
                    <a:pt x="413" y="116"/>
                    <a:pt x="415" y="117"/>
                    <a:pt x="418" y="119"/>
                  </a:cubicBezTo>
                  <a:cubicBezTo>
                    <a:pt x="419" y="118"/>
                    <a:pt x="421" y="117"/>
                    <a:pt x="422" y="117"/>
                  </a:cubicBezTo>
                  <a:close/>
                  <a:moveTo>
                    <a:pt x="115" y="411"/>
                  </a:moveTo>
                  <a:cubicBezTo>
                    <a:pt x="118" y="413"/>
                    <a:pt x="121" y="410"/>
                    <a:pt x="122" y="408"/>
                  </a:cubicBezTo>
                  <a:cubicBezTo>
                    <a:pt x="123" y="409"/>
                    <a:pt x="123" y="409"/>
                    <a:pt x="123" y="410"/>
                  </a:cubicBezTo>
                  <a:cubicBezTo>
                    <a:pt x="124" y="409"/>
                    <a:pt x="124" y="408"/>
                    <a:pt x="125" y="408"/>
                  </a:cubicBezTo>
                  <a:cubicBezTo>
                    <a:pt x="123" y="407"/>
                    <a:pt x="121" y="406"/>
                    <a:pt x="120" y="406"/>
                  </a:cubicBezTo>
                  <a:cubicBezTo>
                    <a:pt x="118" y="407"/>
                    <a:pt x="116" y="408"/>
                    <a:pt x="115" y="411"/>
                  </a:cubicBezTo>
                  <a:close/>
                  <a:moveTo>
                    <a:pt x="282" y="461"/>
                  </a:moveTo>
                  <a:cubicBezTo>
                    <a:pt x="282" y="456"/>
                    <a:pt x="271" y="458"/>
                    <a:pt x="271" y="459"/>
                  </a:cubicBezTo>
                  <a:cubicBezTo>
                    <a:pt x="271" y="465"/>
                    <a:pt x="283" y="486"/>
                    <a:pt x="287" y="481"/>
                  </a:cubicBezTo>
                  <a:cubicBezTo>
                    <a:pt x="286" y="479"/>
                    <a:pt x="284" y="478"/>
                    <a:pt x="283" y="477"/>
                  </a:cubicBezTo>
                  <a:cubicBezTo>
                    <a:pt x="282" y="471"/>
                    <a:pt x="281" y="467"/>
                    <a:pt x="282" y="461"/>
                  </a:cubicBezTo>
                  <a:close/>
                  <a:moveTo>
                    <a:pt x="109" y="417"/>
                  </a:moveTo>
                  <a:cubicBezTo>
                    <a:pt x="102" y="413"/>
                    <a:pt x="102" y="427"/>
                    <a:pt x="109" y="427"/>
                  </a:cubicBezTo>
                  <a:cubicBezTo>
                    <a:pt x="111" y="427"/>
                    <a:pt x="112" y="423"/>
                    <a:pt x="115" y="423"/>
                  </a:cubicBezTo>
                  <a:cubicBezTo>
                    <a:pt x="118" y="422"/>
                    <a:pt x="119" y="421"/>
                    <a:pt x="119" y="418"/>
                  </a:cubicBezTo>
                  <a:cubicBezTo>
                    <a:pt x="121" y="419"/>
                    <a:pt x="122" y="419"/>
                    <a:pt x="123" y="417"/>
                  </a:cubicBezTo>
                  <a:cubicBezTo>
                    <a:pt x="123" y="416"/>
                    <a:pt x="122" y="416"/>
                    <a:pt x="121" y="416"/>
                  </a:cubicBezTo>
                  <a:cubicBezTo>
                    <a:pt x="123" y="411"/>
                    <a:pt x="109" y="411"/>
                    <a:pt x="109" y="417"/>
                  </a:cubicBezTo>
                  <a:close/>
                  <a:moveTo>
                    <a:pt x="343" y="516"/>
                  </a:moveTo>
                  <a:cubicBezTo>
                    <a:pt x="342" y="514"/>
                    <a:pt x="339" y="514"/>
                    <a:pt x="337" y="513"/>
                  </a:cubicBezTo>
                  <a:cubicBezTo>
                    <a:pt x="335" y="512"/>
                    <a:pt x="335" y="511"/>
                    <a:pt x="333" y="508"/>
                  </a:cubicBezTo>
                  <a:cubicBezTo>
                    <a:pt x="329" y="501"/>
                    <a:pt x="328" y="502"/>
                    <a:pt x="321" y="500"/>
                  </a:cubicBezTo>
                  <a:cubicBezTo>
                    <a:pt x="315" y="498"/>
                    <a:pt x="313" y="495"/>
                    <a:pt x="307" y="497"/>
                  </a:cubicBezTo>
                  <a:cubicBezTo>
                    <a:pt x="317" y="509"/>
                    <a:pt x="327" y="516"/>
                    <a:pt x="340" y="523"/>
                  </a:cubicBezTo>
                  <a:cubicBezTo>
                    <a:pt x="348" y="526"/>
                    <a:pt x="347" y="523"/>
                    <a:pt x="343" y="516"/>
                  </a:cubicBezTo>
                  <a:close/>
                  <a:moveTo>
                    <a:pt x="1691" y="1085"/>
                  </a:moveTo>
                  <a:cubicBezTo>
                    <a:pt x="1689" y="1082"/>
                    <a:pt x="1683" y="1072"/>
                    <a:pt x="1682" y="1082"/>
                  </a:cubicBezTo>
                  <a:cubicBezTo>
                    <a:pt x="1682" y="1090"/>
                    <a:pt x="1680" y="1090"/>
                    <a:pt x="1675" y="1095"/>
                  </a:cubicBezTo>
                  <a:cubicBezTo>
                    <a:pt x="1671" y="1100"/>
                    <a:pt x="1669" y="1104"/>
                    <a:pt x="1664" y="1106"/>
                  </a:cubicBezTo>
                  <a:cubicBezTo>
                    <a:pt x="1659" y="1109"/>
                    <a:pt x="1655" y="1111"/>
                    <a:pt x="1649" y="1112"/>
                  </a:cubicBezTo>
                  <a:cubicBezTo>
                    <a:pt x="1647" y="1112"/>
                    <a:pt x="1644" y="1123"/>
                    <a:pt x="1645" y="1125"/>
                  </a:cubicBezTo>
                  <a:cubicBezTo>
                    <a:pt x="1646" y="1130"/>
                    <a:pt x="1649" y="1138"/>
                    <a:pt x="1649" y="1143"/>
                  </a:cubicBezTo>
                  <a:cubicBezTo>
                    <a:pt x="1648" y="1148"/>
                    <a:pt x="1642" y="1153"/>
                    <a:pt x="1640" y="1158"/>
                  </a:cubicBezTo>
                  <a:cubicBezTo>
                    <a:pt x="1638" y="1164"/>
                    <a:pt x="1640" y="1169"/>
                    <a:pt x="1641" y="1174"/>
                  </a:cubicBezTo>
                  <a:cubicBezTo>
                    <a:pt x="1643" y="1180"/>
                    <a:pt x="1644" y="1186"/>
                    <a:pt x="1645" y="1191"/>
                  </a:cubicBezTo>
                  <a:cubicBezTo>
                    <a:pt x="1645" y="1193"/>
                    <a:pt x="1654" y="1197"/>
                    <a:pt x="1656" y="1196"/>
                  </a:cubicBezTo>
                  <a:cubicBezTo>
                    <a:pt x="1658" y="1195"/>
                    <a:pt x="1668" y="1192"/>
                    <a:pt x="1668" y="1192"/>
                  </a:cubicBezTo>
                  <a:cubicBezTo>
                    <a:pt x="1669" y="1187"/>
                    <a:pt x="1670" y="1183"/>
                    <a:pt x="1672" y="1179"/>
                  </a:cubicBezTo>
                  <a:cubicBezTo>
                    <a:pt x="1676" y="1163"/>
                    <a:pt x="1681" y="1148"/>
                    <a:pt x="1685" y="1132"/>
                  </a:cubicBezTo>
                  <a:cubicBezTo>
                    <a:pt x="1689" y="1122"/>
                    <a:pt x="1689" y="1117"/>
                    <a:pt x="1688" y="1106"/>
                  </a:cubicBezTo>
                  <a:cubicBezTo>
                    <a:pt x="1690" y="1107"/>
                    <a:pt x="1691" y="1109"/>
                    <a:pt x="1692"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6" y="850"/>
                    <a:pt x="2240" y="855"/>
                    <a:pt x="2244" y="856"/>
                  </a:cubicBezTo>
                  <a:cubicBezTo>
                    <a:pt x="2247" y="856"/>
                    <a:pt x="2246" y="853"/>
                    <a:pt x="2250" y="856"/>
                  </a:cubicBezTo>
                  <a:cubicBezTo>
                    <a:pt x="2252" y="856"/>
                    <a:pt x="2253" y="858"/>
                    <a:pt x="2254" y="860"/>
                  </a:cubicBezTo>
                  <a:cubicBezTo>
                    <a:pt x="2254" y="858"/>
                    <a:pt x="2255" y="856"/>
                    <a:pt x="2255" y="854"/>
                  </a:cubicBezTo>
                  <a:cubicBezTo>
                    <a:pt x="2259" y="855"/>
                    <a:pt x="2260" y="855"/>
                    <a:pt x="2260" y="860"/>
                  </a:cubicBezTo>
                  <a:cubicBezTo>
                    <a:pt x="2260" y="862"/>
                    <a:pt x="2265" y="864"/>
                    <a:pt x="2266" y="865"/>
                  </a:cubicBezTo>
                  <a:cubicBezTo>
                    <a:pt x="2269" y="859"/>
                    <a:pt x="2263" y="861"/>
                    <a:pt x="2264" y="856"/>
                  </a:cubicBezTo>
                  <a:cubicBezTo>
                    <a:pt x="2267" y="858"/>
                    <a:pt x="2270" y="856"/>
                    <a:pt x="2267" y="852"/>
                  </a:cubicBezTo>
                  <a:cubicBezTo>
                    <a:pt x="2265" y="851"/>
                    <a:pt x="2265" y="854"/>
                    <a:pt x="2264" y="854"/>
                  </a:cubicBezTo>
                  <a:cubicBezTo>
                    <a:pt x="2262" y="853"/>
                    <a:pt x="2260" y="852"/>
                    <a:pt x="2259" y="851"/>
                  </a:cubicBezTo>
                  <a:cubicBezTo>
                    <a:pt x="2258" y="850"/>
                    <a:pt x="2256" y="850"/>
                    <a:pt x="2255" y="849"/>
                  </a:cubicBezTo>
                  <a:cubicBezTo>
                    <a:pt x="2253" y="849"/>
                    <a:pt x="2252" y="852"/>
                    <a:pt x="2251" y="852"/>
                  </a:cubicBezTo>
                  <a:cubicBezTo>
                    <a:pt x="2247" y="852"/>
                    <a:pt x="2248" y="848"/>
                    <a:pt x="2247" y="845"/>
                  </a:cubicBezTo>
                  <a:cubicBezTo>
                    <a:pt x="2244" y="839"/>
                    <a:pt x="2248" y="841"/>
                    <a:pt x="2247" y="836"/>
                  </a:cubicBezTo>
                  <a:cubicBezTo>
                    <a:pt x="2247" y="834"/>
                    <a:pt x="2250" y="836"/>
                    <a:pt x="2251" y="835"/>
                  </a:cubicBezTo>
                  <a:cubicBezTo>
                    <a:pt x="2252" y="834"/>
                    <a:pt x="2252" y="831"/>
                    <a:pt x="2252" y="830"/>
                  </a:cubicBezTo>
                  <a:cubicBezTo>
                    <a:pt x="2254" y="824"/>
                    <a:pt x="2252" y="826"/>
                    <a:pt x="2251" y="821"/>
                  </a:cubicBezTo>
                  <a:cubicBezTo>
                    <a:pt x="2250" y="818"/>
                    <a:pt x="2254" y="817"/>
                    <a:pt x="2252" y="813"/>
                  </a:cubicBezTo>
                  <a:cubicBezTo>
                    <a:pt x="2246" y="816"/>
                    <a:pt x="2249" y="813"/>
                    <a:pt x="2244" y="812"/>
                  </a:cubicBezTo>
                  <a:cubicBezTo>
                    <a:pt x="2242" y="811"/>
                    <a:pt x="2239" y="813"/>
                    <a:pt x="2238" y="814"/>
                  </a:cubicBezTo>
                  <a:cubicBezTo>
                    <a:pt x="2237" y="819"/>
                    <a:pt x="2237" y="824"/>
                    <a:pt x="2236" y="829"/>
                  </a:cubicBezTo>
                  <a:cubicBezTo>
                    <a:pt x="2235" y="831"/>
                    <a:pt x="2238" y="832"/>
                    <a:pt x="2237" y="835"/>
                  </a:cubicBezTo>
                  <a:cubicBezTo>
                    <a:pt x="2236" y="834"/>
                    <a:pt x="2235" y="833"/>
                    <a:pt x="2234" y="832"/>
                  </a:cubicBezTo>
                  <a:close/>
                  <a:moveTo>
                    <a:pt x="2247" y="765"/>
                  </a:moveTo>
                  <a:cubicBezTo>
                    <a:pt x="2248" y="761"/>
                    <a:pt x="2252" y="750"/>
                    <a:pt x="2244" y="754"/>
                  </a:cubicBezTo>
                  <a:cubicBezTo>
                    <a:pt x="2240" y="756"/>
                    <a:pt x="2236" y="762"/>
                    <a:pt x="2235" y="767"/>
                  </a:cubicBezTo>
                  <a:cubicBezTo>
                    <a:pt x="2234" y="773"/>
                    <a:pt x="2238" y="778"/>
                    <a:pt x="2241" y="782"/>
                  </a:cubicBezTo>
                  <a:cubicBezTo>
                    <a:pt x="2244" y="776"/>
                    <a:pt x="2246" y="772"/>
                    <a:pt x="2247" y="765"/>
                  </a:cubicBezTo>
                  <a:close/>
                  <a:moveTo>
                    <a:pt x="2229" y="874"/>
                  </a:moveTo>
                  <a:cubicBezTo>
                    <a:pt x="2228" y="880"/>
                    <a:pt x="2227" y="884"/>
                    <a:pt x="2223" y="888"/>
                  </a:cubicBezTo>
                  <a:cubicBezTo>
                    <a:pt x="2218" y="893"/>
                    <a:pt x="2216" y="896"/>
                    <a:pt x="2212" y="902"/>
                  </a:cubicBezTo>
                  <a:cubicBezTo>
                    <a:pt x="2219" y="898"/>
                    <a:pt x="2224" y="897"/>
                    <a:pt x="2226" y="889"/>
                  </a:cubicBezTo>
                  <a:cubicBezTo>
                    <a:pt x="2226" y="887"/>
                    <a:pt x="2231" y="884"/>
                    <a:pt x="2232" y="883"/>
                  </a:cubicBezTo>
                  <a:cubicBezTo>
                    <a:pt x="2233" y="883"/>
                    <a:pt x="2231" y="878"/>
                    <a:pt x="2232" y="876"/>
                  </a:cubicBezTo>
                  <a:cubicBezTo>
                    <a:pt x="2231" y="875"/>
                    <a:pt x="2230" y="875"/>
                    <a:pt x="2229" y="874"/>
                  </a:cubicBezTo>
                  <a:close/>
                  <a:moveTo>
                    <a:pt x="2281" y="894"/>
                  </a:moveTo>
                  <a:cubicBezTo>
                    <a:pt x="2280" y="891"/>
                    <a:pt x="2279" y="889"/>
                    <a:pt x="2276" y="889"/>
                  </a:cubicBezTo>
                  <a:cubicBezTo>
                    <a:pt x="2277" y="891"/>
                    <a:pt x="2277" y="893"/>
                    <a:pt x="2278" y="896"/>
                  </a:cubicBezTo>
                  <a:cubicBezTo>
                    <a:pt x="2275" y="895"/>
                    <a:pt x="2275" y="895"/>
                    <a:pt x="2274" y="897"/>
                  </a:cubicBezTo>
                  <a:cubicBezTo>
                    <a:pt x="2272" y="895"/>
                    <a:pt x="2271" y="897"/>
                    <a:pt x="2271" y="900"/>
                  </a:cubicBezTo>
                  <a:cubicBezTo>
                    <a:pt x="2268" y="897"/>
                    <a:pt x="2266" y="903"/>
                    <a:pt x="2263" y="904"/>
                  </a:cubicBezTo>
                  <a:cubicBezTo>
                    <a:pt x="2265" y="902"/>
                    <a:pt x="2265" y="898"/>
                    <a:pt x="2261" y="898"/>
                  </a:cubicBezTo>
                  <a:cubicBezTo>
                    <a:pt x="2257" y="898"/>
                    <a:pt x="2259" y="903"/>
                    <a:pt x="2257" y="904"/>
                  </a:cubicBezTo>
                  <a:cubicBezTo>
                    <a:pt x="2253" y="905"/>
                    <a:pt x="2247" y="909"/>
                    <a:pt x="2250" y="914"/>
                  </a:cubicBezTo>
                  <a:cubicBezTo>
                    <a:pt x="2252" y="913"/>
                    <a:pt x="2255" y="902"/>
                    <a:pt x="2257" y="910"/>
                  </a:cubicBezTo>
                  <a:cubicBezTo>
                    <a:pt x="2258" y="908"/>
                    <a:pt x="2258" y="908"/>
                    <a:pt x="2259" y="907"/>
                  </a:cubicBezTo>
                  <a:cubicBezTo>
                    <a:pt x="2259" y="910"/>
                    <a:pt x="2259" y="909"/>
                    <a:pt x="2261" y="910"/>
                  </a:cubicBezTo>
                  <a:cubicBezTo>
                    <a:pt x="2261" y="909"/>
                    <a:pt x="2261" y="908"/>
                    <a:pt x="2261" y="906"/>
                  </a:cubicBezTo>
                  <a:cubicBezTo>
                    <a:pt x="2269" y="905"/>
                    <a:pt x="2264" y="913"/>
                    <a:pt x="2265" y="918"/>
                  </a:cubicBezTo>
                  <a:cubicBezTo>
                    <a:pt x="2266" y="920"/>
                    <a:pt x="2273" y="925"/>
                    <a:pt x="2274" y="921"/>
                  </a:cubicBezTo>
                  <a:cubicBezTo>
                    <a:pt x="2275" y="921"/>
                    <a:pt x="2275" y="921"/>
                    <a:pt x="2275" y="921"/>
                  </a:cubicBezTo>
                  <a:cubicBezTo>
                    <a:pt x="2273" y="927"/>
                    <a:pt x="2279" y="925"/>
                    <a:pt x="2278" y="920"/>
                  </a:cubicBezTo>
                  <a:cubicBezTo>
                    <a:pt x="2277" y="916"/>
                    <a:pt x="2275" y="913"/>
                    <a:pt x="2279" y="910"/>
                  </a:cubicBezTo>
                  <a:cubicBezTo>
                    <a:pt x="2282" y="913"/>
                    <a:pt x="2280" y="916"/>
                    <a:pt x="2282" y="919"/>
                  </a:cubicBezTo>
                  <a:cubicBezTo>
                    <a:pt x="2282" y="917"/>
                    <a:pt x="2282" y="916"/>
                    <a:pt x="2282" y="914"/>
                  </a:cubicBezTo>
                  <a:cubicBezTo>
                    <a:pt x="2283" y="914"/>
                    <a:pt x="2283" y="914"/>
                    <a:pt x="2284" y="915"/>
                  </a:cubicBezTo>
                  <a:cubicBezTo>
                    <a:pt x="2284" y="912"/>
                    <a:pt x="2287" y="903"/>
                    <a:pt x="2284" y="903"/>
                  </a:cubicBezTo>
                  <a:cubicBezTo>
                    <a:pt x="2284" y="902"/>
                    <a:pt x="2284" y="901"/>
                    <a:pt x="2284" y="900"/>
                  </a:cubicBezTo>
                  <a:cubicBezTo>
                    <a:pt x="2283" y="900"/>
                    <a:pt x="2282" y="899"/>
                    <a:pt x="2282" y="899"/>
                  </a:cubicBezTo>
                  <a:cubicBezTo>
                    <a:pt x="2282" y="899"/>
                    <a:pt x="2283" y="898"/>
                    <a:pt x="2283" y="898"/>
                  </a:cubicBezTo>
                  <a:cubicBezTo>
                    <a:pt x="2284" y="896"/>
                    <a:pt x="2283" y="893"/>
                    <a:pt x="2281" y="894"/>
                  </a:cubicBezTo>
                  <a:close/>
                  <a:moveTo>
                    <a:pt x="2239" y="1057"/>
                  </a:moveTo>
                  <a:cubicBezTo>
                    <a:pt x="2238" y="1054"/>
                    <a:pt x="2226" y="1050"/>
                    <a:pt x="2227" y="1056"/>
                  </a:cubicBezTo>
                  <a:cubicBezTo>
                    <a:pt x="2230" y="1057"/>
                    <a:pt x="2243" y="1065"/>
                    <a:pt x="2239" y="1057"/>
                  </a:cubicBezTo>
                  <a:close/>
                  <a:moveTo>
                    <a:pt x="2214" y="1046"/>
                  </a:moveTo>
                  <a:cubicBezTo>
                    <a:pt x="2213" y="1045"/>
                    <a:pt x="2209" y="1043"/>
                    <a:pt x="2207" y="1043"/>
                  </a:cubicBezTo>
                  <a:cubicBezTo>
                    <a:pt x="2203" y="1043"/>
                    <a:pt x="2204" y="1045"/>
                    <a:pt x="2202" y="1048"/>
                  </a:cubicBezTo>
                  <a:cubicBezTo>
                    <a:pt x="2210" y="1051"/>
                    <a:pt x="2215" y="1050"/>
                    <a:pt x="2223" y="1049"/>
                  </a:cubicBezTo>
                  <a:cubicBezTo>
                    <a:pt x="2234" y="1047"/>
                    <a:pt x="2222" y="1041"/>
                    <a:pt x="2217" y="1043"/>
                  </a:cubicBezTo>
                  <a:cubicBezTo>
                    <a:pt x="2218" y="1045"/>
                    <a:pt x="2217" y="1046"/>
                    <a:pt x="2214" y="1046"/>
                  </a:cubicBezTo>
                  <a:close/>
                  <a:moveTo>
                    <a:pt x="2247" y="1050"/>
                  </a:moveTo>
                  <a:cubicBezTo>
                    <a:pt x="2248" y="1050"/>
                    <a:pt x="2249" y="1048"/>
                    <a:pt x="2250" y="1048"/>
                  </a:cubicBezTo>
                  <a:cubicBezTo>
                    <a:pt x="2254" y="1049"/>
                    <a:pt x="2256" y="1045"/>
                    <a:pt x="2258" y="1045"/>
                  </a:cubicBezTo>
                  <a:cubicBezTo>
                    <a:pt x="2262" y="1045"/>
                    <a:pt x="2271" y="1048"/>
                    <a:pt x="2275" y="1044"/>
                  </a:cubicBezTo>
                  <a:cubicBezTo>
                    <a:pt x="2269" y="1042"/>
                    <a:pt x="2266" y="1044"/>
                    <a:pt x="2260" y="1043"/>
                  </a:cubicBezTo>
                  <a:cubicBezTo>
                    <a:pt x="2256" y="1043"/>
                    <a:pt x="2256" y="1043"/>
                    <a:pt x="2253" y="1046"/>
                  </a:cubicBezTo>
                  <a:cubicBezTo>
                    <a:pt x="2252" y="1047"/>
                    <a:pt x="2250" y="1044"/>
                    <a:pt x="2248" y="1045"/>
                  </a:cubicBezTo>
                  <a:cubicBezTo>
                    <a:pt x="2245" y="1047"/>
                    <a:pt x="2237" y="1041"/>
                    <a:pt x="2234" y="1045"/>
                  </a:cubicBezTo>
                  <a:cubicBezTo>
                    <a:pt x="2230" y="1049"/>
                    <a:pt x="2240" y="1048"/>
                    <a:pt x="2242" y="1050"/>
                  </a:cubicBezTo>
                  <a:cubicBezTo>
                    <a:pt x="2245" y="1048"/>
                    <a:pt x="2245" y="1050"/>
                    <a:pt x="2247" y="1050"/>
                  </a:cubicBezTo>
                  <a:close/>
                  <a:moveTo>
                    <a:pt x="2252" y="1019"/>
                  </a:moveTo>
                  <a:cubicBezTo>
                    <a:pt x="2253" y="1020"/>
                    <a:pt x="2255" y="1021"/>
                    <a:pt x="2256" y="1023"/>
                  </a:cubicBezTo>
                  <a:cubicBezTo>
                    <a:pt x="2258" y="1020"/>
                    <a:pt x="2260" y="1019"/>
                    <a:pt x="2258" y="1016"/>
                  </a:cubicBezTo>
                  <a:cubicBezTo>
                    <a:pt x="2257" y="1015"/>
                    <a:pt x="2258" y="1013"/>
                    <a:pt x="2260" y="1014"/>
                  </a:cubicBezTo>
                  <a:cubicBezTo>
                    <a:pt x="2259" y="1009"/>
                    <a:pt x="2256" y="1011"/>
                    <a:pt x="2256" y="1015"/>
                  </a:cubicBezTo>
                  <a:cubicBezTo>
                    <a:pt x="2254" y="1009"/>
                    <a:pt x="2252" y="1016"/>
                    <a:pt x="2252" y="1019"/>
                  </a:cubicBezTo>
                  <a:close/>
                  <a:moveTo>
                    <a:pt x="2149" y="968"/>
                  </a:moveTo>
                  <a:cubicBezTo>
                    <a:pt x="2148" y="969"/>
                    <a:pt x="2151" y="971"/>
                    <a:pt x="2151" y="973"/>
                  </a:cubicBezTo>
                  <a:cubicBezTo>
                    <a:pt x="2151" y="974"/>
                    <a:pt x="2149" y="974"/>
                    <a:pt x="2150" y="975"/>
                  </a:cubicBezTo>
                  <a:cubicBezTo>
                    <a:pt x="2150" y="977"/>
                    <a:pt x="2151" y="978"/>
                    <a:pt x="2151" y="980"/>
                  </a:cubicBezTo>
                  <a:cubicBezTo>
                    <a:pt x="2152" y="982"/>
                    <a:pt x="2153" y="980"/>
                    <a:pt x="2152" y="983"/>
                  </a:cubicBezTo>
                  <a:cubicBezTo>
                    <a:pt x="2155" y="982"/>
                    <a:pt x="2154" y="983"/>
                    <a:pt x="2155" y="981"/>
                  </a:cubicBezTo>
                  <a:cubicBezTo>
                    <a:pt x="2159" y="985"/>
                    <a:pt x="2158" y="992"/>
                    <a:pt x="2159" y="997"/>
                  </a:cubicBezTo>
                  <a:cubicBezTo>
                    <a:pt x="2159" y="1002"/>
                    <a:pt x="2168" y="998"/>
                    <a:pt x="2170" y="997"/>
                  </a:cubicBezTo>
                  <a:cubicBezTo>
                    <a:pt x="2171" y="999"/>
                    <a:pt x="2171" y="1001"/>
                    <a:pt x="2171" y="1003"/>
                  </a:cubicBezTo>
                  <a:cubicBezTo>
                    <a:pt x="2178" y="999"/>
                    <a:pt x="2179" y="998"/>
                    <a:pt x="2186" y="1002"/>
                  </a:cubicBezTo>
                  <a:cubicBezTo>
                    <a:pt x="2187" y="1003"/>
                    <a:pt x="2189" y="1002"/>
                    <a:pt x="2191" y="1002"/>
                  </a:cubicBezTo>
                  <a:cubicBezTo>
                    <a:pt x="2192" y="1003"/>
                    <a:pt x="2192" y="1007"/>
                    <a:pt x="2193" y="1008"/>
                  </a:cubicBezTo>
                  <a:cubicBezTo>
                    <a:pt x="2197" y="1007"/>
                    <a:pt x="2200" y="1005"/>
                    <a:pt x="2204" y="1003"/>
                  </a:cubicBezTo>
                  <a:cubicBezTo>
                    <a:pt x="2203" y="1005"/>
                    <a:pt x="2203" y="1008"/>
                    <a:pt x="2206" y="1007"/>
                  </a:cubicBezTo>
                  <a:cubicBezTo>
                    <a:pt x="2206" y="1002"/>
                    <a:pt x="2206" y="997"/>
                    <a:pt x="2206" y="992"/>
                  </a:cubicBezTo>
                  <a:cubicBezTo>
                    <a:pt x="2206" y="987"/>
                    <a:pt x="2207" y="987"/>
                    <a:pt x="2211" y="984"/>
                  </a:cubicBezTo>
                  <a:cubicBezTo>
                    <a:pt x="2216" y="980"/>
                    <a:pt x="2216" y="980"/>
                    <a:pt x="2215" y="973"/>
                  </a:cubicBezTo>
                  <a:cubicBezTo>
                    <a:pt x="2215" y="970"/>
                    <a:pt x="2217" y="964"/>
                    <a:pt x="2220" y="965"/>
                  </a:cubicBezTo>
                  <a:cubicBezTo>
                    <a:pt x="2225" y="966"/>
                    <a:pt x="2228" y="965"/>
                    <a:pt x="2223" y="961"/>
                  </a:cubicBezTo>
                  <a:cubicBezTo>
                    <a:pt x="2222" y="959"/>
                    <a:pt x="2219" y="958"/>
                    <a:pt x="2218" y="956"/>
                  </a:cubicBezTo>
                  <a:cubicBezTo>
                    <a:pt x="2218" y="955"/>
                    <a:pt x="2219" y="953"/>
                    <a:pt x="2219" y="952"/>
                  </a:cubicBezTo>
                  <a:cubicBezTo>
                    <a:pt x="2217" y="946"/>
                    <a:pt x="2214" y="946"/>
                    <a:pt x="2215" y="939"/>
                  </a:cubicBezTo>
                  <a:cubicBezTo>
                    <a:pt x="2215" y="935"/>
                    <a:pt x="2222" y="935"/>
                    <a:pt x="2224" y="935"/>
                  </a:cubicBezTo>
                  <a:cubicBezTo>
                    <a:pt x="2223" y="934"/>
                    <a:pt x="2222" y="932"/>
                    <a:pt x="2220" y="931"/>
                  </a:cubicBezTo>
                  <a:cubicBezTo>
                    <a:pt x="2223" y="930"/>
                    <a:pt x="2226" y="929"/>
                    <a:pt x="2229" y="928"/>
                  </a:cubicBezTo>
                  <a:cubicBezTo>
                    <a:pt x="2228" y="926"/>
                    <a:pt x="2226" y="926"/>
                    <a:pt x="2224" y="925"/>
                  </a:cubicBezTo>
                  <a:cubicBezTo>
                    <a:pt x="2222" y="925"/>
                    <a:pt x="2221" y="922"/>
                    <a:pt x="2220" y="921"/>
                  </a:cubicBezTo>
                  <a:cubicBezTo>
                    <a:pt x="2218" y="919"/>
                    <a:pt x="2212" y="913"/>
                    <a:pt x="2210" y="913"/>
                  </a:cubicBezTo>
                  <a:cubicBezTo>
                    <a:pt x="2208" y="914"/>
                    <a:pt x="2202" y="922"/>
                    <a:pt x="2200" y="924"/>
                  </a:cubicBezTo>
                  <a:cubicBezTo>
                    <a:pt x="2197" y="928"/>
                    <a:pt x="2200" y="930"/>
                    <a:pt x="2196" y="931"/>
                  </a:cubicBezTo>
                  <a:cubicBezTo>
                    <a:pt x="2190" y="933"/>
                    <a:pt x="2189" y="933"/>
                    <a:pt x="2186" y="938"/>
                  </a:cubicBezTo>
                  <a:cubicBezTo>
                    <a:pt x="2183" y="942"/>
                    <a:pt x="2182" y="945"/>
                    <a:pt x="2178" y="947"/>
                  </a:cubicBezTo>
                  <a:cubicBezTo>
                    <a:pt x="2174" y="948"/>
                    <a:pt x="2170" y="948"/>
                    <a:pt x="2168" y="952"/>
                  </a:cubicBezTo>
                  <a:cubicBezTo>
                    <a:pt x="2165" y="957"/>
                    <a:pt x="2163" y="957"/>
                    <a:pt x="2168" y="962"/>
                  </a:cubicBezTo>
                  <a:cubicBezTo>
                    <a:pt x="2164" y="961"/>
                    <a:pt x="2156" y="961"/>
                    <a:pt x="2155" y="955"/>
                  </a:cubicBezTo>
                  <a:cubicBezTo>
                    <a:pt x="2153" y="956"/>
                    <a:pt x="2151" y="957"/>
                    <a:pt x="2150" y="958"/>
                  </a:cubicBezTo>
                  <a:cubicBezTo>
                    <a:pt x="2149" y="961"/>
                    <a:pt x="2149" y="964"/>
                    <a:pt x="2149" y="968"/>
                  </a:cubicBezTo>
                  <a:close/>
                  <a:moveTo>
                    <a:pt x="2270" y="1059"/>
                  </a:moveTo>
                  <a:cubicBezTo>
                    <a:pt x="2272" y="1056"/>
                    <a:pt x="2273" y="1055"/>
                    <a:pt x="2275" y="1054"/>
                  </a:cubicBezTo>
                  <a:cubicBezTo>
                    <a:pt x="2279" y="1052"/>
                    <a:pt x="2289" y="1049"/>
                    <a:pt x="2290" y="1044"/>
                  </a:cubicBezTo>
                  <a:cubicBezTo>
                    <a:pt x="2287" y="1045"/>
                    <a:pt x="2283" y="1045"/>
                    <a:pt x="2280" y="1046"/>
                  </a:cubicBezTo>
                  <a:cubicBezTo>
                    <a:pt x="2278" y="1046"/>
                    <a:pt x="2276" y="1046"/>
                    <a:pt x="2275" y="1047"/>
                  </a:cubicBezTo>
                  <a:cubicBezTo>
                    <a:pt x="2274" y="1047"/>
                    <a:pt x="2274" y="1049"/>
                    <a:pt x="2273" y="1049"/>
                  </a:cubicBezTo>
                  <a:cubicBezTo>
                    <a:pt x="2269" y="1051"/>
                    <a:pt x="2266" y="1052"/>
                    <a:pt x="2263" y="1054"/>
                  </a:cubicBezTo>
                  <a:cubicBezTo>
                    <a:pt x="2261" y="1057"/>
                    <a:pt x="2265" y="1058"/>
                    <a:pt x="2261" y="1062"/>
                  </a:cubicBezTo>
                  <a:cubicBezTo>
                    <a:pt x="2264" y="1061"/>
                    <a:pt x="2268" y="1062"/>
                    <a:pt x="2270" y="1059"/>
                  </a:cubicBezTo>
                  <a:close/>
                  <a:moveTo>
                    <a:pt x="739" y="816"/>
                  </a:moveTo>
                  <a:cubicBezTo>
                    <a:pt x="741" y="816"/>
                    <a:pt x="744" y="815"/>
                    <a:pt x="745" y="816"/>
                  </a:cubicBezTo>
                  <a:cubicBezTo>
                    <a:pt x="747" y="817"/>
                    <a:pt x="746" y="822"/>
                    <a:pt x="749"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8" y="802"/>
                  </a:cubicBezTo>
                  <a:cubicBezTo>
                    <a:pt x="757" y="802"/>
                    <a:pt x="753" y="800"/>
                    <a:pt x="752" y="801"/>
                  </a:cubicBezTo>
                  <a:cubicBezTo>
                    <a:pt x="751" y="801"/>
                    <a:pt x="747" y="802"/>
                    <a:pt x="747" y="802"/>
                  </a:cubicBezTo>
                  <a:cubicBezTo>
                    <a:pt x="741" y="802"/>
                    <a:pt x="739" y="800"/>
                    <a:pt x="734" y="803"/>
                  </a:cubicBezTo>
                  <a:cubicBezTo>
                    <a:pt x="739" y="805"/>
                    <a:pt x="739" y="807"/>
                    <a:pt x="742" y="812"/>
                  </a:cubicBezTo>
                  <a:cubicBezTo>
                    <a:pt x="739" y="815"/>
                    <a:pt x="725" y="809"/>
                    <a:pt x="726" y="814"/>
                  </a:cubicBezTo>
                  <a:cubicBezTo>
                    <a:pt x="731" y="818"/>
                    <a:pt x="733" y="815"/>
                    <a:pt x="739" y="816"/>
                  </a:cubicBezTo>
                  <a:close/>
                  <a:moveTo>
                    <a:pt x="1185" y="330"/>
                  </a:moveTo>
                  <a:cubicBezTo>
                    <a:pt x="1189" y="331"/>
                    <a:pt x="1192" y="328"/>
                    <a:pt x="1191" y="323"/>
                  </a:cubicBezTo>
                  <a:cubicBezTo>
                    <a:pt x="1195" y="325"/>
                    <a:pt x="1197" y="322"/>
                    <a:pt x="1199" y="319"/>
                  </a:cubicBezTo>
                  <a:cubicBezTo>
                    <a:pt x="1196" y="317"/>
                    <a:pt x="1198" y="313"/>
                    <a:pt x="1197" y="312"/>
                  </a:cubicBezTo>
                  <a:cubicBezTo>
                    <a:pt x="1194" y="311"/>
                    <a:pt x="1192" y="308"/>
                    <a:pt x="1188" y="310"/>
                  </a:cubicBezTo>
                  <a:cubicBezTo>
                    <a:pt x="1193" y="303"/>
                    <a:pt x="1172" y="294"/>
                    <a:pt x="1176" y="304"/>
                  </a:cubicBezTo>
                  <a:cubicBezTo>
                    <a:pt x="1170" y="303"/>
                    <a:pt x="1168" y="306"/>
                    <a:pt x="1162" y="303"/>
                  </a:cubicBezTo>
                  <a:cubicBezTo>
                    <a:pt x="1162" y="306"/>
                    <a:pt x="1163" y="308"/>
                    <a:pt x="1163" y="310"/>
                  </a:cubicBezTo>
                  <a:cubicBezTo>
                    <a:pt x="1161" y="307"/>
                    <a:pt x="1160" y="304"/>
                    <a:pt x="1156" y="304"/>
                  </a:cubicBezTo>
                  <a:cubicBezTo>
                    <a:pt x="1153" y="304"/>
                    <a:pt x="1152" y="307"/>
                    <a:pt x="1153" y="310"/>
                  </a:cubicBezTo>
                  <a:cubicBezTo>
                    <a:pt x="1151" y="308"/>
                    <a:pt x="1149" y="304"/>
                    <a:pt x="1145" y="305"/>
                  </a:cubicBezTo>
                  <a:cubicBezTo>
                    <a:pt x="1148" y="311"/>
                    <a:pt x="1145" y="308"/>
                    <a:pt x="1143" y="310"/>
                  </a:cubicBezTo>
                  <a:cubicBezTo>
                    <a:pt x="1142" y="313"/>
                    <a:pt x="1141" y="315"/>
                    <a:pt x="1140" y="318"/>
                  </a:cubicBezTo>
                  <a:cubicBezTo>
                    <a:pt x="1138" y="315"/>
                    <a:pt x="1137" y="313"/>
                    <a:pt x="1135" y="310"/>
                  </a:cubicBezTo>
                  <a:cubicBezTo>
                    <a:pt x="1137" y="310"/>
                    <a:pt x="1139" y="309"/>
                    <a:pt x="1139" y="307"/>
                  </a:cubicBezTo>
                  <a:cubicBezTo>
                    <a:pt x="1138" y="306"/>
                    <a:pt x="1135" y="305"/>
                    <a:pt x="1134" y="304"/>
                  </a:cubicBezTo>
                  <a:cubicBezTo>
                    <a:pt x="1130" y="300"/>
                    <a:pt x="1130" y="299"/>
                    <a:pt x="1124" y="300"/>
                  </a:cubicBezTo>
                  <a:cubicBezTo>
                    <a:pt x="1125" y="302"/>
                    <a:pt x="1127" y="302"/>
                    <a:pt x="1130" y="302"/>
                  </a:cubicBezTo>
                  <a:cubicBezTo>
                    <a:pt x="1130" y="310"/>
                    <a:pt x="1123" y="301"/>
                    <a:pt x="1120" y="304"/>
                  </a:cubicBezTo>
                  <a:cubicBezTo>
                    <a:pt x="1117" y="308"/>
                    <a:pt x="1123" y="308"/>
                    <a:pt x="1122" y="310"/>
                  </a:cubicBezTo>
                  <a:cubicBezTo>
                    <a:pt x="1121" y="311"/>
                    <a:pt x="1118" y="310"/>
                    <a:pt x="1117" y="309"/>
                  </a:cubicBezTo>
                  <a:cubicBezTo>
                    <a:pt x="1117" y="310"/>
                    <a:pt x="1117" y="311"/>
                    <a:pt x="1117" y="312"/>
                  </a:cubicBezTo>
                  <a:cubicBezTo>
                    <a:pt x="1115" y="311"/>
                    <a:pt x="1115" y="312"/>
                    <a:pt x="1113" y="313"/>
                  </a:cubicBezTo>
                  <a:cubicBezTo>
                    <a:pt x="1118" y="315"/>
                    <a:pt x="1120" y="314"/>
                    <a:pt x="1125" y="312"/>
                  </a:cubicBezTo>
                  <a:cubicBezTo>
                    <a:pt x="1127" y="311"/>
                    <a:pt x="1132" y="313"/>
                    <a:pt x="1135" y="314"/>
                  </a:cubicBezTo>
                  <a:cubicBezTo>
                    <a:pt x="1133" y="315"/>
                    <a:pt x="1131" y="316"/>
                    <a:pt x="1129" y="317"/>
                  </a:cubicBezTo>
                  <a:cubicBezTo>
                    <a:pt x="1130" y="318"/>
                    <a:pt x="1133" y="319"/>
                    <a:pt x="1135" y="318"/>
                  </a:cubicBezTo>
                  <a:cubicBezTo>
                    <a:pt x="1135" y="318"/>
                    <a:pt x="1135" y="319"/>
                    <a:pt x="1135" y="319"/>
                  </a:cubicBezTo>
                  <a:cubicBezTo>
                    <a:pt x="1129" y="319"/>
                    <a:pt x="1123" y="322"/>
                    <a:pt x="1117" y="322"/>
                  </a:cubicBezTo>
                  <a:cubicBezTo>
                    <a:pt x="1118" y="326"/>
                    <a:pt x="1128" y="324"/>
                    <a:pt x="1131" y="324"/>
                  </a:cubicBezTo>
                  <a:cubicBezTo>
                    <a:pt x="1129" y="326"/>
                    <a:pt x="1130" y="327"/>
                    <a:pt x="1133" y="327"/>
                  </a:cubicBezTo>
                  <a:cubicBezTo>
                    <a:pt x="1133" y="328"/>
                    <a:pt x="1133" y="328"/>
                    <a:pt x="1133" y="329"/>
                  </a:cubicBezTo>
                  <a:cubicBezTo>
                    <a:pt x="1133" y="329"/>
                    <a:pt x="1134" y="329"/>
                    <a:pt x="1135" y="329"/>
                  </a:cubicBezTo>
                  <a:cubicBezTo>
                    <a:pt x="1133" y="334"/>
                    <a:pt x="1126" y="332"/>
                    <a:pt x="1127" y="337"/>
                  </a:cubicBezTo>
                  <a:cubicBezTo>
                    <a:pt x="1132" y="337"/>
                    <a:pt x="1137" y="336"/>
                    <a:pt x="1142" y="335"/>
                  </a:cubicBezTo>
                  <a:cubicBezTo>
                    <a:pt x="1143" y="335"/>
                    <a:pt x="1144" y="339"/>
                    <a:pt x="1145" y="339"/>
                  </a:cubicBezTo>
                  <a:cubicBezTo>
                    <a:pt x="1147" y="340"/>
                    <a:pt x="1150" y="340"/>
                    <a:pt x="1152" y="341"/>
                  </a:cubicBezTo>
                  <a:cubicBezTo>
                    <a:pt x="1156" y="342"/>
                    <a:pt x="1159" y="342"/>
                    <a:pt x="1163" y="340"/>
                  </a:cubicBezTo>
                  <a:cubicBezTo>
                    <a:pt x="1165" y="339"/>
                    <a:pt x="1164" y="338"/>
                    <a:pt x="1167" y="337"/>
                  </a:cubicBezTo>
                  <a:cubicBezTo>
                    <a:pt x="1169" y="337"/>
                    <a:pt x="1171" y="337"/>
                    <a:pt x="1173" y="336"/>
                  </a:cubicBezTo>
                  <a:cubicBezTo>
                    <a:pt x="1176" y="335"/>
                    <a:pt x="1182" y="329"/>
                    <a:pt x="1185" y="330"/>
                  </a:cubicBezTo>
                  <a:close/>
                  <a:moveTo>
                    <a:pt x="1134" y="234"/>
                  </a:moveTo>
                  <a:cubicBezTo>
                    <a:pt x="1133" y="230"/>
                    <a:pt x="1130" y="222"/>
                    <a:pt x="1131" y="218"/>
                  </a:cubicBezTo>
                  <a:cubicBezTo>
                    <a:pt x="1134" y="209"/>
                    <a:pt x="1136" y="197"/>
                    <a:pt x="1142" y="190"/>
                  </a:cubicBezTo>
                  <a:cubicBezTo>
                    <a:pt x="1147" y="185"/>
                    <a:pt x="1151" y="181"/>
                    <a:pt x="1155" y="176"/>
                  </a:cubicBezTo>
                  <a:cubicBezTo>
                    <a:pt x="1156" y="175"/>
                    <a:pt x="1153" y="164"/>
                    <a:pt x="1153" y="162"/>
                  </a:cubicBezTo>
                  <a:cubicBezTo>
                    <a:pt x="1152" y="158"/>
                    <a:pt x="1153" y="151"/>
                    <a:pt x="1149" y="149"/>
                  </a:cubicBezTo>
                  <a:cubicBezTo>
                    <a:pt x="1145" y="146"/>
                    <a:pt x="1141" y="143"/>
                    <a:pt x="1136" y="140"/>
                  </a:cubicBezTo>
                  <a:cubicBezTo>
                    <a:pt x="1143" y="134"/>
                    <a:pt x="1149" y="128"/>
                    <a:pt x="1155" y="122"/>
                  </a:cubicBezTo>
                  <a:cubicBezTo>
                    <a:pt x="1149" y="117"/>
                    <a:pt x="1144" y="116"/>
                    <a:pt x="1141" y="108"/>
                  </a:cubicBezTo>
                  <a:cubicBezTo>
                    <a:pt x="1139" y="102"/>
                    <a:pt x="1146" y="94"/>
                    <a:pt x="1149" y="89"/>
                  </a:cubicBezTo>
                  <a:cubicBezTo>
                    <a:pt x="1153" y="84"/>
                    <a:pt x="1159" y="82"/>
                    <a:pt x="1164" y="78"/>
                  </a:cubicBezTo>
                  <a:cubicBezTo>
                    <a:pt x="1170" y="74"/>
                    <a:pt x="1174" y="70"/>
                    <a:pt x="1179" y="65"/>
                  </a:cubicBezTo>
                  <a:cubicBezTo>
                    <a:pt x="1177" y="64"/>
                    <a:pt x="1175" y="62"/>
                    <a:pt x="1174" y="61"/>
                  </a:cubicBezTo>
                  <a:cubicBezTo>
                    <a:pt x="1179" y="60"/>
                    <a:pt x="1186" y="59"/>
                    <a:pt x="1191" y="56"/>
                  </a:cubicBezTo>
                  <a:cubicBezTo>
                    <a:pt x="1198" y="53"/>
                    <a:pt x="1204" y="49"/>
                    <a:pt x="1211" y="45"/>
                  </a:cubicBezTo>
                  <a:cubicBezTo>
                    <a:pt x="1204" y="42"/>
                    <a:pt x="1196" y="37"/>
                    <a:pt x="1188" y="36"/>
                  </a:cubicBezTo>
                  <a:cubicBezTo>
                    <a:pt x="1183" y="35"/>
                    <a:pt x="1172" y="34"/>
                    <a:pt x="1168" y="39"/>
                  </a:cubicBezTo>
                  <a:cubicBezTo>
                    <a:pt x="1166" y="42"/>
                    <a:pt x="1164" y="46"/>
                    <a:pt x="1160" y="45"/>
                  </a:cubicBezTo>
                  <a:cubicBezTo>
                    <a:pt x="1156" y="45"/>
                    <a:pt x="1151" y="44"/>
                    <a:pt x="1146" y="43"/>
                  </a:cubicBezTo>
                  <a:cubicBezTo>
                    <a:pt x="1141" y="42"/>
                    <a:pt x="1131" y="49"/>
                    <a:pt x="1126" y="52"/>
                  </a:cubicBezTo>
                  <a:cubicBezTo>
                    <a:pt x="1127" y="50"/>
                    <a:pt x="1136" y="35"/>
                    <a:pt x="1130" y="35"/>
                  </a:cubicBezTo>
                  <a:cubicBezTo>
                    <a:pt x="1124" y="34"/>
                    <a:pt x="1118" y="36"/>
                    <a:pt x="1113" y="32"/>
                  </a:cubicBezTo>
                  <a:cubicBezTo>
                    <a:pt x="1121" y="29"/>
                    <a:pt x="1129" y="26"/>
                    <a:pt x="1137" y="23"/>
                  </a:cubicBezTo>
                  <a:cubicBezTo>
                    <a:pt x="1121" y="16"/>
                    <a:pt x="1107" y="9"/>
                    <a:pt x="1090" y="6"/>
                  </a:cubicBezTo>
                  <a:cubicBezTo>
                    <a:pt x="1072" y="4"/>
                    <a:pt x="1054" y="0"/>
                    <a:pt x="1035" y="2"/>
                  </a:cubicBezTo>
                  <a:cubicBezTo>
                    <a:pt x="1028" y="2"/>
                    <a:pt x="1021" y="3"/>
                    <a:pt x="1015" y="3"/>
                  </a:cubicBezTo>
                  <a:cubicBezTo>
                    <a:pt x="1012" y="4"/>
                    <a:pt x="1008" y="3"/>
                    <a:pt x="1005" y="4"/>
                  </a:cubicBezTo>
                  <a:cubicBezTo>
                    <a:pt x="1002" y="6"/>
                    <a:pt x="1002" y="14"/>
                    <a:pt x="998" y="13"/>
                  </a:cubicBezTo>
                  <a:cubicBezTo>
                    <a:pt x="992" y="12"/>
                    <a:pt x="987" y="11"/>
                    <a:pt x="981" y="10"/>
                  </a:cubicBezTo>
                  <a:cubicBezTo>
                    <a:pt x="975" y="9"/>
                    <a:pt x="967" y="5"/>
                    <a:pt x="961" y="8"/>
                  </a:cubicBezTo>
                  <a:cubicBezTo>
                    <a:pt x="952" y="12"/>
                    <a:pt x="943" y="17"/>
                    <a:pt x="933" y="21"/>
                  </a:cubicBezTo>
                  <a:cubicBezTo>
                    <a:pt x="942" y="26"/>
                    <a:pt x="952" y="30"/>
                    <a:pt x="957" y="40"/>
                  </a:cubicBezTo>
                  <a:cubicBezTo>
                    <a:pt x="942" y="34"/>
                    <a:pt x="927" y="29"/>
                    <a:pt x="911" y="26"/>
                  </a:cubicBezTo>
                  <a:cubicBezTo>
                    <a:pt x="906" y="25"/>
                    <a:pt x="899" y="28"/>
                    <a:pt x="894" y="28"/>
                  </a:cubicBezTo>
                  <a:cubicBezTo>
                    <a:pt x="883" y="30"/>
                    <a:pt x="872" y="31"/>
                    <a:pt x="861" y="33"/>
                  </a:cubicBezTo>
                  <a:cubicBezTo>
                    <a:pt x="856" y="33"/>
                    <a:pt x="849" y="33"/>
                    <a:pt x="844" y="35"/>
                  </a:cubicBezTo>
                  <a:cubicBezTo>
                    <a:pt x="838" y="38"/>
                    <a:pt x="832" y="42"/>
                    <a:pt x="826" y="45"/>
                  </a:cubicBezTo>
                  <a:cubicBezTo>
                    <a:pt x="810" y="53"/>
                    <a:pt x="795" y="61"/>
                    <a:pt x="779" y="69"/>
                  </a:cubicBezTo>
                  <a:cubicBezTo>
                    <a:pt x="785" y="75"/>
                    <a:pt x="792" y="74"/>
                    <a:pt x="800" y="75"/>
                  </a:cubicBezTo>
                  <a:cubicBezTo>
                    <a:pt x="798" y="79"/>
                    <a:pt x="796" y="84"/>
                    <a:pt x="795" y="88"/>
                  </a:cubicBezTo>
                  <a:cubicBezTo>
                    <a:pt x="793" y="93"/>
                    <a:pt x="792" y="92"/>
                    <a:pt x="787" y="92"/>
                  </a:cubicBezTo>
                  <a:cubicBezTo>
                    <a:pt x="780" y="93"/>
                    <a:pt x="774" y="94"/>
                    <a:pt x="767" y="96"/>
                  </a:cubicBezTo>
                  <a:cubicBezTo>
                    <a:pt x="758" y="99"/>
                    <a:pt x="749" y="101"/>
                    <a:pt x="740" y="104"/>
                  </a:cubicBezTo>
                  <a:cubicBezTo>
                    <a:pt x="738" y="104"/>
                    <a:pt x="738" y="110"/>
                    <a:pt x="737" y="112"/>
                  </a:cubicBezTo>
                  <a:cubicBezTo>
                    <a:pt x="737" y="114"/>
                    <a:pt x="741" y="118"/>
                    <a:pt x="742" y="119"/>
                  </a:cubicBezTo>
                  <a:cubicBezTo>
                    <a:pt x="745" y="123"/>
                    <a:pt x="748" y="130"/>
                    <a:pt x="752" y="132"/>
                  </a:cubicBezTo>
                  <a:cubicBezTo>
                    <a:pt x="757" y="136"/>
                    <a:pt x="763" y="139"/>
                    <a:pt x="768" y="142"/>
                  </a:cubicBezTo>
                  <a:cubicBezTo>
                    <a:pt x="771" y="143"/>
                    <a:pt x="778" y="150"/>
                    <a:pt x="781" y="149"/>
                  </a:cubicBezTo>
                  <a:cubicBezTo>
                    <a:pt x="787" y="149"/>
                    <a:pt x="793" y="148"/>
                    <a:pt x="799" y="147"/>
                  </a:cubicBezTo>
                  <a:cubicBezTo>
                    <a:pt x="810" y="146"/>
                    <a:pt x="819" y="148"/>
                    <a:pt x="830" y="150"/>
                  </a:cubicBezTo>
                  <a:cubicBezTo>
                    <a:pt x="835" y="151"/>
                    <a:pt x="841" y="152"/>
                    <a:pt x="846" y="152"/>
                  </a:cubicBezTo>
                  <a:cubicBezTo>
                    <a:pt x="849" y="153"/>
                    <a:pt x="855" y="163"/>
                    <a:pt x="856" y="165"/>
                  </a:cubicBezTo>
                  <a:cubicBezTo>
                    <a:pt x="864" y="175"/>
                    <a:pt x="868" y="186"/>
                    <a:pt x="873" y="197"/>
                  </a:cubicBezTo>
                  <a:cubicBezTo>
                    <a:pt x="875" y="203"/>
                    <a:pt x="876" y="204"/>
                    <a:pt x="874" y="210"/>
                  </a:cubicBezTo>
                  <a:cubicBezTo>
                    <a:pt x="872" y="216"/>
                    <a:pt x="869" y="220"/>
                    <a:pt x="873" y="224"/>
                  </a:cubicBezTo>
                  <a:cubicBezTo>
                    <a:pt x="877" y="229"/>
                    <a:pt x="883" y="231"/>
                    <a:pt x="881" y="238"/>
                  </a:cubicBezTo>
                  <a:cubicBezTo>
                    <a:pt x="880" y="245"/>
                    <a:pt x="877" y="248"/>
                    <a:pt x="881" y="253"/>
                  </a:cubicBezTo>
                  <a:cubicBezTo>
                    <a:pt x="887" y="259"/>
                    <a:pt x="886" y="259"/>
                    <a:pt x="894" y="257"/>
                  </a:cubicBezTo>
                  <a:cubicBezTo>
                    <a:pt x="899" y="255"/>
                    <a:pt x="905" y="254"/>
                    <a:pt x="910" y="252"/>
                  </a:cubicBezTo>
                  <a:cubicBezTo>
                    <a:pt x="910" y="256"/>
                    <a:pt x="909" y="260"/>
                    <a:pt x="909" y="264"/>
                  </a:cubicBezTo>
                  <a:cubicBezTo>
                    <a:pt x="909" y="266"/>
                    <a:pt x="903" y="267"/>
                    <a:pt x="902" y="267"/>
                  </a:cubicBezTo>
                  <a:cubicBezTo>
                    <a:pt x="899" y="269"/>
                    <a:pt x="895" y="271"/>
                    <a:pt x="891" y="272"/>
                  </a:cubicBezTo>
                  <a:cubicBezTo>
                    <a:pt x="890" y="272"/>
                    <a:pt x="890" y="278"/>
                    <a:pt x="890" y="279"/>
                  </a:cubicBezTo>
                  <a:cubicBezTo>
                    <a:pt x="889" y="284"/>
                    <a:pt x="886" y="294"/>
                    <a:pt x="888" y="299"/>
                  </a:cubicBezTo>
                  <a:cubicBezTo>
                    <a:pt x="891" y="307"/>
                    <a:pt x="894" y="314"/>
                    <a:pt x="897" y="322"/>
                  </a:cubicBezTo>
                  <a:cubicBezTo>
                    <a:pt x="901" y="335"/>
                    <a:pt x="909" y="345"/>
                    <a:pt x="916" y="356"/>
                  </a:cubicBezTo>
                  <a:cubicBezTo>
                    <a:pt x="920" y="362"/>
                    <a:pt x="924" y="369"/>
                    <a:pt x="928" y="375"/>
                  </a:cubicBezTo>
                  <a:cubicBezTo>
                    <a:pt x="930" y="378"/>
                    <a:pt x="936" y="379"/>
                    <a:pt x="939" y="380"/>
                  </a:cubicBezTo>
                  <a:cubicBezTo>
                    <a:pt x="946" y="383"/>
                    <a:pt x="953" y="385"/>
                    <a:pt x="959" y="388"/>
                  </a:cubicBezTo>
                  <a:cubicBezTo>
                    <a:pt x="961" y="388"/>
                    <a:pt x="970" y="388"/>
                    <a:pt x="970" y="387"/>
                  </a:cubicBezTo>
                  <a:cubicBezTo>
                    <a:pt x="974" y="374"/>
                    <a:pt x="979" y="362"/>
                    <a:pt x="983" y="349"/>
                  </a:cubicBezTo>
                  <a:cubicBezTo>
                    <a:pt x="986" y="338"/>
                    <a:pt x="990" y="328"/>
                    <a:pt x="993" y="318"/>
                  </a:cubicBezTo>
                  <a:cubicBezTo>
                    <a:pt x="995" y="313"/>
                    <a:pt x="995" y="313"/>
                    <a:pt x="1000" y="311"/>
                  </a:cubicBezTo>
                  <a:cubicBezTo>
                    <a:pt x="1007" y="309"/>
                    <a:pt x="1013" y="307"/>
                    <a:pt x="1020" y="304"/>
                  </a:cubicBezTo>
                  <a:cubicBezTo>
                    <a:pt x="1024" y="303"/>
                    <a:pt x="1030" y="302"/>
                    <a:pt x="1034" y="300"/>
                  </a:cubicBezTo>
                  <a:cubicBezTo>
                    <a:pt x="1038" y="297"/>
                    <a:pt x="1042" y="290"/>
                    <a:pt x="1045" y="286"/>
                  </a:cubicBezTo>
                  <a:cubicBezTo>
                    <a:pt x="1048" y="282"/>
                    <a:pt x="1049" y="280"/>
                    <a:pt x="1053" y="279"/>
                  </a:cubicBezTo>
                  <a:cubicBezTo>
                    <a:pt x="1060" y="277"/>
                    <a:pt x="1066" y="276"/>
                    <a:pt x="1072" y="274"/>
                  </a:cubicBezTo>
                  <a:cubicBezTo>
                    <a:pt x="1081" y="271"/>
                    <a:pt x="1092" y="271"/>
                    <a:pt x="1100" y="266"/>
                  </a:cubicBezTo>
                  <a:cubicBezTo>
                    <a:pt x="1110" y="259"/>
                    <a:pt x="1121" y="253"/>
                    <a:pt x="1131" y="247"/>
                  </a:cubicBezTo>
                  <a:cubicBezTo>
                    <a:pt x="1135" y="241"/>
                    <a:pt x="1136" y="241"/>
                    <a:pt x="1134" y="234"/>
                  </a:cubicBezTo>
                  <a:close/>
                  <a:moveTo>
                    <a:pt x="2155" y="814"/>
                  </a:moveTo>
                  <a:cubicBezTo>
                    <a:pt x="2157" y="813"/>
                    <a:pt x="2160" y="813"/>
                    <a:pt x="2161" y="810"/>
                  </a:cubicBezTo>
                  <a:cubicBezTo>
                    <a:pt x="2161" y="807"/>
                    <a:pt x="2162" y="803"/>
                    <a:pt x="2165" y="804"/>
                  </a:cubicBezTo>
                  <a:cubicBezTo>
                    <a:pt x="2165" y="801"/>
                    <a:pt x="2164" y="799"/>
                    <a:pt x="2162" y="798"/>
                  </a:cubicBezTo>
                  <a:cubicBezTo>
                    <a:pt x="2162" y="799"/>
                    <a:pt x="2162" y="800"/>
                    <a:pt x="2162" y="800"/>
                  </a:cubicBezTo>
                  <a:cubicBezTo>
                    <a:pt x="2155" y="796"/>
                    <a:pt x="2151" y="803"/>
                    <a:pt x="2146" y="806"/>
                  </a:cubicBezTo>
                  <a:cubicBezTo>
                    <a:pt x="2146" y="811"/>
                    <a:pt x="2145" y="812"/>
                    <a:pt x="2149" y="814"/>
                  </a:cubicBezTo>
                  <a:cubicBezTo>
                    <a:pt x="2151" y="815"/>
                    <a:pt x="2152" y="815"/>
                    <a:pt x="2154" y="816"/>
                  </a:cubicBezTo>
                  <a:cubicBezTo>
                    <a:pt x="2156" y="816"/>
                    <a:pt x="2154" y="814"/>
                    <a:pt x="2155" y="814"/>
                  </a:cubicBezTo>
                  <a:close/>
                  <a:moveTo>
                    <a:pt x="2124" y="1023"/>
                  </a:moveTo>
                  <a:cubicBezTo>
                    <a:pt x="2125" y="1017"/>
                    <a:pt x="2124" y="1008"/>
                    <a:pt x="2126" y="1003"/>
                  </a:cubicBezTo>
                  <a:cubicBezTo>
                    <a:pt x="2128" y="996"/>
                    <a:pt x="2120" y="991"/>
                    <a:pt x="2115" y="996"/>
                  </a:cubicBezTo>
                  <a:cubicBezTo>
                    <a:pt x="2119" y="993"/>
                    <a:pt x="2115" y="993"/>
                    <a:pt x="2115" y="990"/>
                  </a:cubicBezTo>
                  <a:cubicBezTo>
                    <a:pt x="2114" y="988"/>
                    <a:pt x="2114" y="983"/>
                    <a:pt x="2113" y="982"/>
                  </a:cubicBezTo>
                  <a:cubicBezTo>
                    <a:pt x="2111" y="981"/>
                    <a:pt x="2107" y="981"/>
                    <a:pt x="2107" y="979"/>
                  </a:cubicBezTo>
                  <a:cubicBezTo>
                    <a:pt x="2106" y="976"/>
                    <a:pt x="2109" y="975"/>
                    <a:pt x="2108" y="972"/>
                  </a:cubicBezTo>
                  <a:cubicBezTo>
                    <a:pt x="2108" y="969"/>
                    <a:pt x="2103" y="969"/>
                    <a:pt x="2103" y="967"/>
                  </a:cubicBezTo>
                  <a:cubicBezTo>
                    <a:pt x="2103" y="963"/>
                    <a:pt x="2102" y="965"/>
                    <a:pt x="2099" y="963"/>
                  </a:cubicBezTo>
                  <a:cubicBezTo>
                    <a:pt x="2096" y="961"/>
                    <a:pt x="2099" y="960"/>
                    <a:pt x="2095" y="959"/>
                  </a:cubicBezTo>
                  <a:cubicBezTo>
                    <a:pt x="2092" y="959"/>
                    <a:pt x="2090" y="959"/>
                    <a:pt x="2088" y="956"/>
                  </a:cubicBezTo>
                  <a:cubicBezTo>
                    <a:pt x="2085" y="952"/>
                    <a:pt x="2080" y="951"/>
                    <a:pt x="2077" y="947"/>
                  </a:cubicBezTo>
                  <a:cubicBezTo>
                    <a:pt x="2073" y="944"/>
                    <a:pt x="2068" y="940"/>
                    <a:pt x="2065" y="937"/>
                  </a:cubicBezTo>
                  <a:cubicBezTo>
                    <a:pt x="2062" y="932"/>
                    <a:pt x="2063" y="929"/>
                    <a:pt x="2056" y="928"/>
                  </a:cubicBezTo>
                  <a:cubicBezTo>
                    <a:pt x="2054" y="928"/>
                    <a:pt x="2044" y="924"/>
                    <a:pt x="2043" y="926"/>
                  </a:cubicBezTo>
                  <a:cubicBezTo>
                    <a:pt x="2041" y="928"/>
                    <a:pt x="2049" y="938"/>
                    <a:pt x="2051" y="939"/>
                  </a:cubicBezTo>
                  <a:cubicBezTo>
                    <a:pt x="2054" y="942"/>
                    <a:pt x="2060" y="943"/>
                    <a:pt x="2061" y="949"/>
                  </a:cubicBezTo>
                  <a:cubicBezTo>
                    <a:pt x="2061" y="956"/>
                    <a:pt x="2068" y="954"/>
                    <a:pt x="2070" y="960"/>
                  </a:cubicBezTo>
                  <a:cubicBezTo>
                    <a:pt x="2071" y="964"/>
                    <a:pt x="2072" y="967"/>
                    <a:pt x="2073" y="971"/>
                  </a:cubicBezTo>
                  <a:cubicBezTo>
                    <a:pt x="2073" y="973"/>
                    <a:pt x="2076" y="972"/>
                    <a:pt x="2077" y="974"/>
                  </a:cubicBezTo>
                  <a:cubicBezTo>
                    <a:pt x="2081" y="978"/>
                    <a:pt x="2083" y="987"/>
                    <a:pt x="2085" y="992"/>
                  </a:cubicBezTo>
                  <a:cubicBezTo>
                    <a:pt x="2087" y="996"/>
                    <a:pt x="2091" y="999"/>
                    <a:pt x="2094" y="1003"/>
                  </a:cubicBezTo>
                  <a:cubicBezTo>
                    <a:pt x="2101" y="1010"/>
                    <a:pt x="2107" y="1017"/>
                    <a:pt x="2115" y="1024"/>
                  </a:cubicBezTo>
                  <a:cubicBezTo>
                    <a:pt x="2115" y="1023"/>
                    <a:pt x="2115" y="1021"/>
                    <a:pt x="2115" y="1020"/>
                  </a:cubicBezTo>
                  <a:cubicBezTo>
                    <a:pt x="2119" y="1024"/>
                    <a:pt x="2121" y="1018"/>
                    <a:pt x="2124" y="1023"/>
                  </a:cubicBezTo>
                  <a:close/>
                  <a:moveTo>
                    <a:pt x="2141" y="994"/>
                  </a:moveTo>
                  <a:cubicBezTo>
                    <a:pt x="2137" y="991"/>
                    <a:pt x="2138" y="1000"/>
                    <a:pt x="2139" y="1001"/>
                  </a:cubicBezTo>
                  <a:cubicBezTo>
                    <a:pt x="2144" y="1003"/>
                    <a:pt x="2144" y="997"/>
                    <a:pt x="2141" y="994"/>
                  </a:cubicBezTo>
                  <a:close/>
                  <a:moveTo>
                    <a:pt x="2185" y="1039"/>
                  </a:moveTo>
                  <a:cubicBezTo>
                    <a:pt x="2181" y="1040"/>
                    <a:pt x="2176" y="1037"/>
                    <a:pt x="2177" y="1031"/>
                  </a:cubicBezTo>
                  <a:cubicBezTo>
                    <a:pt x="2174" y="1033"/>
                    <a:pt x="2167" y="1032"/>
                    <a:pt x="2166" y="1030"/>
                  </a:cubicBezTo>
                  <a:cubicBezTo>
                    <a:pt x="2163" y="1027"/>
                    <a:pt x="2162" y="1028"/>
                    <a:pt x="2161" y="1031"/>
                  </a:cubicBezTo>
                  <a:cubicBezTo>
                    <a:pt x="2161" y="1033"/>
                    <a:pt x="2158" y="1032"/>
                    <a:pt x="2157" y="1032"/>
                  </a:cubicBezTo>
                  <a:cubicBezTo>
                    <a:pt x="2151" y="1031"/>
                    <a:pt x="2147" y="1033"/>
                    <a:pt x="2144" y="1027"/>
                  </a:cubicBezTo>
                  <a:cubicBezTo>
                    <a:pt x="2143" y="1026"/>
                    <a:pt x="2135" y="1024"/>
                    <a:pt x="2134" y="1023"/>
                  </a:cubicBezTo>
                  <a:cubicBezTo>
                    <a:pt x="2133" y="1026"/>
                    <a:pt x="2130" y="1024"/>
                    <a:pt x="2128" y="1024"/>
                  </a:cubicBezTo>
                  <a:cubicBezTo>
                    <a:pt x="2126" y="1023"/>
                    <a:pt x="2126" y="1024"/>
                    <a:pt x="2124" y="1026"/>
                  </a:cubicBezTo>
                  <a:cubicBezTo>
                    <a:pt x="2119" y="1032"/>
                    <a:pt x="2126" y="1032"/>
                    <a:pt x="2130" y="1033"/>
                  </a:cubicBezTo>
                  <a:cubicBezTo>
                    <a:pt x="2130" y="1034"/>
                    <a:pt x="2129" y="1035"/>
                    <a:pt x="2129" y="1036"/>
                  </a:cubicBezTo>
                  <a:cubicBezTo>
                    <a:pt x="2134" y="1037"/>
                    <a:pt x="2139" y="1039"/>
                    <a:pt x="2143" y="1040"/>
                  </a:cubicBezTo>
                  <a:cubicBezTo>
                    <a:pt x="2146" y="1041"/>
                    <a:pt x="2148" y="1039"/>
                    <a:pt x="2151" y="1039"/>
                  </a:cubicBezTo>
                  <a:cubicBezTo>
                    <a:pt x="2153" y="1039"/>
                    <a:pt x="2156" y="1041"/>
                    <a:pt x="2158" y="1042"/>
                  </a:cubicBezTo>
                  <a:cubicBezTo>
                    <a:pt x="2160" y="1042"/>
                    <a:pt x="2162" y="1044"/>
                    <a:pt x="2164" y="1044"/>
                  </a:cubicBezTo>
                  <a:cubicBezTo>
                    <a:pt x="2166" y="1044"/>
                    <a:pt x="2167" y="1044"/>
                    <a:pt x="2169" y="1044"/>
                  </a:cubicBezTo>
                  <a:cubicBezTo>
                    <a:pt x="2170" y="1045"/>
                    <a:pt x="2171" y="1043"/>
                    <a:pt x="2171" y="1043"/>
                  </a:cubicBezTo>
                  <a:cubicBezTo>
                    <a:pt x="2176" y="1044"/>
                    <a:pt x="2178" y="1045"/>
                    <a:pt x="2183" y="1044"/>
                  </a:cubicBezTo>
                  <a:cubicBezTo>
                    <a:pt x="2186" y="1046"/>
                    <a:pt x="2189" y="1047"/>
                    <a:pt x="2192" y="1048"/>
                  </a:cubicBezTo>
                  <a:cubicBezTo>
                    <a:pt x="2189" y="1044"/>
                    <a:pt x="2193" y="1037"/>
                    <a:pt x="2185" y="1039"/>
                  </a:cubicBezTo>
                  <a:close/>
                  <a:moveTo>
                    <a:pt x="2119" y="990"/>
                  </a:moveTo>
                  <a:cubicBezTo>
                    <a:pt x="2120" y="991"/>
                    <a:pt x="2121" y="991"/>
                    <a:pt x="2123" y="991"/>
                  </a:cubicBezTo>
                  <a:cubicBezTo>
                    <a:pt x="2124" y="991"/>
                    <a:pt x="2124" y="993"/>
                    <a:pt x="2125" y="994"/>
                  </a:cubicBezTo>
                  <a:cubicBezTo>
                    <a:pt x="2126" y="995"/>
                    <a:pt x="2126" y="996"/>
                    <a:pt x="2127" y="998"/>
                  </a:cubicBezTo>
                  <a:cubicBezTo>
                    <a:pt x="2128" y="999"/>
                    <a:pt x="2130" y="1000"/>
                    <a:pt x="2131" y="999"/>
                  </a:cubicBezTo>
                  <a:cubicBezTo>
                    <a:pt x="2130" y="998"/>
                    <a:pt x="2130" y="996"/>
                    <a:pt x="2132" y="995"/>
                  </a:cubicBezTo>
                  <a:cubicBezTo>
                    <a:pt x="2126" y="995"/>
                    <a:pt x="2129" y="985"/>
                    <a:pt x="2124" y="986"/>
                  </a:cubicBezTo>
                  <a:cubicBezTo>
                    <a:pt x="2124" y="987"/>
                    <a:pt x="2124" y="987"/>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Rectangular Callout 8"/>
          <p:cNvSpPr/>
          <p:nvPr/>
        </p:nvSpPr>
        <p:spPr>
          <a:xfrm>
            <a:off x="1361345" y="2237596"/>
            <a:ext cx="604857" cy="566341"/>
          </a:xfrm>
          <a:prstGeom prst="wedgeRectCallout">
            <a:avLst>
              <a:gd name="adj1" fmla="val 135779"/>
              <a:gd name="adj2" fmla="val 595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01</a:t>
            </a:r>
          </a:p>
        </p:txBody>
      </p:sp>
      <p:sp>
        <p:nvSpPr>
          <p:cNvPr id="10" name="Rectangular Callout 9"/>
          <p:cNvSpPr/>
          <p:nvPr/>
        </p:nvSpPr>
        <p:spPr>
          <a:xfrm>
            <a:off x="7973827" y="1671255"/>
            <a:ext cx="604857" cy="566341"/>
          </a:xfrm>
          <a:prstGeom prst="wedgeRectCallout">
            <a:avLst>
              <a:gd name="adj1" fmla="val -34809"/>
              <a:gd name="adj2" fmla="val 1167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04</a:t>
            </a:r>
          </a:p>
        </p:txBody>
      </p:sp>
      <p:sp>
        <p:nvSpPr>
          <p:cNvPr id="11" name="Rectangular Callout 10"/>
          <p:cNvSpPr/>
          <p:nvPr/>
        </p:nvSpPr>
        <p:spPr>
          <a:xfrm>
            <a:off x="6528373" y="5537982"/>
            <a:ext cx="604857" cy="566341"/>
          </a:xfrm>
          <a:prstGeom prst="wedgeRectCallout">
            <a:avLst>
              <a:gd name="adj1" fmla="val -67963"/>
              <a:gd name="adj2" fmla="val -13991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03</a:t>
            </a:r>
          </a:p>
        </p:txBody>
      </p:sp>
      <p:sp>
        <p:nvSpPr>
          <p:cNvPr id="12" name="Rectangular Callout 11"/>
          <p:cNvSpPr/>
          <p:nvPr/>
        </p:nvSpPr>
        <p:spPr>
          <a:xfrm>
            <a:off x="7929497" y="5636445"/>
            <a:ext cx="604857" cy="566341"/>
          </a:xfrm>
          <a:prstGeom prst="wedgeRectCallout">
            <a:avLst>
              <a:gd name="adj1" fmla="val 96751"/>
              <a:gd name="adj2" fmla="val -989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05</a:t>
            </a:r>
          </a:p>
        </p:txBody>
      </p:sp>
      <p:sp>
        <p:nvSpPr>
          <p:cNvPr id="13" name="Rectangular Callout 12"/>
          <p:cNvSpPr/>
          <p:nvPr/>
        </p:nvSpPr>
        <p:spPr>
          <a:xfrm>
            <a:off x="3283211" y="4592936"/>
            <a:ext cx="604857" cy="566341"/>
          </a:xfrm>
          <a:prstGeom prst="wedgeRectCallout">
            <a:avLst>
              <a:gd name="adj1" fmla="val 129897"/>
              <a:gd name="adj2" fmla="val 4527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02</a:t>
            </a:r>
          </a:p>
        </p:txBody>
      </p:sp>
      <p:sp>
        <p:nvSpPr>
          <p:cNvPr id="20" name="TextBox 19">
            <a:extLst>
              <a:ext uri="{FF2B5EF4-FFF2-40B4-BE49-F238E27FC236}">
                <a16:creationId xmlns:a16="http://schemas.microsoft.com/office/drawing/2014/main" id="{3D47FC49-624A-4F31-AABF-850EAF7C47E1}"/>
              </a:ext>
            </a:extLst>
          </p:cNvPr>
          <p:cNvSpPr txBox="1"/>
          <p:nvPr/>
        </p:nvSpPr>
        <p:spPr>
          <a:xfrm>
            <a:off x="-39757" y="363090"/>
            <a:ext cx="12192000" cy="830997"/>
          </a:xfrm>
          <a:prstGeom prst="rect">
            <a:avLst/>
          </a:prstGeom>
          <a:noFill/>
        </p:spPr>
        <p:txBody>
          <a:bodyPr wrap="square" rtlCol="0">
            <a:spAutoFit/>
          </a:bodyPr>
          <a:lstStyle/>
          <a:p>
            <a:pPr algn="ctr"/>
            <a:r>
              <a:rPr lang="en-US" sz="4800" b="1" spc="-300" dirty="0"/>
              <a:t>Data From Different Locations</a:t>
            </a:r>
            <a:endParaRPr lang="en-US" sz="4000" b="1" spc="-300" dirty="0"/>
          </a:p>
        </p:txBody>
      </p:sp>
    </p:spTree>
    <p:extLst>
      <p:ext uri="{BB962C8B-B14F-4D97-AF65-F5344CB8AC3E}">
        <p14:creationId xmlns:p14="http://schemas.microsoft.com/office/powerpoint/2010/main" val="870376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3D47FC49-624A-4F31-AABF-850EAF7C47E1}"/>
              </a:ext>
            </a:extLst>
          </p:cNvPr>
          <p:cNvSpPr txBox="1"/>
          <p:nvPr/>
        </p:nvSpPr>
        <p:spPr>
          <a:xfrm>
            <a:off x="0" y="412786"/>
            <a:ext cx="12192000" cy="830997"/>
          </a:xfrm>
          <a:prstGeom prst="rect">
            <a:avLst/>
          </a:prstGeom>
          <a:noFill/>
        </p:spPr>
        <p:txBody>
          <a:bodyPr wrap="square" rtlCol="0">
            <a:spAutoFit/>
          </a:bodyPr>
          <a:lstStyle/>
          <a:p>
            <a:pPr algn="ctr"/>
            <a:r>
              <a:rPr lang="en-US" sz="4800" b="1" spc="-300" dirty="0">
                <a:solidFill>
                  <a:schemeClr val="bg1"/>
                </a:solidFill>
              </a:rPr>
              <a:t>Any Question?</a:t>
            </a:r>
          </a:p>
        </p:txBody>
      </p:sp>
      <p:pic>
        <p:nvPicPr>
          <p:cNvPr id="1026" name="Picture 2" descr="Image result for Question sign for slide">
            <a:extLst>
              <a:ext uri="{FF2B5EF4-FFF2-40B4-BE49-F238E27FC236}">
                <a16:creationId xmlns:a16="http://schemas.microsoft.com/office/drawing/2014/main" id="{6A4DB64F-D801-4ED7-8558-C61A2B931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200" y="1348740"/>
            <a:ext cx="5434013" cy="550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72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12966"/>
            <a:ext cx="12192000" cy="2900694"/>
          </a:xfrm>
          <a:prstGeom prst="rect">
            <a:avLst/>
          </a:prstGeom>
          <a:gradFill flip="none" rotWithShape="1">
            <a:gsLst>
              <a:gs pos="28000">
                <a:schemeClr val="accent5"/>
              </a:gs>
              <a:gs pos="69000">
                <a:schemeClr val="accent4">
                  <a:lumMod val="95000"/>
                  <a:lumOff val="5000"/>
                </a:schemeClr>
              </a:gs>
              <a:gs pos="100000">
                <a:schemeClr val="accent4"/>
              </a:gs>
            </a:gsLst>
            <a:path path="circle">
              <a:fillToRect l="100000" t="100000"/>
            </a:path>
            <a:tileRect r="-100000" b="-100000"/>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0" y="2820982"/>
            <a:ext cx="12191999" cy="962123"/>
          </a:xfrm>
          <a:prstGeom prst="rect">
            <a:avLst/>
          </a:prstGeom>
          <a:gradFill>
            <a:gsLst>
              <a:gs pos="0">
                <a:schemeClr val="accent6"/>
              </a:gs>
              <a:gs pos="100000">
                <a:schemeClr val="accent5">
                  <a:lumMod val="95000"/>
                  <a:lumOff val="5000"/>
                </a:schemeClr>
              </a:gs>
              <a:gs pos="100000">
                <a:srgbClr val="FF0000"/>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spc="-300"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9077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4"/>
                                        </p:tgtEl>
                                        <p:attrNameLst>
                                          <p:attrName>ppt_x</p:attrName>
                                          <p:attrName>ppt_y</p:attrName>
                                        </p:attrNameLst>
                                      </p:cBhvr>
                                    </p:animMotion>
                                    <p:animRot by="1500000">
                                      <p:cBhvr>
                                        <p:cTn id="7" dur="125" fill="hold">
                                          <p:stCondLst>
                                            <p:cond delay="0"/>
                                          </p:stCondLst>
                                        </p:cTn>
                                        <p:tgtEl>
                                          <p:spTgt spid="44"/>
                                        </p:tgtEl>
                                        <p:attrNameLst>
                                          <p:attrName>r</p:attrName>
                                        </p:attrNameLst>
                                      </p:cBhvr>
                                    </p:animRot>
                                    <p:animRot by="-1500000">
                                      <p:cBhvr>
                                        <p:cTn id="8" dur="125" fill="hold">
                                          <p:stCondLst>
                                            <p:cond delay="125"/>
                                          </p:stCondLst>
                                        </p:cTn>
                                        <p:tgtEl>
                                          <p:spTgt spid="44"/>
                                        </p:tgtEl>
                                        <p:attrNameLst>
                                          <p:attrName>r</p:attrName>
                                        </p:attrNameLst>
                                      </p:cBhvr>
                                    </p:animRot>
                                    <p:animRot by="-1500000">
                                      <p:cBhvr>
                                        <p:cTn id="9" dur="125" fill="hold">
                                          <p:stCondLst>
                                            <p:cond delay="250"/>
                                          </p:stCondLst>
                                        </p:cTn>
                                        <p:tgtEl>
                                          <p:spTgt spid="44"/>
                                        </p:tgtEl>
                                        <p:attrNameLst>
                                          <p:attrName>r</p:attrName>
                                        </p:attrNameLst>
                                      </p:cBhvr>
                                    </p:animRot>
                                    <p:animRot by="1500000">
                                      <p:cBhvr>
                                        <p:cTn id="10" dur="125" fill="hold">
                                          <p:stCondLst>
                                            <p:cond delay="375"/>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4370" y="1791751"/>
            <a:ext cx="3597443" cy="3920663"/>
            <a:chOff x="1309028" y="1946400"/>
            <a:chExt cx="3597443" cy="3920663"/>
          </a:xfrm>
        </p:grpSpPr>
        <p:grpSp>
          <p:nvGrpSpPr>
            <p:cNvPr id="11" name="Group 10"/>
            <p:cNvGrpSpPr/>
            <p:nvPr/>
          </p:nvGrpSpPr>
          <p:grpSpPr>
            <a:xfrm>
              <a:off x="1309028" y="2293683"/>
              <a:ext cx="3597443" cy="3573380"/>
              <a:chOff x="1309028" y="2293683"/>
              <a:chExt cx="3597443" cy="3573380"/>
            </a:xfrm>
          </p:grpSpPr>
          <p:sp>
            <p:nvSpPr>
              <p:cNvPr id="3" name="Teardrop 2"/>
              <p:cNvSpPr/>
              <p:nvPr/>
            </p:nvSpPr>
            <p:spPr>
              <a:xfrm rot="16200000">
                <a:off x="1321060" y="2281651"/>
                <a:ext cx="3573380" cy="3597443"/>
              </a:xfrm>
              <a:prstGeom prst="teardrop">
                <a:avLst/>
              </a:prstGeom>
              <a:gradFill flip="none" rotWithShape="1">
                <a:gsLst>
                  <a:gs pos="0">
                    <a:schemeClr val="accent6"/>
                  </a:gs>
                  <a:gs pos="100000">
                    <a:schemeClr val="accent5">
                      <a:lumMod val="95000"/>
                      <a:lumOff val="5000"/>
                    </a:schemeClr>
                  </a:gs>
                  <a:gs pos="100000">
                    <a:schemeClr val="accent5">
                      <a:lumMod val="60000"/>
                    </a:schemeClr>
                  </a:gs>
                </a:gsLst>
                <a:path path="circle">
                  <a:fillToRect l="50000" t="130000" r="50000" b="-30000"/>
                </a:path>
                <a:tileRect/>
              </a:gradFill>
              <a:ln>
                <a:noFill/>
              </a:ln>
              <a:effectLst>
                <a:outerShdw blurRad="3810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65515" y="3474091"/>
                <a:ext cx="2914580" cy="803490"/>
              </a:xfrm>
              <a:prstGeom prst="rect">
                <a:avLst/>
              </a:prstGeom>
            </p:spPr>
            <p:txBody>
              <a:bodyPr wrap="none">
                <a:spAutoFit/>
              </a:bodyPr>
              <a:lstStyle/>
              <a:p>
                <a:pPr algn="ctr">
                  <a:lnSpc>
                    <a:spcPct val="150000"/>
                  </a:lnSpc>
                </a:pPr>
                <a:r>
                  <a:rPr lang="en-US" sz="3500" kern="0" dirty="0">
                    <a:solidFill>
                      <a:schemeClr val="bg1"/>
                    </a:solidFill>
                    <a:latin typeface="Times New Roman" panose="02020603050405020304" pitchFamily="18" charset="0"/>
                    <a:cs typeface="Times New Roman" panose="02020603050405020304" pitchFamily="18" charset="0"/>
                  </a:rPr>
                  <a:t>Smart Window</a:t>
                </a:r>
              </a:p>
            </p:txBody>
          </p:sp>
        </p:grpSp>
        <p:grpSp>
          <p:nvGrpSpPr>
            <p:cNvPr id="18" name="Group 17"/>
            <p:cNvGrpSpPr/>
            <p:nvPr/>
          </p:nvGrpSpPr>
          <p:grpSpPr>
            <a:xfrm>
              <a:off x="3355301" y="1946400"/>
              <a:ext cx="1005840" cy="1005840"/>
              <a:chOff x="3362626" y="1731806"/>
              <a:chExt cx="1005840" cy="1005840"/>
            </a:xfrm>
          </p:grpSpPr>
          <p:sp>
            <p:nvSpPr>
              <p:cNvPr id="4" name="Oval 3"/>
              <p:cNvSpPr/>
              <p:nvPr/>
            </p:nvSpPr>
            <p:spPr>
              <a:xfrm>
                <a:off x="3362626" y="1731806"/>
                <a:ext cx="1005840" cy="1005840"/>
              </a:xfrm>
              <a:prstGeom prst="ellipse">
                <a:avLst/>
              </a:prstGeom>
              <a:solidFill>
                <a:schemeClr val="bg1"/>
              </a:solidFill>
              <a:ln w="28575">
                <a:noFill/>
              </a:ln>
              <a:effectLst>
                <a:outerShdw blurRad="2032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p:cNvSpPr>
                <a:spLocks/>
              </p:cNvSpPr>
              <p:nvPr/>
            </p:nvSpPr>
            <p:spPr bwMode="auto">
              <a:xfrm>
                <a:off x="3516629" y="1902654"/>
                <a:ext cx="697834" cy="664144"/>
              </a:xfrm>
              <a:custGeom>
                <a:avLst/>
                <a:gdLst>
                  <a:gd name="T0" fmla="*/ 3631 w 5935"/>
                  <a:gd name="T1" fmla="*/ 74 h 5562"/>
                  <a:gd name="T2" fmla="*/ 4399 w 5935"/>
                  <a:gd name="T3" fmla="*/ 367 h 5562"/>
                  <a:gd name="T4" fmla="*/ 5065 w 5935"/>
                  <a:gd name="T5" fmla="*/ 868 h 5562"/>
                  <a:gd name="T6" fmla="*/ 5566 w 5935"/>
                  <a:gd name="T7" fmla="*/ 1531 h 5562"/>
                  <a:gd name="T8" fmla="*/ 5859 w 5935"/>
                  <a:gd name="T9" fmla="*/ 2299 h 5562"/>
                  <a:gd name="T10" fmla="*/ 5931 w 5935"/>
                  <a:gd name="T11" fmla="*/ 3115 h 5562"/>
                  <a:gd name="T12" fmla="*/ 5832 w 5935"/>
                  <a:gd name="T13" fmla="*/ 3773 h 5562"/>
                  <a:gd name="T14" fmla="*/ 5638 w 5935"/>
                  <a:gd name="T15" fmla="*/ 4273 h 5562"/>
                  <a:gd name="T16" fmla="*/ 5404 w 5935"/>
                  <a:gd name="T17" fmla="*/ 4627 h 5562"/>
                  <a:gd name="T18" fmla="*/ 4946 w 5935"/>
                  <a:gd name="T19" fmla="*/ 5028 h 5562"/>
                  <a:gd name="T20" fmla="*/ 4347 w 5935"/>
                  <a:gd name="T21" fmla="*/ 5256 h 5562"/>
                  <a:gd name="T22" fmla="*/ 3766 w 5935"/>
                  <a:gd name="T23" fmla="*/ 5240 h 5562"/>
                  <a:gd name="T24" fmla="*/ 3285 w 5935"/>
                  <a:gd name="T25" fmla="*/ 5021 h 5562"/>
                  <a:gd name="T26" fmla="*/ 2918 w 5935"/>
                  <a:gd name="T27" fmla="*/ 4609 h 5562"/>
                  <a:gd name="T28" fmla="*/ 2641 w 5935"/>
                  <a:gd name="T29" fmla="*/ 4145 h 5562"/>
                  <a:gd name="T30" fmla="*/ 2156 w 5935"/>
                  <a:gd name="T31" fmla="*/ 3906 h 5562"/>
                  <a:gd name="T32" fmla="*/ 1838 w 5935"/>
                  <a:gd name="T33" fmla="*/ 3475 h 5562"/>
                  <a:gd name="T34" fmla="*/ 1751 w 5935"/>
                  <a:gd name="T35" fmla="*/ 2290 h 5562"/>
                  <a:gd name="T36" fmla="*/ 2160 w 5935"/>
                  <a:gd name="T37" fmla="*/ 2225 h 5562"/>
                  <a:gd name="T38" fmla="*/ 2236 w 5935"/>
                  <a:gd name="T39" fmla="*/ 1343 h 5562"/>
                  <a:gd name="T40" fmla="*/ 2470 w 5935"/>
                  <a:gd name="T41" fmla="*/ 1273 h 5562"/>
                  <a:gd name="T42" fmla="*/ 2653 w 5935"/>
                  <a:gd name="T43" fmla="*/ 1425 h 5562"/>
                  <a:gd name="T44" fmla="*/ 3260 w 5935"/>
                  <a:gd name="T45" fmla="*/ 1524 h 5562"/>
                  <a:gd name="T46" fmla="*/ 3373 w 5935"/>
                  <a:gd name="T47" fmla="*/ 1312 h 5562"/>
                  <a:gd name="T48" fmla="*/ 3616 w 5935"/>
                  <a:gd name="T49" fmla="*/ 1289 h 5562"/>
                  <a:gd name="T50" fmla="*/ 3769 w 5935"/>
                  <a:gd name="T51" fmla="*/ 1472 h 5562"/>
                  <a:gd name="T52" fmla="*/ 4163 w 5935"/>
                  <a:gd name="T53" fmla="*/ 2245 h 5562"/>
                  <a:gd name="T54" fmla="*/ 4162 w 5935"/>
                  <a:gd name="T55" fmla="*/ 3252 h 5562"/>
                  <a:gd name="T56" fmla="*/ 3955 w 5935"/>
                  <a:gd name="T57" fmla="*/ 3719 h 5562"/>
                  <a:gd name="T58" fmla="*/ 3569 w 5935"/>
                  <a:gd name="T59" fmla="*/ 4045 h 5562"/>
                  <a:gd name="T60" fmla="*/ 3343 w 5935"/>
                  <a:gd name="T61" fmla="*/ 4312 h 5562"/>
                  <a:gd name="T62" fmla="*/ 3586 w 5935"/>
                  <a:gd name="T63" fmla="*/ 4604 h 5562"/>
                  <a:gd name="T64" fmla="*/ 3899 w 5935"/>
                  <a:gd name="T65" fmla="*/ 4742 h 5562"/>
                  <a:gd name="T66" fmla="*/ 4284 w 5935"/>
                  <a:gd name="T67" fmla="*/ 4746 h 5562"/>
                  <a:gd name="T68" fmla="*/ 4738 w 5935"/>
                  <a:gd name="T69" fmla="*/ 4550 h 5562"/>
                  <a:gd name="T70" fmla="*/ 5117 w 5935"/>
                  <a:gd name="T71" fmla="*/ 4147 h 5562"/>
                  <a:gd name="T72" fmla="*/ 5359 w 5935"/>
                  <a:gd name="T73" fmla="*/ 3547 h 5562"/>
                  <a:gd name="T74" fmla="*/ 5414 w 5935"/>
                  <a:gd name="T75" fmla="*/ 2795 h 5562"/>
                  <a:gd name="T76" fmla="*/ 5225 w 5935"/>
                  <a:gd name="T77" fmla="*/ 2011 h 5562"/>
                  <a:gd name="T78" fmla="*/ 4808 w 5935"/>
                  <a:gd name="T79" fmla="*/ 1346 h 5562"/>
                  <a:gd name="T80" fmla="*/ 4203 w 5935"/>
                  <a:gd name="T81" fmla="*/ 848 h 5562"/>
                  <a:gd name="T82" fmla="*/ 3460 w 5935"/>
                  <a:gd name="T83" fmla="*/ 564 h 5562"/>
                  <a:gd name="T84" fmla="*/ 2635 w 5935"/>
                  <a:gd name="T85" fmla="*/ 537 h 5562"/>
                  <a:gd name="T86" fmla="*/ 1868 w 5935"/>
                  <a:gd name="T87" fmla="*/ 773 h 5562"/>
                  <a:gd name="T88" fmla="*/ 1233 w 5935"/>
                  <a:gd name="T89" fmla="*/ 1233 h 5562"/>
                  <a:gd name="T90" fmla="*/ 774 w 5935"/>
                  <a:gd name="T91" fmla="*/ 1868 h 5562"/>
                  <a:gd name="T92" fmla="*/ 536 w 5935"/>
                  <a:gd name="T93" fmla="*/ 2632 h 5562"/>
                  <a:gd name="T94" fmla="*/ 558 w 5935"/>
                  <a:gd name="T95" fmla="*/ 3417 h 5562"/>
                  <a:gd name="T96" fmla="*/ 806 w 5935"/>
                  <a:gd name="T97" fmla="*/ 4120 h 5562"/>
                  <a:gd name="T98" fmla="*/ 1255 w 5935"/>
                  <a:gd name="T99" fmla="*/ 4717 h 5562"/>
                  <a:gd name="T100" fmla="*/ 1775 w 5935"/>
                  <a:gd name="T101" fmla="*/ 5111 h 5562"/>
                  <a:gd name="T102" fmla="*/ 1867 w 5935"/>
                  <a:gd name="T103" fmla="*/ 5305 h 5562"/>
                  <a:gd name="T104" fmla="*/ 1771 w 5935"/>
                  <a:gd name="T105" fmla="*/ 5504 h 5562"/>
                  <a:gd name="T106" fmla="*/ 1564 w 5935"/>
                  <a:gd name="T107" fmla="*/ 5558 h 5562"/>
                  <a:gd name="T108" fmla="*/ 1064 w 5935"/>
                  <a:gd name="T109" fmla="*/ 5236 h 5562"/>
                  <a:gd name="T110" fmla="*/ 499 w 5935"/>
                  <a:gd name="T111" fmla="*/ 4607 h 5562"/>
                  <a:gd name="T112" fmla="*/ 128 w 5935"/>
                  <a:gd name="T113" fmla="*/ 3825 h 5562"/>
                  <a:gd name="T114" fmla="*/ 0 w 5935"/>
                  <a:gd name="T115" fmla="*/ 2964 h 5562"/>
                  <a:gd name="T116" fmla="*/ 74 w 5935"/>
                  <a:gd name="T117" fmla="*/ 2299 h 5562"/>
                  <a:gd name="T118" fmla="*/ 367 w 5935"/>
                  <a:gd name="T119" fmla="*/ 1531 h 5562"/>
                  <a:gd name="T120" fmla="*/ 869 w 5935"/>
                  <a:gd name="T121" fmla="*/ 868 h 5562"/>
                  <a:gd name="T122" fmla="*/ 1534 w 5935"/>
                  <a:gd name="T123" fmla="*/ 367 h 5562"/>
                  <a:gd name="T124" fmla="*/ 2302 w 5935"/>
                  <a:gd name="T125" fmla="*/ 74 h 5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35" h="5562">
                    <a:moveTo>
                      <a:pt x="2966" y="0"/>
                    </a:moveTo>
                    <a:lnTo>
                      <a:pt x="3136" y="5"/>
                    </a:lnTo>
                    <a:lnTo>
                      <a:pt x="3303" y="20"/>
                    </a:lnTo>
                    <a:lnTo>
                      <a:pt x="3469" y="43"/>
                    </a:lnTo>
                    <a:lnTo>
                      <a:pt x="3631" y="74"/>
                    </a:lnTo>
                    <a:lnTo>
                      <a:pt x="3791" y="115"/>
                    </a:lnTo>
                    <a:lnTo>
                      <a:pt x="3949" y="165"/>
                    </a:lnTo>
                    <a:lnTo>
                      <a:pt x="4102" y="225"/>
                    </a:lnTo>
                    <a:lnTo>
                      <a:pt x="4253" y="291"/>
                    </a:lnTo>
                    <a:lnTo>
                      <a:pt x="4399" y="367"/>
                    </a:lnTo>
                    <a:lnTo>
                      <a:pt x="4543" y="451"/>
                    </a:lnTo>
                    <a:lnTo>
                      <a:pt x="4680" y="543"/>
                    </a:lnTo>
                    <a:lnTo>
                      <a:pt x="4813" y="643"/>
                    </a:lnTo>
                    <a:lnTo>
                      <a:pt x="4943" y="751"/>
                    </a:lnTo>
                    <a:lnTo>
                      <a:pt x="5065" y="868"/>
                    </a:lnTo>
                    <a:lnTo>
                      <a:pt x="5180" y="990"/>
                    </a:lnTo>
                    <a:lnTo>
                      <a:pt x="5290" y="1118"/>
                    </a:lnTo>
                    <a:lnTo>
                      <a:pt x="5389" y="1253"/>
                    </a:lnTo>
                    <a:lnTo>
                      <a:pt x="5483" y="1389"/>
                    </a:lnTo>
                    <a:lnTo>
                      <a:pt x="5566" y="1531"/>
                    </a:lnTo>
                    <a:lnTo>
                      <a:pt x="5641" y="1679"/>
                    </a:lnTo>
                    <a:lnTo>
                      <a:pt x="5710" y="1828"/>
                    </a:lnTo>
                    <a:lnTo>
                      <a:pt x="5769" y="1983"/>
                    </a:lnTo>
                    <a:lnTo>
                      <a:pt x="5818" y="2139"/>
                    </a:lnTo>
                    <a:lnTo>
                      <a:pt x="5859" y="2299"/>
                    </a:lnTo>
                    <a:lnTo>
                      <a:pt x="5891" y="2463"/>
                    </a:lnTo>
                    <a:lnTo>
                      <a:pt x="5915" y="2628"/>
                    </a:lnTo>
                    <a:lnTo>
                      <a:pt x="5929" y="2795"/>
                    </a:lnTo>
                    <a:lnTo>
                      <a:pt x="5935" y="2962"/>
                    </a:lnTo>
                    <a:lnTo>
                      <a:pt x="5931" y="3115"/>
                    </a:lnTo>
                    <a:lnTo>
                      <a:pt x="5922" y="3261"/>
                    </a:lnTo>
                    <a:lnTo>
                      <a:pt x="5906" y="3399"/>
                    </a:lnTo>
                    <a:lnTo>
                      <a:pt x="5886" y="3530"/>
                    </a:lnTo>
                    <a:lnTo>
                      <a:pt x="5861" y="3654"/>
                    </a:lnTo>
                    <a:lnTo>
                      <a:pt x="5832" y="3773"/>
                    </a:lnTo>
                    <a:lnTo>
                      <a:pt x="5800" y="3886"/>
                    </a:lnTo>
                    <a:lnTo>
                      <a:pt x="5764" y="3991"/>
                    </a:lnTo>
                    <a:lnTo>
                      <a:pt x="5724" y="4091"/>
                    </a:lnTo>
                    <a:lnTo>
                      <a:pt x="5683" y="4185"/>
                    </a:lnTo>
                    <a:lnTo>
                      <a:pt x="5638" y="4273"/>
                    </a:lnTo>
                    <a:lnTo>
                      <a:pt x="5593" y="4354"/>
                    </a:lnTo>
                    <a:lnTo>
                      <a:pt x="5546" y="4431"/>
                    </a:lnTo>
                    <a:lnTo>
                      <a:pt x="5499" y="4501"/>
                    </a:lnTo>
                    <a:lnTo>
                      <a:pt x="5450" y="4566"/>
                    </a:lnTo>
                    <a:lnTo>
                      <a:pt x="5404" y="4627"/>
                    </a:lnTo>
                    <a:lnTo>
                      <a:pt x="5357" y="4681"/>
                    </a:lnTo>
                    <a:lnTo>
                      <a:pt x="5261" y="4780"/>
                    </a:lnTo>
                    <a:lnTo>
                      <a:pt x="5162" y="4872"/>
                    </a:lnTo>
                    <a:lnTo>
                      <a:pt x="5056" y="4954"/>
                    </a:lnTo>
                    <a:lnTo>
                      <a:pt x="4946" y="5028"/>
                    </a:lnTo>
                    <a:lnTo>
                      <a:pt x="4833" y="5093"/>
                    </a:lnTo>
                    <a:lnTo>
                      <a:pt x="4714" y="5148"/>
                    </a:lnTo>
                    <a:lnTo>
                      <a:pt x="4595" y="5193"/>
                    </a:lnTo>
                    <a:lnTo>
                      <a:pt x="4471" y="5229"/>
                    </a:lnTo>
                    <a:lnTo>
                      <a:pt x="4347" y="5256"/>
                    </a:lnTo>
                    <a:lnTo>
                      <a:pt x="4221" y="5272"/>
                    </a:lnTo>
                    <a:lnTo>
                      <a:pt x="4093" y="5278"/>
                    </a:lnTo>
                    <a:lnTo>
                      <a:pt x="3982" y="5272"/>
                    </a:lnTo>
                    <a:lnTo>
                      <a:pt x="3874" y="5260"/>
                    </a:lnTo>
                    <a:lnTo>
                      <a:pt x="3766" y="5240"/>
                    </a:lnTo>
                    <a:lnTo>
                      <a:pt x="3663" y="5211"/>
                    </a:lnTo>
                    <a:lnTo>
                      <a:pt x="3562" y="5175"/>
                    </a:lnTo>
                    <a:lnTo>
                      <a:pt x="3465" y="5130"/>
                    </a:lnTo>
                    <a:lnTo>
                      <a:pt x="3373" y="5080"/>
                    </a:lnTo>
                    <a:lnTo>
                      <a:pt x="3285" y="5021"/>
                    </a:lnTo>
                    <a:lnTo>
                      <a:pt x="3202" y="4954"/>
                    </a:lnTo>
                    <a:lnTo>
                      <a:pt x="3125" y="4882"/>
                    </a:lnTo>
                    <a:lnTo>
                      <a:pt x="3047" y="4798"/>
                    </a:lnTo>
                    <a:lnTo>
                      <a:pt x="2979" y="4706"/>
                    </a:lnTo>
                    <a:lnTo>
                      <a:pt x="2918" y="4609"/>
                    </a:lnTo>
                    <a:lnTo>
                      <a:pt x="2864" y="4507"/>
                    </a:lnTo>
                    <a:lnTo>
                      <a:pt x="2819" y="4397"/>
                    </a:lnTo>
                    <a:lnTo>
                      <a:pt x="2781" y="4284"/>
                    </a:lnTo>
                    <a:lnTo>
                      <a:pt x="2750" y="4165"/>
                    </a:lnTo>
                    <a:lnTo>
                      <a:pt x="2641" y="4145"/>
                    </a:lnTo>
                    <a:lnTo>
                      <a:pt x="2533" y="4116"/>
                    </a:lnTo>
                    <a:lnTo>
                      <a:pt x="2432" y="4077"/>
                    </a:lnTo>
                    <a:lnTo>
                      <a:pt x="2333" y="4028"/>
                    </a:lnTo>
                    <a:lnTo>
                      <a:pt x="2241" y="3971"/>
                    </a:lnTo>
                    <a:lnTo>
                      <a:pt x="2156" y="3906"/>
                    </a:lnTo>
                    <a:lnTo>
                      <a:pt x="2077" y="3832"/>
                    </a:lnTo>
                    <a:lnTo>
                      <a:pt x="2005" y="3753"/>
                    </a:lnTo>
                    <a:lnTo>
                      <a:pt x="1940" y="3665"/>
                    </a:lnTo>
                    <a:lnTo>
                      <a:pt x="1885" y="3574"/>
                    </a:lnTo>
                    <a:lnTo>
                      <a:pt x="1838" y="3475"/>
                    </a:lnTo>
                    <a:lnTo>
                      <a:pt x="1802" y="3372"/>
                    </a:lnTo>
                    <a:lnTo>
                      <a:pt x="1773" y="3264"/>
                    </a:lnTo>
                    <a:lnTo>
                      <a:pt x="1757" y="3153"/>
                    </a:lnTo>
                    <a:lnTo>
                      <a:pt x="1751" y="3038"/>
                    </a:lnTo>
                    <a:lnTo>
                      <a:pt x="1751" y="2290"/>
                    </a:lnTo>
                    <a:lnTo>
                      <a:pt x="1757" y="2265"/>
                    </a:lnTo>
                    <a:lnTo>
                      <a:pt x="1769" y="2245"/>
                    </a:lnTo>
                    <a:lnTo>
                      <a:pt x="1791" y="2231"/>
                    </a:lnTo>
                    <a:lnTo>
                      <a:pt x="1816" y="2225"/>
                    </a:lnTo>
                    <a:lnTo>
                      <a:pt x="2160" y="2225"/>
                    </a:lnTo>
                    <a:lnTo>
                      <a:pt x="2160" y="1524"/>
                    </a:lnTo>
                    <a:lnTo>
                      <a:pt x="2165" y="1472"/>
                    </a:lnTo>
                    <a:lnTo>
                      <a:pt x="2180" y="1425"/>
                    </a:lnTo>
                    <a:lnTo>
                      <a:pt x="2203" y="1380"/>
                    </a:lnTo>
                    <a:lnTo>
                      <a:pt x="2236" y="1343"/>
                    </a:lnTo>
                    <a:lnTo>
                      <a:pt x="2273" y="1312"/>
                    </a:lnTo>
                    <a:lnTo>
                      <a:pt x="2317" y="1289"/>
                    </a:lnTo>
                    <a:lnTo>
                      <a:pt x="2365" y="1273"/>
                    </a:lnTo>
                    <a:lnTo>
                      <a:pt x="2417" y="1267"/>
                    </a:lnTo>
                    <a:lnTo>
                      <a:pt x="2470" y="1273"/>
                    </a:lnTo>
                    <a:lnTo>
                      <a:pt x="2516" y="1289"/>
                    </a:lnTo>
                    <a:lnTo>
                      <a:pt x="2561" y="1312"/>
                    </a:lnTo>
                    <a:lnTo>
                      <a:pt x="2599" y="1343"/>
                    </a:lnTo>
                    <a:lnTo>
                      <a:pt x="2630" y="1380"/>
                    </a:lnTo>
                    <a:lnTo>
                      <a:pt x="2653" y="1425"/>
                    </a:lnTo>
                    <a:lnTo>
                      <a:pt x="2669" y="1472"/>
                    </a:lnTo>
                    <a:lnTo>
                      <a:pt x="2675" y="1524"/>
                    </a:lnTo>
                    <a:lnTo>
                      <a:pt x="2675" y="2225"/>
                    </a:lnTo>
                    <a:lnTo>
                      <a:pt x="3260" y="2225"/>
                    </a:lnTo>
                    <a:lnTo>
                      <a:pt x="3260" y="1524"/>
                    </a:lnTo>
                    <a:lnTo>
                      <a:pt x="3265" y="1472"/>
                    </a:lnTo>
                    <a:lnTo>
                      <a:pt x="3280" y="1425"/>
                    </a:lnTo>
                    <a:lnTo>
                      <a:pt x="3303" y="1380"/>
                    </a:lnTo>
                    <a:lnTo>
                      <a:pt x="3335" y="1343"/>
                    </a:lnTo>
                    <a:lnTo>
                      <a:pt x="3373" y="1312"/>
                    </a:lnTo>
                    <a:lnTo>
                      <a:pt x="3416" y="1289"/>
                    </a:lnTo>
                    <a:lnTo>
                      <a:pt x="3465" y="1273"/>
                    </a:lnTo>
                    <a:lnTo>
                      <a:pt x="3517" y="1267"/>
                    </a:lnTo>
                    <a:lnTo>
                      <a:pt x="3569" y="1273"/>
                    </a:lnTo>
                    <a:lnTo>
                      <a:pt x="3616" y="1289"/>
                    </a:lnTo>
                    <a:lnTo>
                      <a:pt x="3661" y="1312"/>
                    </a:lnTo>
                    <a:lnTo>
                      <a:pt x="3699" y="1343"/>
                    </a:lnTo>
                    <a:lnTo>
                      <a:pt x="3730" y="1380"/>
                    </a:lnTo>
                    <a:lnTo>
                      <a:pt x="3753" y="1425"/>
                    </a:lnTo>
                    <a:lnTo>
                      <a:pt x="3769" y="1472"/>
                    </a:lnTo>
                    <a:lnTo>
                      <a:pt x="3775" y="1524"/>
                    </a:lnTo>
                    <a:lnTo>
                      <a:pt x="3775" y="2225"/>
                    </a:lnTo>
                    <a:lnTo>
                      <a:pt x="4118" y="2225"/>
                    </a:lnTo>
                    <a:lnTo>
                      <a:pt x="4144" y="2231"/>
                    </a:lnTo>
                    <a:lnTo>
                      <a:pt x="4163" y="2245"/>
                    </a:lnTo>
                    <a:lnTo>
                      <a:pt x="4178" y="2265"/>
                    </a:lnTo>
                    <a:lnTo>
                      <a:pt x="4183" y="2290"/>
                    </a:lnTo>
                    <a:lnTo>
                      <a:pt x="4183" y="3038"/>
                    </a:lnTo>
                    <a:lnTo>
                      <a:pt x="4178" y="3148"/>
                    </a:lnTo>
                    <a:lnTo>
                      <a:pt x="4162" y="3252"/>
                    </a:lnTo>
                    <a:lnTo>
                      <a:pt x="4138" y="3354"/>
                    </a:lnTo>
                    <a:lnTo>
                      <a:pt x="4104" y="3451"/>
                    </a:lnTo>
                    <a:lnTo>
                      <a:pt x="4063" y="3547"/>
                    </a:lnTo>
                    <a:lnTo>
                      <a:pt x="4012" y="3635"/>
                    </a:lnTo>
                    <a:lnTo>
                      <a:pt x="3955" y="3719"/>
                    </a:lnTo>
                    <a:lnTo>
                      <a:pt x="3890" y="3798"/>
                    </a:lnTo>
                    <a:lnTo>
                      <a:pt x="3820" y="3870"/>
                    </a:lnTo>
                    <a:lnTo>
                      <a:pt x="3740" y="3935"/>
                    </a:lnTo>
                    <a:lnTo>
                      <a:pt x="3658" y="3994"/>
                    </a:lnTo>
                    <a:lnTo>
                      <a:pt x="3569" y="4045"/>
                    </a:lnTo>
                    <a:lnTo>
                      <a:pt x="3476" y="4088"/>
                    </a:lnTo>
                    <a:lnTo>
                      <a:pt x="3379" y="4124"/>
                    </a:lnTo>
                    <a:lnTo>
                      <a:pt x="3278" y="4149"/>
                    </a:lnTo>
                    <a:lnTo>
                      <a:pt x="3307" y="4235"/>
                    </a:lnTo>
                    <a:lnTo>
                      <a:pt x="3343" y="4312"/>
                    </a:lnTo>
                    <a:lnTo>
                      <a:pt x="3382" y="4384"/>
                    </a:lnTo>
                    <a:lnTo>
                      <a:pt x="3427" y="4449"/>
                    </a:lnTo>
                    <a:lnTo>
                      <a:pt x="3478" y="4507"/>
                    </a:lnTo>
                    <a:lnTo>
                      <a:pt x="3530" y="4559"/>
                    </a:lnTo>
                    <a:lnTo>
                      <a:pt x="3586" y="4604"/>
                    </a:lnTo>
                    <a:lnTo>
                      <a:pt x="3645" y="4641"/>
                    </a:lnTo>
                    <a:lnTo>
                      <a:pt x="3706" y="4676"/>
                    </a:lnTo>
                    <a:lnTo>
                      <a:pt x="3769" y="4703"/>
                    </a:lnTo>
                    <a:lnTo>
                      <a:pt x="3834" y="4726"/>
                    </a:lnTo>
                    <a:lnTo>
                      <a:pt x="3899" y="4742"/>
                    </a:lnTo>
                    <a:lnTo>
                      <a:pt x="3964" y="4755"/>
                    </a:lnTo>
                    <a:lnTo>
                      <a:pt x="4028" y="4760"/>
                    </a:lnTo>
                    <a:lnTo>
                      <a:pt x="4093" y="4764"/>
                    </a:lnTo>
                    <a:lnTo>
                      <a:pt x="4189" y="4758"/>
                    </a:lnTo>
                    <a:lnTo>
                      <a:pt x="4284" y="4746"/>
                    </a:lnTo>
                    <a:lnTo>
                      <a:pt x="4379" y="4722"/>
                    </a:lnTo>
                    <a:lnTo>
                      <a:pt x="4471" y="4692"/>
                    </a:lnTo>
                    <a:lnTo>
                      <a:pt x="4563" y="4652"/>
                    </a:lnTo>
                    <a:lnTo>
                      <a:pt x="4651" y="4605"/>
                    </a:lnTo>
                    <a:lnTo>
                      <a:pt x="4738" y="4550"/>
                    </a:lnTo>
                    <a:lnTo>
                      <a:pt x="4819" y="4487"/>
                    </a:lnTo>
                    <a:lnTo>
                      <a:pt x="4898" y="4417"/>
                    </a:lnTo>
                    <a:lnTo>
                      <a:pt x="4972" y="4341"/>
                    </a:lnTo>
                    <a:lnTo>
                      <a:pt x="5047" y="4246"/>
                    </a:lnTo>
                    <a:lnTo>
                      <a:pt x="5117" y="4147"/>
                    </a:lnTo>
                    <a:lnTo>
                      <a:pt x="5180" y="4039"/>
                    </a:lnTo>
                    <a:lnTo>
                      <a:pt x="5236" y="3924"/>
                    </a:lnTo>
                    <a:lnTo>
                      <a:pt x="5283" y="3804"/>
                    </a:lnTo>
                    <a:lnTo>
                      <a:pt x="5324" y="3678"/>
                    </a:lnTo>
                    <a:lnTo>
                      <a:pt x="5359" y="3547"/>
                    </a:lnTo>
                    <a:lnTo>
                      <a:pt x="5386" y="3408"/>
                    </a:lnTo>
                    <a:lnTo>
                      <a:pt x="5404" y="3264"/>
                    </a:lnTo>
                    <a:lnTo>
                      <a:pt x="5416" y="3117"/>
                    </a:lnTo>
                    <a:lnTo>
                      <a:pt x="5420" y="2962"/>
                    </a:lnTo>
                    <a:lnTo>
                      <a:pt x="5414" y="2795"/>
                    </a:lnTo>
                    <a:lnTo>
                      <a:pt x="5396" y="2632"/>
                    </a:lnTo>
                    <a:lnTo>
                      <a:pt x="5369" y="2470"/>
                    </a:lnTo>
                    <a:lnTo>
                      <a:pt x="5332" y="2313"/>
                    </a:lnTo>
                    <a:lnTo>
                      <a:pt x="5283" y="2159"/>
                    </a:lnTo>
                    <a:lnTo>
                      <a:pt x="5225" y="2011"/>
                    </a:lnTo>
                    <a:lnTo>
                      <a:pt x="5159" y="1868"/>
                    </a:lnTo>
                    <a:lnTo>
                      <a:pt x="5083" y="1727"/>
                    </a:lnTo>
                    <a:lnTo>
                      <a:pt x="5000" y="1594"/>
                    </a:lnTo>
                    <a:lnTo>
                      <a:pt x="4907" y="1467"/>
                    </a:lnTo>
                    <a:lnTo>
                      <a:pt x="4808" y="1346"/>
                    </a:lnTo>
                    <a:lnTo>
                      <a:pt x="4700" y="1233"/>
                    </a:lnTo>
                    <a:lnTo>
                      <a:pt x="4586" y="1125"/>
                    </a:lnTo>
                    <a:lnTo>
                      <a:pt x="4464" y="1024"/>
                    </a:lnTo>
                    <a:lnTo>
                      <a:pt x="4336" y="933"/>
                    </a:lnTo>
                    <a:lnTo>
                      <a:pt x="4203" y="848"/>
                    </a:lnTo>
                    <a:lnTo>
                      <a:pt x="4064" y="773"/>
                    </a:lnTo>
                    <a:lnTo>
                      <a:pt x="3920" y="706"/>
                    </a:lnTo>
                    <a:lnTo>
                      <a:pt x="3771" y="649"/>
                    </a:lnTo>
                    <a:lnTo>
                      <a:pt x="3618" y="602"/>
                    </a:lnTo>
                    <a:lnTo>
                      <a:pt x="3460" y="564"/>
                    </a:lnTo>
                    <a:lnTo>
                      <a:pt x="3299" y="537"/>
                    </a:lnTo>
                    <a:lnTo>
                      <a:pt x="3134" y="519"/>
                    </a:lnTo>
                    <a:lnTo>
                      <a:pt x="2966" y="514"/>
                    </a:lnTo>
                    <a:lnTo>
                      <a:pt x="2799" y="519"/>
                    </a:lnTo>
                    <a:lnTo>
                      <a:pt x="2635" y="537"/>
                    </a:lnTo>
                    <a:lnTo>
                      <a:pt x="2473" y="564"/>
                    </a:lnTo>
                    <a:lnTo>
                      <a:pt x="2317" y="602"/>
                    </a:lnTo>
                    <a:lnTo>
                      <a:pt x="2162" y="649"/>
                    </a:lnTo>
                    <a:lnTo>
                      <a:pt x="2012" y="706"/>
                    </a:lnTo>
                    <a:lnTo>
                      <a:pt x="1868" y="773"/>
                    </a:lnTo>
                    <a:lnTo>
                      <a:pt x="1730" y="848"/>
                    </a:lnTo>
                    <a:lnTo>
                      <a:pt x="1597" y="933"/>
                    </a:lnTo>
                    <a:lnTo>
                      <a:pt x="1469" y="1024"/>
                    </a:lnTo>
                    <a:lnTo>
                      <a:pt x="1348" y="1125"/>
                    </a:lnTo>
                    <a:lnTo>
                      <a:pt x="1233" y="1233"/>
                    </a:lnTo>
                    <a:lnTo>
                      <a:pt x="1127" y="1346"/>
                    </a:lnTo>
                    <a:lnTo>
                      <a:pt x="1026" y="1467"/>
                    </a:lnTo>
                    <a:lnTo>
                      <a:pt x="934" y="1594"/>
                    </a:lnTo>
                    <a:lnTo>
                      <a:pt x="850" y="1727"/>
                    </a:lnTo>
                    <a:lnTo>
                      <a:pt x="774" y="1868"/>
                    </a:lnTo>
                    <a:lnTo>
                      <a:pt x="707" y="2011"/>
                    </a:lnTo>
                    <a:lnTo>
                      <a:pt x="650" y="2159"/>
                    </a:lnTo>
                    <a:lnTo>
                      <a:pt x="603" y="2313"/>
                    </a:lnTo>
                    <a:lnTo>
                      <a:pt x="565" y="2470"/>
                    </a:lnTo>
                    <a:lnTo>
                      <a:pt x="536" y="2632"/>
                    </a:lnTo>
                    <a:lnTo>
                      <a:pt x="520" y="2795"/>
                    </a:lnTo>
                    <a:lnTo>
                      <a:pt x="515" y="2962"/>
                    </a:lnTo>
                    <a:lnTo>
                      <a:pt x="520" y="3117"/>
                    </a:lnTo>
                    <a:lnTo>
                      <a:pt x="535" y="3268"/>
                    </a:lnTo>
                    <a:lnTo>
                      <a:pt x="558" y="3417"/>
                    </a:lnTo>
                    <a:lnTo>
                      <a:pt x="590" y="3565"/>
                    </a:lnTo>
                    <a:lnTo>
                      <a:pt x="632" y="3708"/>
                    </a:lnTo>
                    <a:lnTo>
                      <a:pt x="682" y="3849"/>
                    </a:lnTo>
                    <a:lnTo>
                      <a:pt x="740" y="3987"/>
                    </a:lnTo>
                    <a:lnTo>
                      <a:pt x="806" y="4120"/>
                    </a:lnTo>
                    <a:lnTo>
                      <a:pt x="882" y="4250"/>
                    </a:lnTo>
                    <a:lnTo>
                      <a:pt x="963" y="4374"/>
                    </a:lnTo>
                    <a:lnTo>
                      <a:pt x="1053" y="4494"/>
                    </a:lnTo>
                    <a:lnTo>
                      <a:pt x="1150" y="4607"/>
                    </a:lnTo>
                    <a:lnTo>
                      <a:pt x="1255" y="4717"/>
                    </a:lnTo>
                    <a:lnTo>
                      <a:pt x="1366" y="4818"/>
                    </a:lnTo>
                    <a:lnTo>
                      <a:pt x="1483" y="4913"/>
                    </a:lnTo>
                    <a:lnTo>
                      <a:pt x="1607" y="5003"/>
                    </a:lnTo>
                    <a:lnTo>
                      <a:pt x="1737" y="5084"/>
                    </a:lnTo>
                    <a:lnTo>
                      <a:pt x="1775" y="5111"/>
                    </a:lnTo>
                    <a:lnTo>
                      <a:pt x="1807" y="5141"/>
                    </a:lnTo>
                    <a:lnTo>
                      <a:pt x="1832" y="5179"/>
                    </a:lnTo>
                    <a:lnTo>
                      <a:pt x="1850" y="5218"/>
                    </a:lnTo>
                    <a:lnTo>
                      <a:pt x="1861" y="5262"/>
                    </a:lnTo>
                    <a:lnTo>
                      <a:pt x="1867" y="5305"/>
                    </a:lnTo>
                    <a:lnTo>
                      <a:pt x="1863" y="5348"/>
                    </a:lnTo>
                    <a:lnTo>
                      <a:pt x="1850" y="5393"/>
                    </a:lnTo>
                    <a:lnTo>
                      <a:pt x="1831" y="5434"/>
                    </a:lnTo>
                    <a:lnTo>
                      <a:pt x="1804" y="5472"/>
                    </a:lnTo>
                    <a:lnTo>
                      <a:pt x="1771" y="5504"/>
                    </a:lnTo>
                    <a:lnTo>
                      <a:pt x="1735" y="5529"/>
                    </a:lnTo>
                    <a:lnTo>
                      <a:pt x="1696" y="5547"/>
                    </a:lnTo>
                    <a:lnTo>
                      <a:pt x="1652" y="5558"/>
                    </a:lnTo>
                    <a:lnTo>
                      <a:pt x="1607" y="5562"/>
                    </a:lnTo>
                    <a:lnTo>
                      <a:pt x="1564" y="5558"/>
                    </a:lnTo>
                    <a:lnTo>
                      <a:pt x="1521" y="5547"/>
                    </a:lnTo>
                    <a:lnTo>
                      <a:pt x="1480" y="5528"/>
                    </a:lnTo>
                    <a:lnTo>
                      <a:pt x="1336" y="5438"/>
                    </a:lnTo>
                    <a:lnTo>
                      <a:pt x="1195" y="5341"/>
                    </a:lnTo>
                    <a:lnTo>
                      <a:pt x="1064" y="5236"/>
                    </a:lnTo>
                    <a:lnTo>
                      <a:pt x="936" y="5123"/>
                    </a:lnTo>
                    <a:lnTo>
                      <a:pt x="815" y="5005"/>
                    </a:lnTo>
                    <a:lnTo>
                      <a:pt x="702" y="4879"/>
                    </a:lnTo>
                    <a:lnTo>
                      <a:pt x="598" y="4746"/>
                    </a:lnTo>
                    <a:lnTo>
                      <a:pt x="499" y="4607"/>
                    </a:lnTo>
                    <a:lnTo>
                      <a:pt x="409" y="4463"/>
                    </a:lnTo>
                    <a:lnTo>
                      <a:pt x="324" y="4311"/>
                    </a:lnTo>
                    <a:lnTo>
                      <a:pt x="248" y="4152"/>
                    </a:lnTo>
                    <a:lnTo>
                      <a:pt x="184" y="3991"/>
                    </a:lnTo>
                    <a:lnTo>
                      <a:pt x="128" y="3825"/>
                    </a:lnTo>
                    <a:lnTo>
                      <a:pt x="83" y="3658"/>
                    </a:lnTo>
                    <a:lnTo>
                      <a:pt x="47" y="3487"/>
                    </a:lnTo>
                    <a:lnTo>
                      <a:pt x="22" y="3313"/>
                    </a:lnTo>
                    <a:lnTo>
                      <a:pt x="5" y="3139"/>
                    </a:lnTo>
                    <a:lnTo>
                      <a:pt x="0" y="2964"/>
                    </a:lnTo>
                    <a:lnTo>
                      <a:pt x="0" y="2962"/>
                    </a:lnTo>
                    <a:lnTo>
                      <a:pt x="5" y="2795"/>
                    </a:lnTo>
                    <a:lnTo>
                      <a:pt x="18" y="2628"/>
                    </a:lnTo>
                    <a:lnTo>
                      <a:pt x="41" y="2463"/>
                    </a:lnTo>
                    <a:lnTo>
                      <a:pt x="74" y="2299"/>
                    </a:lnTo>
                    <a:lnTo>
                      <a:pt x="115" y="2139"/>
                    </a:lnTo>
                    <a:lnTo>
                      <a:pt x="166" y="1983"/>
                    </a:lnTo>
                    <a:lnTo>
                      <a:pt x="225" y="1828"/>
                    </a:lnTo>
                    <a:lnTo>
                      <a:pt x="292" y="1679"/>
                    </a:lnTo>
                    <a:lnTo>
                      <a:pt x="367" y="1531"/>
                    </a:lnTo>
                    <a:lnTo>
                      <a:pt x="452" y="1389"/>
                    </a:lnTo>
                    <a:lnTo>
                      <a:pt x="544" y="1253"/>
                    </a:lnTo>
                    <a:lnTo>
                      <a:pt x="644" y="1118"/>
                    </a:lnTo>
                    <a:lnTo>
                      <a:pt x="752" y="990"/>
                    </a:lnTo>
                    <a:lnTo>
                      <a:pt x="869" y="868"/>
                    </a:lnTo>
                    <a:lnTo>
                      <a:pt x="992" y="751"/>
                    </a:lnTo>
                    <a:lnTo>
                      <a:pt x="1120" y="643"/>
                    </a:lnTo>
                    <a:lnTo>
                      <a:pt x="1253" y="543"/>
                    </a:lnTo>
                    <a:lnTo>
                      <a:pt x="1391" y="451"/>
                    </a:lnTo>
                    <a:lnTo>
                      <a:pt x="1534" y="367"/>
                    </a:lnTo>
                    <a:lnTo>
                      <a:pt x="1681" y="291"/>
                    </a:lnTo>
                    <a:lnTo>
                      <a:pt x="1831" y="225"/>
                    </a:lnTo>
                    <a:lnTo>
                      <a:pt x="1985" y="165"/>
                    </a:lnTo>
                    <a:lnTo>
                      <a:pt x="2142" y="115"/>
                    </a:lnTo>
                    <a:lnTo>
                      <a:pt x="2302" y="74"/>
                    </a:lnTo>
                    <a:lnTo>
                      <a:pt x="2466" y="43"/>
                    </a:lnTo>
                    <a:lnTo>
                      <a:pt x="2630" y="20"/>
                    </a:lnTo>
                    <a:lnTo>
                      <a:pt x="2797" y="5"/>
                    </a:lnTo>
                    <a:lnTo>
                      <a:pt x="2966"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2" name="Rectangle 51"/>
          <p:cNvSpPr/>
          <p:nvPr/>
        </p:nvSpPr>
        <p:spPr>
          <a:xfrm>
            <a:off x="3600525" y="625306"/>
            <a:ext cx="4990951" cy="821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pc="-300" dirty="0">
                <a:solidFill>
                  <a:schemeClr val="tx1">
                    <a:lumMod val="75000"/>
                    <a:lumOff val="25000"/>
                  </a:schemeClr>
                </a:solidFill>
                <a:latin typeface="Arial" panose="020B0604020202020204" pitchFamily="34" charset="0"/>
                <a:cs typeface="Arial" panose="020B0604020202020204" pitchFamily="34" charset="0"/>
              </a:rPr>
              <a:t>Introduction</a:t>
            </a:r>
          </a:p>
        </p:txBody>
      </p:sp>
      <p:sp>
        <p:nvSpPr>
          <p:cNvPr id="46" name="Rectangle 45"/>
          <p:cNvSpPr/>
          <p:nvPr/>
        </p:nvSpPr>
        <p:spPr>
          <a:xfrm>
            <a:off x="5070662" y="1771607"/>
            <a:ext cx="7055077" cy="4308231"/>
          </a:xfrm>
          <a:prstGeom prst="rect">
            <a:avLst/>
          </a:prstGeom>
        </p:spPr>
        <p:txBody>
          <a:bodyPr wrap="square">
            <a:spAutoFit/>
          </a:bodyPr>
          <a:lstStyle/>
          <a:p>
            <a:pPr marL="342900" indent="-342900">
              <a:lnSpc>
                <a:spcPct val="200000"/>
              </a:lnSpc>
              <a:buFont typeface="Wingdings" panose="05000000000000000000" pitchFamily="2" charset="2"/>
              <a:buChar char="ü"/>
            </a:pPr>
            <a:r>
              <a:rPr lang="en-GB" sz="2000" b="1" dirty="0">
                <a:solidFill>
                  <a:schemeClr val="accent1">
                    <a:lumMod val="50000"/>
                  </a:schemeClr>
                </a:solidFill>
                <a:latin typeface="Calisto MT" panose="02040603050505030304" pitchFamily="18" charset="0"/>
                <a:cs typeface="Times New Roman" panose="02020603050405020304" pitchFamily="18" charset="0"/>
              </a:rPr>
              <a:t>Unwanted Entry Restriction of living objects.</a:t>
            </a:r>
          </a:p>
          <a:p>
            <a:pPr marL="342900" indent="-342900">
              <a:lnSpc>
                <a:spcPct val="200000"/>
              </a:lnSpc>
              <a:buFont typeface="Wingdings" panose="05000000000000000000" pitchFamily="2" charset="2"/>
              <a:buChar char="ü"/>
            </a:pPr>
            <a:r>
              <a:rPr lang="en-GB" sz="2000" b="1" dirty="0">
                <a:solidFill>
                  <a:schemeClr val="accent1">
                    <a:lumMod val="50000"/>
                  </a:schemeClr>
                </a:solidFill>
                <a:latin typeface="Calisto MT" panose="02040603050505030304" pitchFamily="18" charset="0"/>
                <a:cs typeface="Times New Roman" panose="02020603050405020304" pitchFamily="18" charset="0"/>
              </a:rPr>
              <a:t>Window curtain controlling according to DUST density.</a:t>
            </a:r>
          </a:p>
          <a:p>
            <a:pPr marL="285750" indent="-285750">
              <a:lnSpc>
                <a:spcPct val="200000"/>
              </a:lnSpc>
              <a:buFont typeface="Wingdings" panose="05000000000000000000" pitchFamily="2" charset="2"/>
              <a:buChar char="ü"/>
            </a:pPr>
            <a:r>
              <a:rPr lang="en-GB" sz="2000" b="1" dirty="0">
                <a:solidFill>
                  <a:schemeClr val="accent1">
                    <a:lumMod val="50000"/>
                  </a:schemeClr>
                </a:solidFill>
                <a:latin typeface="Calisto MT" panose="02040603050505030304" pitchFamily="18" charset="0"/>
                <a:cs typeface="Times New Roman" panose="02020603050405020304" pitchFamily="18" charset="0"/>
              </a:rPr>
              <a:t>Room Temperature and Humidity monitor and SMART Reaction.</a:t>
            </a:r>
          </a:p>
          <a:p>
            <a:pPr marL="285750" indent="-285750">
              <a:lnSpc>
                <a:spcPct val="200000"/>
              </a:lnSpc>
              <a:buFont typeface="Wingdings" panose="05000000000000000000" pitchFamily="2" charset="2"/>
              <a:buChar char="ü"/>
            </a:pPr>
            <a:r>
              <a:rPr lang="en-GB" sz="2000" b="1" dirty="0">
                <a:solidFill>
                  <a:schemeClr val="accent1">
                    <a:lumMod val="50000"/>
                  </a:schemeClr>
                </a:solidFill>
                <a:latin typeface="Calisto MT" panose="02040603050505030304" pitchFamily="18" charset="0"/>
                <a:cs typeface="Times New Roman" panose="02020603050405020304" pitchFamily="18" charset="0"/>
              </a:rPr>
              <a:t>24 hour Live data through Web Server.</a:t>
            </a:r>
          </a:p>
          <a:p>
            <a:pPr marL="285750" indent="-285750">
              <a:lnSpc>
                <a:spcPct val="200000"/>
              </a:lnSpc>
              <a:buFont typeface="Wingdings" panose="05000000000000000000" pitchFamily="2" charset="2"/>
              <a:buChar char="ü"/>
            </a:pPr>
            <a:r>
              <a:rPr lang="en-GB" sz="2000" b="1" dirty="0">
                <a:solidFill>
                  <a:schemeClr val="accent1">
                    <a:lumMod val="50000"/>
                  </a:schemeClr>
                </a:solidFill>
                <a:latin typeface="Calisto MT" panose="02040603050505030304" pitchFamily="18" charset="0"/>
                <a:cs typeface="Times New Roman" panose="02020603050405020304" pitchFamily="18" charset="0"/>
              </a:rPr>
              <a:t>Phone APPLICATION for MONITORING and  CONTROLLING window  </a:t>
            </a:r>
          </a:p>
        </p:txBody>
      </p:sp>
      <p:grpSp>
        <p:nvGrpSpPr>
          <p:cNvPr id="2" name="Group 1">
            <a:extLst>
              <a:ext uri="{FF2B5EF4-FFF2-40B4-BE49-F238E27FC236}">
                <a16:creationId xmlns:a16="http://schemas.microsoft.com/office/drawing/2014/main" id="{629621F5-B482-42CC-9EA9-10EA74A60136}"/>
              </a:ext>
            </a:extLst>
          </p:cNvPr>
          <p:cNvGrpSpPr/>
          <p:nvPr/>
        </p:nvGrpSpPr>
        <p:grpSpPr>
          <a:xfrm>
            <a:off x="3887240" y="1905490"/>
            <a:ext cx="917459" cy="914400"/>
            <a:chOff x="4592352" y="1654262"/>
            <a:chExt cx="871917" cy="914400"/>
          </a:xfrm>
        </p:grpSpPr>
        <p:sp>
          <p:nvSpPr>
            <p:cNvPr id="12" name="Oval 11"/>
            <p:cNvSpPr/>
            <p:nvPr/>
          </p:nvSpPr>
          <p:spPr>
            <a:xfrm>
              <a:off x="4592352" y="1654262"/>
              <a:ext cx="871917" cy="9144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
            <p:cNvGrpSpPr>
              <a:grpSpLocks noChangeAspect="1"/>
            </p:cNvGrpSpPr>
            <p:nvPr/>
          </p:nvGrpSpPr>
          <p:grpSpPr bwMode="auto">
            <a:xfrm>
              <a:off x="4774291" y="1832639"/>
              <a:ext cx="524029" cy="548640"/>
              <a:chOff x="3243" y="1561"/>
              <a:chExt cx="1193" cy="1191"/>
            </a:xfrm>
            <a:solidFill>
              <a:schemeClr val="bg1"/>
            </a:solidFill>
          </p:grpSpPr>
          <p:sp>
            <p:nvSpPr>
              <p:cNvPr id="9" name="Freeform 6"/>
              <p:cNvSpPr>
                <a:spLocks noEditPoints="1"/>
              </p:cNvSpPr>
              <p:nvPr/>
            </p:nvSpPr>
            <p:spPr bwMode="auto">
              <a:xfrm>
                <a:off x="3243" y="1561"/>
                <a:ext cx="1193" cy="1191"/>
              </a:xfrm>
              <a:custGeom>
                <a:avLst/>
                <a:gdLst>
                  <a:gd name="T0" fmla="*/ 1481 w 3579"/>
                  <a:gd name="T1" fmla="*/ 223 h 3573"/>
                  <a:gd name="T2" fmla="*/ 1100 w 3579"/>
                  <a:gd name="T3" fmla="*/ 348 h 3573"/>
                  <a:gd name="T4" fmla="*/ 769 w 3579"/>
                  <a:gd name="T5" fmla="*/ 561 h 3573"/>
                  <a:gd name="T6" fmla="*/ 500 w 3579"/>
                  <a:gd name="T7" fmla="*/ 846 h 3573"/>
                  <a:gd name="T8" fmla="*/ 308 w 3579"/>
                  <a:gd name="T9" fmla="*/ 1189 h 3573"/>
                  <a:gd name="T10" fmla="*/ 205 w 3579"/>
                  <a:gd name="T11" fmla="*/ 1579 h 3573"/>
                  <a:gd name="T12" fmla="*/ 205 w 3579"/>
                  <a:gd name="T13" fmla="*/ 1994 h 3573"/>
                  <a:gd name="T14" fmla="*/ 308 w 3579"/>
                  <a:gd name="T15" fmla="*/ 2384 h 3573"/>
                  <a:gd name="T16" fmla="*/ 500 w 3579"/>
                  <a:gd name="T17" fmla="*/ 2728 h 3573"/>
                  <a:gd name="T18" fmla="*/ 769 w 3579"/>
                  <a:gd name="T19" fmla="*/ 3012 h 3573"/>
                  <a:gd name="T20" fmla="*/ 1100 w 3579"/>
                  <a:gd name="T21" fmla="*/ 3225 h 3573"/>
                  <a:gd name="T22" fmla="*/ 1481 w 3579"/>
                  <a:gd name="T23" fmla="*/ 3352 h 3573"/>
                  <a:gd name="T24" fmla="*/ 1894 w 3579"/>
                  <a:gd name="T25" fmla="*/ 3378 h 3573"/>
                  <a:gd name="T26" fmla="*/ 2294 w 3579"/>
                  <a:gd name="T27" fmla="*/ 3299 h 3573"/>
                  <a:gd name="T28" fmla="*/ 2651 w 3579"/>
                  <a:gd name="T29" fmla="*/ 3129 h 3573"/>
                  <a:gd name="T30" fmla="*/ 2953 w 3579"/>
                  <a:gd name="T31" fmla="*/ 2878 h 3573"/>
                  <a:gd name="T32" fmla="*/ 3184 w 3579"/>
                  <a:gd name="T33" fmla="*/ 2562 h 3573"/>
                  <a:gd name="T34" fmla="*/ 3334 w 3579"/>
                  <a:gd name="T35" fmla="*/ 2194 h 3573"/>
                  <a:gd name="T36" fmla="*/ 3386 w 3579"/>
                  <a:gd name="T37" fmla="*/ 1787 h 3573"/>
                  <a:gd name="T38" fmla="*/ 3334 w 3579"/>
                  <a:gd name="T39" fmla="*/ 1379 h 3573"/>
                  <a:gd name="T40" fmla="*/ 3184 w 3579"/>
                  <a:gd name="T41" fmla="*/ 1012 h 3573"/>
                  <a:gd name="T42" fmla="*/ 2953 w 3579"/>
                  <a:gd name="T43" fmla="*/ 695 h 3573"/>
                  <a:gd name="T44" fmla="*/ 2651 w 3579"/>
                  <a:gd name="T45" fmla="*/ 444 h 3573"/>
                  <a:gd name="T46" fmla="*/ 2294 w 3579"/>
                  <a:gd name="T47" fmla="*/ 274 h 3573"/>
                  <a:gd name="T48" fmla="*/ 1894 w 3579"/>
                  <a:gd name="T49" fmla="*/ 196 h 3573"/>
                  <a:gd name="T50" fmla="*/ 1898 w 3579"/>
                  <a:gd name="T51" fmla="*/ 4 h 3573"/>
                  <a:gd name="T52" fmla="*/ 2314 w 3579"/>
                  <a:gd name="T53" fmla="*/ 79 h 3573"/>
                  <a:gd name="T54" fmla="*/ 2691 w 3579"/>
                  <a:gd name="T55" fmla="*/ 245 h 3573"/>
                  <a:gd name="T56" fmla="*/ 3017 w 3579"/>
                  <a:gd name="T57" fmla="*/ 489 h 3573"/>
                  <a:gd name="T58" fmla="*/ 3279 w 3579"/>
                  <a:gd name="T59" fmla="*/ 799 h 3573"/>
                  <a:gd name="T60" fmla="*/ 3466 w 3579"/>
                  <a:gd name="T61" fmla="*/ 1164 h 3573"/>
                  <a:gd name="T62" fmla="*/ 3566 w 3579"/>
                  <a:gd name="T63" fmla="*/ 1571 h 3573"/>
                  <a:gd name="T64" fmla="*/ 3566 w 3579"/>
                  <a:gd name="T65" fmla="*/ 2002 h 3573"/>
                  <a:gd name="T66" fmla="*/ 3466 w 3579"/>
                  <a:gd name="T67" fmla="*/ 2409 h 3573"/>
                  <a:gd name="T68" fmla="*/ 3279 w 3579"/>
                  <a:gd name="T69" fmla="*/ 2774 h 3573"/>
                  <a:gd name="T70" fmla="*/ 3017 w 3579"/>
                  <a:gd name="T71" fmla="*/ 3084 h 3573"/>
                  <a:gd name="T72" fmla="*/ 2691 w 3579"/>
                  <a:gd name="T73" fmla="*/ 3329 h 3573"/>
                  <a:gd name="T74" fmla="*/ 2314 w 3579"/>
                  <a:gd name="T75" fmla="*/ 3494 h 3573"/>
                  <a:gd name="T76" fmla="*/ 1898 w 3579"/>
                  <a:gd name="T77" fmla="*/ 3570 h 3573"/>
                  <a:gd name="T78" fmla="*/ 1469 w 3579"/>
                  <a:gd name="T79" fmla="*/ 3545 h 3573"/>
                  <a:gd name="T80" fmla="*/ 1070 w 3579"/>
                  <a:gd name="T81" fmla="*/ 3422 h 3573"/>
                  <a:gd name="T82" fmla="*/ 717 w 3579"/>
                  <a:gd name="T83" fmla="*/ 3216 h 3573"/>
                  <a:gd name="T84" fmla="*/ 422 w 3579"/>
                  <a:gd name="T85" fmla="*/ 2937 h 3573"/>
                  <a:gd name="T86" fmla="*/ 196 w 3579"/>
                  <a:gd name="T87" fmla="*/ 2598 h 3573"/>
                  <a:gd name="T88" fmla="*/ 51 w 3579"/>
                  <a:gd name="T89" fmla="*/ 2210 h 3573"/>
                  <a:gd name="T90" fmla="*/ 0 w 3579"/>
                  <a:gd name="T91" fmla="*/ 1787 h 3573"/>
                  <a:gd name="T92" fmla="*/ 51 w 3579"/>
                  <a:gd name="T93" fmla="*/ 1363 h 3573"/>
                  <a:gd name="T94" fmla="*/ 196 w 3579"/>
                  <a:gd name="T95" fmla="*/ 976 h 3573"/>
                  <a:gd name="T96" fmla="*/ 422 w 3579"/>
                  <a:gd name="T97" fmla="*/ 636 h 3573"/>
                  <a:gd name="T98" fmla="*/ 717 w 3579"/>
                  <a:gd name="T99" fmla="*/ 358 h 3573"/>
                  <a:gd name="T100" fmla="*/ 1070 w 3579"/>
                  <a:gd name="T101" fmla="*/ 151 h 3573"/>
                  <a:gd name="T102" fmla="*/ 1469 w 3579"/>
                  <a:gd name="T103" fmla="*/ 29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9" h="3573">
                    <a:moveTo>
                      <a:pt x="1789" y="192"/>
                    </a:moveTo>
                    <a:lnTo>
                      <a:pt x="1685" y="196"/>
                    </a:lnTo>
                    <a:lnTo>
                      <a:pt x="1581" y="205"/>
                    </a:lnTo>
                    <a:lnTo>
                      <a:pt x="1481" y="223"/>
                    </a:lnTo>
                    <a:lnTo>
                      <a:pt x="1381" y="245"/>
                    </a:lnTo>
                    <a:lnTo>
                      <a:pt x="1285" y="274"/>
                    </a:lnTo>
                    <a:lnTo>
                      <a:pt x="1191" y="308"/>
                    </a:lnTo>
                    <a:lnTo>
                      <a:pt x="1100" y="348"/>
                    </a:lnTo>
                    <a:lnTo>
                      <a:pt x="1013" y="394"/>
                    </a:lnTo>
                    <a:lnTo>
                      <a:pt x="928" y="444"/>
                    </a:lnTo>
                    <a:lnTo>
                      <a:pt x="847" y="500"/>
                    </a:lnTo>
                    <a:lnTo>
                      <a:pt x="769" y="561"/>
                    </a:lnTo>
                    <a:lnTo>
                      <a:pt x="696" y="625"/>
                    </a:lnTo>
                    <a:lnTo>
                      <a:pt x="626" y="695"/>
                    </a:lnTo>
                    <a:lnTo>
                      <a:pt x="562" y="768"/>
                    </a:lnTo>
                    <a:lnTo>
                      <a:pt x="500" y="846"/>
                    </a:lnTo>
                    <a:lnTo>
                      <a:pt x="445" y="926"/>
                    </a:lnTo>
                    <a:lnTo>
                      <a:pt x="394" y="1012"/>
                    </a:lnTo>
                    <a:lnTo>
                      <a:pt x="349" y="1099"/>
                    </a:lnTo>
                    <a:lnTo>
                      <a:pt x="308" y="1189"/>
                    </a:lnTo>
                    <a:lnTo>
                      <a:pt x="274" y="1283"/>
                    </a:lnTo>
                    <a:lnTo>
                      <a:pt x="245" y="1379"/>
                    </a:lnTo>
                    <a:lnTo>
                      <a:pt x="222" y="1478"/>
                    </a:lnTo>
                    <a:lnTo>
                      <a:pt x="205" y="1579"/>
                    </a:lnTo>
                    <a:lnTo>
                      <a:pt x="196" y="1682"/>
                    </a:lnTo>
                    <a:lnTo>
                      <a:pt x="192" y="1787"/>
                    </a:lnTo>
                    <a:lnTo>
                      <a:pt x="196" y="1891"/>
                    </a:lnTo>
                    <a:lnTo>
                      <a:pt x="205" y="1994"/>
                    </a:lnTo>
                    <a:lnTo>
                      <a:pt x="222" y="2095"/>
                    </a:lnTo>
                    <a:lnTo>
                      <a:pt x="245" y="2194"/>
                    </a:lnTo>
                    <a:lnTo>
                      <a:pt x="274" y="2290"/>
                    </a:lnTo>
                    <a:lnTo>
                      <a:pt x="308" y="2384"/>
                    </a:lnTo>
                    <a:lnTo>
                      <a:pt x="349" y="2474"/>
                    </a:lnTo>
                    <a:lnTo>
                      <a:pt x="394" y="2562"/>
                    </a:lnTo>
                    <a:lnTo>
                      <a:pt x="445" y="2647"/>
                    </a:lnTo>
                    <a:lnTo>
                      <a:pt x="500" y="2728"/>
                    </a:lnTo>
                    <a:lnTo>
                      <a:pt x="562" y="2805"/>
                    </a:lnTo>
                    <a:lnTo>
                      <a:pt x="626" y="2878"/>
                    </a:lnTo>
                    <a:lnTo>
                      <a:pt x="696" y="2948"/>
                    </a:lnTo>
                    <a:lnTo>
                      <a:pt x="769" y="3012"/>
                    </a:lnTo>
                    <a:lnTo>
                      <a:pt x="847" y="3073"/>
                    </a:lnTo>
                    <a:lnTo>
                      <a:pt x="928" y="3129"/>
                    </a:lnTo>
                    <a:lnTo>
                      <a:pt x="1013" y="3179"/>
                    </a:lnTo>
                    <a:lnTo>
                      <a:pt x="1100" y="3225"/>
                    </a:lnTo>
                    <a:lnTo>
                      <a:pt x="1191" y="3265"/>
                    </a:lnTo>
                    <a:lnTo>
                      <a:pt x="1285" y="3299"/>
                    </a:lnTo>
                    <a:lnTo>
                      <a:pt x="1381" y="3329"/>
                    </a:lnTo>
                    <a:lnTo>
                      <a:pt x="1481" y="3352"/>
                    </a:lnTo>
                    <a:lnTo>
                      <a:pt x="1581" y="3368"/>
                    </a:lnTo>
                    <a:lnTo>
                      <a:pt x="1685" y="3378"/>
                    </a:lnTo>
                    <a:lnTo>
                      <a:pt x="1789" y="3381"/>
                    </a:lnTo>
                    <a:lnTo>
                      <a:pt x="1894" y="3378"/>
                    </a:lnTo>
                    <a:lnTo>
                      <a:pt x="1998" y="3368"/>
                    </a:lnTo>
                    <a:lnTo>
                      <a:pt x="2098" y="3352"/>
                    </a:lnTo>
                    <a:lnTo>
                      <a:pt x="2197" y="3329"/>
                    </a:lnTo>
                    <a:lnTo>
                      <a:pt x="2294" y="3299"/>
                    </a:lnTo>
                    <a:lnTo>
                      <a:pt x="2388" y="3265"/>
                    </a:lnTo>
                    <a:lnTo>
                      <a:pt x="2478" y="3225"/>
                    </a:lnTo>
                    <a:lnTo>
                      <a:pt x="2566" y="3179"/>
                    </a:lnTo>
                    <a:lnTo>
                      <a:pt x="2651" y="3129"/>
                    </a:lnTo>
                    <a:lnTo>
                      <a:pt x="2732" y="3073"/>
                    </a:lnTo>
                    <a:lnTo>
                      <a:pt x="2809" y="3012"/>
                    </a:lnTo>
                    <a:lnTo>
                      <a:pt x="2883" y="2948"/>
                    </a:lnTo>
                    <a:lnTo>
                      <a:pt x="2953" y="2878"/>
                    </a:lnTo>
                    <a:lnTo>
                      <a:pt x="3017" y="2805"/>
                    </a:lnTo>
                    <a:lnTo>
                      <a:pt x="3078" y="2728"/>
                    </a:lnTo>
                    <a:lnTo>
                      <a:pt x="3134" y="2647"/>
                    </a:lnTo>
                    <a:lnTo>
                      <a:pt x="3184" y="2562"/>
                    </a:lnTo>
                    <a:lnTo>
                      <a:pt x="3230" y="2474"/>
                    </a:lnTo>
                    <a:lnTo>
                      <a:pt x="3271" y="2384"/>
                    </a:lnTo>
                    <a:lnTo>
                      <a:pt x="3304" y="2290"/>
                    </a:lnTo>
                    <a:lnTo>
                      <a:pt x="3334" y="2194"/>
                    </a:lnTo>
                    <a:lnTo>
                      <a:pt x="3356" y="2095"/>
                    </a:lnTo>
                    <a:lnTo>
                      <a:pt x="3373" y="1994"/>
                    </a:lnTo>
                    <a:lnTo>
                      <a:pt x="3383" y="1891"/>
                    </a:lnTo>
                    <a:lnTo>
                      <a:pt x="3386" y="1787"/>
                    </a:lnTo>
                    <a:lnTo>
                      <a:pt x="3383" y="1682"/>
                    </a:lnTo>
                    <a:lnTo>
                      <a:pt x="3373" y="1579"/>
                    </a:lnTo>
                    <a:lnTo>
                      <a:pt x="3356" y="1478"/>
                    </a:lnTo>
                    <a:lnTo>
                      <a:pt x="3334" y="1379"/>
                    </a:lnTo>
                    <a:lnTo>
                      <a:pt x="3304" y="1283"/>
                    </a:lnTo>
                    <a:lnTo>
                      <a:pt x="3271" y="1189"/>
                    </a:lnTo>
                    <a:lnTo>
                      <a:pt x="3230" y="1099"/>
                    </a:lnTo>
                    <a:lnTo>
                      <a:pt x="3184" y="1012"/>
                    </a:lnTo>
                    <a:lnTo>
                      <a:pt x="3134" y="926"/>
                    </a:lnTo>
                    <a:lnTo>
                      <a:pt x="3078" y="846"/>
                    </a:lnTo>
                    <a:lnTo>
                      <a:pt x="3017" y="768"/>
                    </a:lnTo>
                    <a:lnTo>
                      <a:pt x="2953" y="695"/>
                    </a:lnTo>
                    <a:lnTo>
                      <a:pt x="2883" y="625"/>
                    </a:lnTo>
                    <a:lnTo>
                      <a:pt x="2809" y="561"/>
                    </a:lnTo>
                    <a:lnTo>
                      <a:pt x="2732" y="500"/>
                    </a:lnTo>
                    <a:lnTo>
                      <a:pt x="2651" y="444"/>
                    </a:lnTo>
                    <a:lnTo>
                      <a:pt x="2566" y="394"/>
                    </a:lnTo>
                    <a:lnTo>
                      <a:pt x="2478" y="348"/>
                    </a:lnTo>
                    <a:lnTo>
                      <a:pt x="2388" y="308"/>
                    </a:lnTo>
                    <a:lnTo>
                      <a:pt x="2294" y="274"/>
                    </a:lnTo>
                    <a:lnTo>
                      <a:pt x="2197" y="245"/>
                    </a:lnTo>
                    <a:lnTo>
                      <a:pt x="2098" y="223"/>
                    </a:lnTo>
                    <a:lnTo>
                      <a:pt x="1998" y="205"/>
                    </a:lnTo>
                    <a:lnTo>
                      <a:pt x="1894" y="196"/>
                    </a:lnTo>
                    <a:lnTo>
                      <a:pt x="1789" y="192"/>
                    </a:lnTo>
                    <a:close/>
                    <a:moveTo>
                      <a:pt x="1789" y="0"/>
                    </a:moveTo>
                    <a:lnTo>
                      <a:pt x="1789" y="0"/>
                    </a:lnTo>
                    <a:lnTo>
                      <a:pt x="1898" y="4"/>
                    </a:lnTo>
                    <a:lnTo>
                      <a:pt x="2005" y="13"/>
                    </a:lnTo>
                    <a:lnTo>
                      <a:pt x="2110" y="29"/>
                    </a:lnTo>
                    <a:lnTo>
                      <a:pt x="2214" y="52"/>
                    </a:lnTo>
                    <a:lnTo>
                      <a:pt x="2314" y="79"/>
                    </a:lnTo>
                    <a:lnTo>
                      <a:pt x="2413" y="113"/>
                    </a:lnTo>
                    <a:lnTo>
                      <a:pt x="2509" y="151"/>
                    </a:lnTo>
                    <a:lnTo>
                      <a:pt x="2602" y="196"/>
                    </a:lnTo>
                    <a:lnTo>
                      <a:pt x="2691" y="245"/>
                    </a:lnTo>
                    <a:lnTo>
                      <a:pt x="2779" y="299"/>
                    </a:lnTo>
                    <a:lnTo>
                      <a:pt x="2862" y="358"/>
                    </a:lnTo>
                    <a:lnTo>
                      <a:pt x="2942" y="421"/>
                    </a:lnTo>
                    <a:lnTo>
                      <a:pt x="3017" y="489"/>
                    </a:lnTo>
                    <a:lnTo>
                      <a:pt x="3089" y="561"/>
                    </a:lnTo>
                    <a:lnTo>
                      <a:pt x="3157" y="636"/>
                    </a:lnTo>
                    <a:lnTo>
                      <a:pt x="3220" y="716"/>
                    </a:lnTo>
                    <a:lnTo>
                      <a:pt x="3279" y="799"/>
                    </a:lnTo>
                    <a:lnTo>
                      <a:pt x="3334" y="886"/>
                    </a:lnTo>
                    <a:lnTo>
                      <a:pt x="3383" y="976"/>
                    </a:lnTo>
                    <a:lnTo>
                      <a:pt x="3428" y="1068"/>
                    </a:lnTo>
                    <a:lnTo>
                      <a:pt x="3466" y="1164"/>
                    </a:lnTo>
                    <a:lnTo>
                      <a:pt x="3500" y="1262"/>
                    </a:lnTo>
                    <a:lnTo>
                      <a:pt x="3527" y="1363"/>
                    </a:lnTo>
                    <a:lnTo>
                      <a:pt x="3549" y="1466"/>
                    </a:lnTo>
                    <a:lnTo>
                      <a:pt x="3566" y="1571"/>
                    </a:lnTo>
                    <a:lnTo>
                      <a:pt x="3575" y="1678"/>
                    </a:lnTo>
                    <a:lnTo>
                      <a:pt x="3579" y="1787"/>
                    </a:lnTo>
                    <a:lnTo>
                      <a:pt x="3575" y="1895"/>
                    </a:lnTo>
                    <a:lnTo>
                      <a:pt x="3566" y="2002"/>
                    </a:lnTo>
                    <a:lnTo>
                      <a:pt x="3549" y="2107"/>
                    </a:lnTo>
                    <a:lnTo>
                      <a:pt x="3527" y="2210"/>
                    </a:lnTo>
                    <a:lnTo>
                      <a:pt x="3500" y="2311"/>
                    </a:lnTo>
                    <a:lnTo>
                      <a:pt x="3466" y="2409"/>
                    </a:lnTo>
                    <a:lnTo>
                      <a:pt x="3428" y="2505"/>
                    </a:lnTo>
                    <a:lnTo>
                      <a:pt x="3383" y="2598"/>
                    </a:lnTo>
                    <a:lnTo>
                      <a:pt x="3334" y="2687"/>
                    </a:lnTo>
                    <a:lnTo>
                      <a:pt x="3279" y="2774"/>
                    </a:lnTo>
                    <a:lnTo>
                      <a:pt x="3220" y="2857"/>
                    </a:lnTo>
                    <a:lnTo>
                      <a:pt x="3157" y="2937"/>
                    </a:lnTo>
                    <a:lnTo>
                      <a:pt x="3089" y="3012"/>
                    </a:lnTo>
                    <a:lnTo>
                      <a:pt x="3017" y="3084"/>
                    </a:lnTo>
                    <a:lnTo>
                      <a:pt x="2942" y="3152"/>
                    </a:lnTo>
                    <a:lnTo>
                      <a:pt x="2862" y="3216"/>
                    </a:lnTo>
                    <a:lnTo>
                      <a:pt x="2779" y="3274"/>
                    </a:lnTo>
                    <a:lnTo>
                      <a:pt x="2691" y="3329"/>
                    </a:lnTo>
                    <a:lnTo>
                      <a:pt x="2602" y="3378"/>
                    </a:lnTo>
                    <a:lnTo>
                      <a:pt x="2509" y="3422"/>
                    </a:lnTo>
                    <a:lnTo>
                      <a:pt x="2413" y="3461"/>
                    </a:lnTo>
                    <a:lnTo>
                      <a:pt x="2314" y="3494"/>
                    </a:lnTo>
                    <a:lnTo>
                      <a:pt x="2214" y="3522"/>
                    </a:lnTo>
                    <a:lnTo>
                      <a:pt x="2110" y="3545"/>
                    </a:lnTo>
                    <a:lnTo>
                      <a:pt x="2005" y="3560"/>
                    </a:lnTo>
                    <a:lnTo>
                      <a:pt x="1898" y="3570"/>
                    </a:lnTo>
                    <a:lnTo>
                      <a:pt x="1789" y="3573"/>
                    </a:lnTo>
                    <a:lnTo>
                      <a:pt x="1681" y="3570"/>
                    </a:lnTo>
                    <a:lnTo>
                      <a:pt x="1574" y="3560"/>
                    </a:lnTo>
                    <a:lnTo>
                      <a:pt x="1469" y="3545"/>
                    </a:lnTo>
                    <a:lnTo>
                      <a:pt x="1365" y="3522"/>
                    </a:lnTo>
                    <a:lnTo>
                      <a:pt x="1264" y="3494"/>
                    </a:lnTo>
                    <a:lnTo>
                      <a:pt x="1166" y="3461"/>
                    </a:lnTo>
                    <a:lnTo>
                      <a:pt x="1070" y="3422"/>
                    </a:lnTo>
                    <a:lnTo>
                      <a:pt x="977" y="3378"/>
                    </a:lnTo>
                    <a:lnTo>
                      <a:pt x="887" y="3329"/>
                    </a:lnTo>
                    <a:lnTo>
                      <a:pt x="800" y="3274"/>
                    </a:lnTo>
                    <a:lnTo>
                      <a:pt x="717" y="3216"/>
                    </a:lnTo>
                    <a:lnTo>
                      <a:pt x="637" y="3152"/>
                    </a:lnTo>
                    <a:lnTo>
                      <a:pt x="562" y="3084"/>
                    </a:lnTo>
                    <a:lnTo>
                      <a:pt x="490" y="3012"/>
                    </a:lnTo>
                    <a:lnTo>
                      <a:pt x="422" y="2937"/>
                    </a:lnTo>
                    <a:lnTo>
                      <a:pt x="357" y="2857"/>
                    </a:lnTo>
                    <a:lnTo>
                      <a:pt x="299" y="2774"/>
                    </a:lnTo>
                    <a:lnTo>
                      <a:pt x="245" y="2687"/>
                    </a:lnTo>
                    <a:lnTo>
                      <a:pt x="196" y="2598"/>
                    </a:lnTo>
                    <a:lnTo>
                      <a:pt x="151" y="2505"/>
                    </a:lnTo>
                    <a:lnTo>
                      <a:pt x="113" y="2409"/>
                    </a:lnTo>
                    <a:lnTo>
                      <a:pt x="79" y="2311"/>
                    </a:lnTo>
                    <a:lnTo>
                      <a:pt x="51" y="2210"/>
                    </a:lnTo>
                    <a:lnTo>
                      <a:pt x="28" y="2107"/>
                    </a:lnTo>
                    <a:lnTo>
                      <a:pt x="13" y="2002"/>
                    </a:lnTo>
                    <a:lnTo>
                      <a:pt x="3" y="1895"/>
                    </a:lnTo>
                    <a:lnTo>
                      <a:pt x="0" y="1787"/>
                    </a:lnTo>
                    <a:lnTo>
                      <a:pt x="3" y="1678"/>
                    </a:lnTo>
                    <a:lnTo>
                      <a:pt x="13" y="1571"/>
                    </a:lnTo>
                    <a:lnTo>
                      <a:pt x="28" y="1466"/>
                    </a:lnTo>
                    <a:lnTo>
                      <a:pt x="51" y="1363"/>
                    </a:lnTo>
                    <a:lnTo>
                      <a:pt x="79" y="1262"/>
                    </a:lnTo>
                    <a:lnTo>
                      <a:pt x="113" y="1164"/>
                    </a:lnTo>
                    <a:lnTo>
                      <a:pt x="151" y="1068"/>
                    </a:lnTo>
                    <a:lnTo>
                      <a:pt x="196" y="976"/>
                    </a:lnTo>
                    <a:lnTo>
                      <a:pt x="245" y="886"/>
                    </a:lnTo>
                    <a:lnTo>
                      <a:pt x="299" y="799"/>
                    </a:lnTo>
                    <a:lnTo>
                      <a:pt x="357" y="716"/>
                    </a:lnTo>
                    <a:lnTo>
                      <a:pt x="422" y="636"/>
                    </a:lnTo>
                    <a:lnTo>
                      <a:pt x="490" y="561"/>
                    </a:lnTo>
                    <a:lnTo>
                      <a:pt x="562" y="489"/>
                    </a:lnTo>
                    <a:lnTo>
                      <a:pt x="637" y="421"/>
                    </a:lnTo>
                    <a:lnTo>
                      <a:pt x="717" y="358"/>
                    </a:lnTo>
                    <a:lnTo>
                      <a:pt x="800" y="299"/>
                    </a:lnTo>
                    <a:lnTo>
                      <a:pt x="887" y="245"/>
                    </a:lnTo>
                    <a:lnTo>
                      <a:pt x="977" y="196"/>
                    </a:lnTo>
                    <a:lnTo>
                      <a:pt x="1070" y="151"/>
                    </a:lnTo>
                    <a:lnTo>
                      <a:pt x="1166" y="113"/>
                    </a:lnTo>
                    <a:lnTo>
                      <a:pt x="1264" y="79"/>
                    </a:lnTo>
                    <a:lnTo>
                      <a:pt x="1365" y="52"/>
                    </a:lnTo>
                    <a:lnTo>
                      <a:pt x="1469" y="29"/>
                    </a:lnTo>
                    <a:lnTo>
                      <a:pt x="1574" y="13"/>
                    </a:lnTo>
                    <a:lnTo>
                      <a:pt x="1681" y="4"/>
                    </a:lnTo>
                    <a:lnTo>
                      <a:pt x="17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noEditPoints="1"/>
              </p:cNvSpPr>
              <p:nvPr/>
            </p:nvSpPr>
            <p:spPr bwMode="auto">
              <a:xfrm>
                <a:off x="3367" y="1685"/>
                <a:ext cx="945" cy="943"/>
              </a:xfrm>
              <a:custGeom>
                <a:avLst/>
                <a:gdLst>
                  <a:gd name="T0" fmla="*/ 1233 w 2835"/>
                  <a:gd name="T1" fmla="*/ 129 h 2831"/>
                  <a:gd name="T2" fmla="*/ 973 w 2835"/>
                  <a:gd name="T3" fmla="*/ 194 h 2831"/>
                  <a:gd name="T4" fmla="*/ 736 w 2835"/>
                  <a:gd name="T5" fmla="*/ 309 h 2831"/>
                  <a:gd name="T6" fmla="*/ 528 w 2835"/>
                  <a:gd name="T7" fmla="*/ 467 h 2831"/>
                  <a:gd name="T8" fmla="*/ 357 w 2835"/>
                  <a:gd name="T9" fmla="*/ 662 h 2831"/>
                  <a:gd name="T10" fmla="*/ 227 w 2835"/>
                  <a:gd name="T11" fmla="*/ 890 h 2831"/>
                  <a:gd name="T12" fmla="*/ 144 w 2835"/>
                  <a:gd name="T13" fmla="*/ 1143 h 2831"/>
                  <a:gd name="T14" fmla="*/ 115 w 2835"/>
                  <a:gd name="T15" fmla="*/ 1416 h 2831"/>
                  <a:gd name="T16" fmla="*/ 144 w 2835"/>
                  <a:gd name="T17" fmla="*/ 1688 h 2831"/>
                  <a:gd name="T18" fmla="*/ 227 w 2835"/>
                  <a:gd name="T19" fmla="*/ 1941 h 2831"/>
                  <a:gd name="T20" fmla="*/ 357 w 2835"/>
                  <a:gd name="T21" fmla="*/ 2169 h 2831"/>
                  <a:gd name="T22" fmla="*/ 528 w 2835"/>
                  <a:gd name="T23" fmla="*/ 2364 h 2831"/>
                  <a:gd name="T24" fmla="*/ 736 w 2835"/>
                  <a:gd name="T25" fmla="*/ 2522 h 2831"/>
                  <a:gd name="T26" fmla="*/ 973 w 2835"/>
                  <a:gd name="T27" fmla="*/ 2637 h 2831"/>
                  <a:gd name="T28" fmla="*/ 1233 w 2835"/>
                  <a:gd name="T29" fmla="*/ 2702 h 2831"/>
                  <a:gd name="T30" fmla="*/ 1510 w 2835"/>
                  <a:gd name="T31" fmla="*/ 2712 h 2831"/>
                  <a:gd name="T32" fmla="*/ 1777 w 2835"/>
                  <a:gd name="T33" fmla="*/ 2665 h 2831"/>
                  <a:gd name="T34" fmla="*/ 2023 w 2835"/>
                  <a:gd name="T35" fmla="*/ 2566 h 2831"/>
                  <a:gd name="T36" fmla="*/ 2241 w 2835"/>
                  <a:gd name="T37" fmla="*/ 2422 h 2831"/>
                  <a:gd name="T38" fmla="*/ 2425 w 2835"/>
                  <a:gd name="T39" fmla="*/ 2238 h 2831"/>
                  <a:gd name="T40" fmla="*/ 2570 w 2835"/>
                  <a:gd name="T41" fmla="*/ 2021 h 2831"/>
                  <a:gd name="T42" fmla="*/ 2669 w 2835"/>
                  <a:gd name="T43" fmla="*/ 1775 h 2831"/>
                  <a:gd name="T44" fmla="*/ 2716 w 2835"/>
                  <a:gd name="T45" fmla="*/ 1508 h 2831"/>
                  <a:gd name="T46" fmla="*/ 2706 w 2835"/>
                  <a:gd name="T47" fmla="*/ 1232 h 2831"/>
                  <a:gd name="T48" fmla="*/ 2641 w 2835"/>
                  <a:gd name="T49" fmla="*/ 972 h 2831"/>
                  <a:gd name="T50" fmla="*/ 2526 w 2835"/>
                  <a:gd name="T51" fmla="*/ 735 h 2831"/>
                  <a:gd name="T52" fmla="*/ 2367 w 2835"/>
                  <a:gd name="T53" fmla="*/ 528 h 2831"/>
                  <a:gd name="T54" fmla="*/ 2172 w 2835"/>
                  <a:gd name="T55" fmla="*/ 357 h 2831"/>
                  <a:gd name="T56" fmla="*/ 1944 w 2835"/>
                  <a:gd name="T57" fmla="*/ 227 h 2831"/>
                  <a:gd name="T58" fmla="*/ 1690 w 2835"/>
                  <a:gd name="T59" fmla="*/ 144 h 2831"/>
                  <a:gd name="T60" fmla="*/ 1417 w 2835"/>
                  <a:gd name="T61" fmla="*/ 116 h 2831"/>
                  <a:gd name="T62" fmla="*/ 1609 w 2835"/>
                  <a:gd name="T63" fmla="*/ 13 h 2831"/>
                  <a:gd name="T64" fmla="*/ 1882 w 2835"/>
                  <a:gd name="T65" fmla="*/ 79 h 2831"/>
                  <a:gd name="T66" fmla="*/ 2133 w 2835"/>
                  <a:gd name="T67" fmla="*/ 194 h 2831"/>
                  <a:gd name="T68" fmla="*/ 2353 w 2835"/>
                  <a:gd name="T69" fmla="*/ 354 h 2831"/>
                  <a:gd name="T70" fmla="*/ 2539 w 2835"/>
                  <a:gd name="T71" fmla="*/ 551 h 2831"/>
                  <a:gd name="T72" fmla="*/ 2684 w 2835"/>
                  <a:gd name="T73" fmla="*/ 782 h 2831"/>
                  <a:gd name="T74" fmla="*/ 2784 w 2835"/>
                  <a:gd name="T75" fmla="*/ 1040 h 2831"/>
                  <a:gd name="T76" fmla="*/ 2832 w 2835"/>
                  <a:gd name="T77" fmla="*/ 1319 h 2831"/>
                  <a:gd name="T78" fmla="*/ 2822 w 2835"/>
                  <a:gd name="T79" fmla="*/ 1607 h 2831"/>
                  <a:gd name="T80" fmla="*/ 2757 w 2835"/>
                  <a:gd name="T81" fmla="*/ 1880 h 2831"/>
                  <a:gd name="T82" fmla="*/ 2641 w 2835"/>
                  <a:gd name="T83" fmla="*/ 2130 h 2831"/>
                  <a:gd name="T84" fmla="*/ 2481 w 2835"/>
                  <a:gd name="T85" fmla="*/ 2350 h 2831"/>
                  <a:gd name="T86" fmla="*/ 2283 w 2835"/>
                  <a:gd name="T87" fmla="*/ 2535 h 2831"/>
                  <a:gd name="T88" fmla="*/ 2052 w 2835"/>
                  <a:gd name="T89" fmla="*/ 2681 h 2831"/>
                  <a:gd name="T90" fmla="*/ 1794 w 2835"/>
                  <a:gd name="T91" fmla="*/ 2780 h 2831"/>
                  <a:gd name="T92" fmla="*/ 1514 w 2835"/>
                  <a:gd name="T93" fmla="*/ 2828 h 2831"/>
                  <a:gd name="T94" fmla="*/ 1226 w 2835"/>
                  <a:gd name="T95" fmla="*/ 2818 h 2831"/>
                  <a:gd name="T96" fmla="*/ 952 w 2835"/>
                  <a:gd name="T97" fmla="*/ 2753 h 2831"/>
                  <a:gd name="T98" fmla="*/ 702 w 2835"/>
                  <a:gd name="T99" fmla="*/ 2637 h 2831"/>
                  <a:gd name="T100" fmla="*/ 481 w 2835"/>
                  <a:gd name="T101" fmla="*/ 2478 h 2831"/>
                  <a:gd name="T102" fmla="*/ 296 w 2835"/>
                  <a:gd name="T103" fmla="*/ 2280 h 2831"/>
                  <a:gd name="T104" fmla="*/ 150 w 2835"/>
                  <a:gd name="T105" fmla="*/ 2049 h 2831"/>
                  <a:gd name="T106" fmla="*/ 51 w 2835"/>
                  <a:gd name="T107" fmla="*/ 1791 h 2831"/>
                  <a:gd name="T108" fmla="*/ 3 w 2835"/>
                  <a:gd name="T109" fmla="*/ 1512 h 2831"/>
                  <a:gd name="T110" fmla="*/ 13 w 2835"/>
                  <a:gd name="T111" fmla="*/ 1224 h 2831"/>
                  <a:gd name="T112" fmla="*/ 78 w 2835"/>
                  <a:gd name="T113" fmla="*/ 951 h 2831"/>
                  <a:gd name="T114" fmla="*/ 194 w 2835"/>
                  <a:gd name="T115" fmla="*/ 702 h 2831"/>
                  <a:gd name="T116" fmla="*/ 354 w 2835"/>
                  <a:gd name="T117" fmla="*/ 481 h 2831"/>
                  <a:gd name="T118" fmla="*/ 551 w 2835"/>
                  <a:gd name="T119" fmla="*/ 296 h 2831"/>
                  <a:gd name="T120" fmla="*/ 783 w 2835"/>
                  <a:gd name="T121" fmla="*/ 151 h 2831"/>
                  <a:gd name="T122" fmla="*/ 1041 w 2835"/>
                  <a:gd name="T123" fmla="*/ 51 h 2831"/>
                  <a:gd name="T124" fmla="*/ 1321 w 2835"/>
                  <a:gd name="T125" fmla="*/ 3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35" h="2831">
                    <a:moveTo>
                      <a:pt x="1417" y="116"/>
                    </a:moveTo>
                    <a:lnTo>
                      <a:pt x="1324" y="119"/>
                    </a:lnTo>
                    <a:lnTo>
                      <a:pt x="1233" y="129"/>
                    </a:lnTo>
                    <a:lnTo>
                      <a:pt x="1145" y="144"/>
                    </a:lnTo>
                    <a:lnTo>
                      <a:pt x="1057" y="166"/>
                    </a:lnTo>
                    <a:lnTo>
                      <a:pt x="973" y="194"/>
                    </a:lnTo>
                    <a:lnTo>
                      <a:pt x="891" y="227"/>
                    </a:lnTo>
                    <a:lnTo>
                      <a:pt x="811" y="265"/>
                    </a:lnTo>
                    <a:lnTo>
                      <a:pt x="736" y="309"/>
                    </a:lnTo>
                    <a:lnTo>
                      <a:pt x="663" y="357"/>
                    </a:lnTo>
                    <a:lnTo>
                      <a:pt x="594" y="409"/>
                    </a:lnTo>
                    <a:lnTo>
                      <a:pt x="528" y="467"/>
                    </a:lnTo>
                    <a:lnTo>
                      <a:pt x="467" y="528"/>
                    </a:lnTo>
                    <a:lnTo>
                      <a:pt x="409" y="594"/>
                    </a:lnTo>
                    <a:lnTo>
                      <a:pt x="357" y="662"/>
                    </a:lnTo>
                    <a:lnTo>
                      <a:pt x="309" y="735"/>
                    </a:lnTo>
                    <a:lnTo>
                      <a:pt x="265" y="811"/>
                    </a:lnTo>
                    <a:lnTo>
                      <a:pt x="227" y="890"/>
                    </a:lnTo>
                    <a:lnTo>
                      <a:pt x="194" y="972"/>
                    </a:lnTo>
                    <a:lnTo>
                      <a:pt x="166" y="1056"/>
                    </a:lnTo>
                    <a:lnTo>
                      <a:pt x="144" y="1143"/>
                    </a:lnTo>
                    <a:lnTo>
                      <a:pt x="128" y="1232"/>
                    </a:lnTo>
                    <a:lnTo>
                      <a:pt x="119" y="1323"/>
                    </a:lnTo>
                    <a:lnTo>
                      <a:pt x="115" y="1416"/>
                    </a:lnTo>
                    <a:lnTo>
                      <a:pt x="119" y="1508"/>
                    </a:lnTo>
                    <a:lnTo>
                      <a:pt x="128" y="1599"/>
                    </a:lnTo>
                    <a:lnTo>
                      <a:pt x="144" y="1688"/>
                    </a:lnTo>
                    <a:lnTo>
                      <a:pt x="166" y="1775"/>
                    </a:lnTo>
                    <a:lnTo>
                      <a:pt x="194" y="1859"/>
                    </a:lnTo>
                    <a:lnTo>
                      <a:pt x="227" y="1941"/>
                    </a:lnTo>
                    <a:lnTo>
                      <a:pt x="265" y="2021"/>
                    </a:lnTo>
                    <a:lnTo>
                      <a:pt x="309" y="2096"/>
                    </a:lnTo>
                    <a:lnTo>
                      <a:pt x="357" y="2169"/>
                    </a:lnTo>
                    <a:lnTo>
                      <a:pt x="409" y="2238"/>
                    </a:lnTo>
                    <a:lnTo>
                      <a:pt x="467" y="2303"/>
                    </a:lnTo>
                    <a:lnTo>
                      <a:pt x="528" y="2364"/>
                    </a:lnTo>
                    <a:lnTo>
                      <a:pt x="594" y="2422"/>
                    </a:lnTo>
                    <a:lnTo>
                      <a:pt x="663" y="2474"/>
                    </a:lnTo>
                    <a:lnTo>
                      <a:pt x="736" y="2522"/>
                    </a:lnTo>
                    <a:lnTo>
                      <a:pt x="811" y="2566"/>
                    </a:lnTo>
                    <a:lnTo>
                      <a:pt x="891" y="2604"/>
                    </a:lnTo>
                    <a:lnTo>
                      <a:pt x="973" y="2637"/>
                    </a:lnTo>
                    <a:lnTo>
                      <a:pt x="1057" y="2665"/>
                    </a:lnTo>
                    <a:lnTo>
                      <a:pt x="1145" y="2687"/>
                    </a:lnTo>
                    <a:lnTo>
                      <a:pt x="1233" y="2702"/>
                    </a:lnTo>
                    <a:lnTo>
                      <a:pt x="1324" y="2712"/>
                    </a:lnTo>
                    <a:lnTo>
                      <a:pt x="1417" y="2715"/>
                    </a:lnTo>
                    <a:lnTo>
                      <a:pt x="1510" y="2712"/>
                    </a:lnTo>
                    <a:lnTo>
                      <a:pt x="1601" y="2702"/>
                    </a:lnTo>
                    <a:lnTo>
                      <a:pt x="1690" y="2687"/>
                    </a:lnTo>
                    <a:lnTo>
                      <a:pt x="1777" y="2665"/>
                    </a:lnTo>
                    <a:lnTo>
                      <a:pt x="1862" y="2637"/>
                    </a:lnTo>
                    <a:lnTo>
                      <a:pt x="1944" y="2604"/>
                    </a:lnTo>
                    <a:lnTo>
                      <a:pt x="2023" y="2566"/>
                    </a:lnTo>
                    <a:lnTo>
                      <a:pt x="2099" y="2522"/>
                    </a:lnTo>
                    <a:lnTo>
                      <a:pt x="2172" y="2474"/>
                    </a:lnTo>
                    <a:lnTo>
                      <a:pt x="2241" y="2422"/>
                    </a:lnTo>
                    <a:lnTo>
                      <a:pt x="2306" y="2364"/>
                    </a:lnTo>
                    <a:lnTo>
                      <a:pt x="2367" y="2303"/>
                    </a:lnTo>
                    <a:lnTo>
                      <a:pt x="2425" y="2238"/>
                    </a:lnTo>
                    <a:lnTo>
                      <a:pt x="2478" y="2169"/>
                    </a:lnTo>
                    <a:lnTo>
                      <a:pt x="2526" y="2096"/>
                    </a:lnTo>
                    <a:lnTo>
                      <a:pt x="2570" y="2021"/>
                    </a:lnTo>
                    <a:lnTo>
                      <a:pt x="2608" y="1941"/>
                    </a:lnTo>
                    <a:lnTo>
                      <a:pt x="2641" y="1859"/>
                    </a:lnTo>
                    <a:lnTo>
                      <a:pt x="2669" y="1775"/>
                    </a:lnTo>
                    <a:lnTo>
                      <a:pt x="2691" y="1688"/>
                    </a:lnTo>
                    <a:lnTo>
                      <a:pt x="2706" y="1599"/>
                    </a:lnTo>
                    <a:lnTo>
                      <a:pt x="2716" y="1508"/>
                    </a:lnTo>
                    <a:lnTo>
                      <a:pt x="2719" y="1416"/>
                    </a:lnTo>
                    <a:lnTo>
                      <a:pt x="2716" y="1323"/>
                    </a:lnTo>
                    <a:lnTo>
                      <a:pt x="2706" y="1232"/>
                    </a:lnTo>
                    <a:lnTo>
                      <a:pt x="2691" y="1143"/>
                    </a:lnTo>
                    <a:lnTo>
                      <a:pt x="2669" y="1056"/>
                    </a:lnTo>
                    <a:lnTo>
                      <a:pt x="2641" y="972"/>
                    </a:lnTo>
                    <a:lnTo>
                      <a:pt x="2608" y="890"/>
                    </a:lnTo>
                    <a:lnTo>
                      <a:pt x="2570" y="811"/>
                    </a:lnTo>
                    <a:lnTo>
                      <a:pt x="2526" y="735"/>
                    </a:lnTo>
                    <a:lnTo>
                      <a:pt x="2478" y="662"/>
                    </a:lnTo>
                    <a:lnTo>
                      <a:pt x="2425" y="594"/>
                    </a:lnTo>
                    <a:lnTo>
                      <a:pt x="2367" y="528"/>
                    </a:lnTo>
                    <a:lnTo>
                      <a:pt x="2306" y="467"/>
                    </a:lnTo>
                    <a:lnTo>
                      <a:pt x="2241" y="409"/>
                    </a:lnTo>
                    <a:lnTo>
                      <a:pt x="2172" y="357"/>
                    </a:lnTo>
                    <a:lnTo>
                      <a:pt x="2099" y="309"/>
                    </a:lnTo>
                    <a:lnTo>
                      <a:pt x="2023" y="265"/>
                    </a:lnTo>
                    <a:lnTo>
                      <a:pt x="1944" y="227"/>
                    </a:lnTo>
                    <a:lnTo>
                      <a:pt x="1862" y="194"/>
                    </a:lnTo>
                    <a:lnTo>
                      <a:pt x="1777" y="166"/>
                    </a:lnTo>
                    <a:lnTo>
                      <a:pt x="1690" y="144"/>
                    </a:lnTo>
                    <a:lnTo>
                      <a:pt x="1601" y="129"/>
                    </a:lnTo>
                    <a:lnTo>
                      <a:pt x="1510" y="119"/>
                    </a:lnTo>
                    <a:lnTo>
                      <a:pt x="1417" y="116"/>
                    </a:lnTo>
                    <a:close/>
                    <a:moveTo>
                      <a:pt x="1417" y="0"/>
                    </a:moveTo>
                    <a:lnTo>
                      <a:pt x="1514" y="3"/>
                    </a:lnTo>
                    <a:lnTo>
                      <a:pt x="1609" y="13"/>
                    </a:lnTo>
                    <a:lnTo>
                      <a:pt x="1703" y="30"/>
                    </a:lnTo>
                    <a:lnTo>
                      <a:pt x="1794" y="51"/>
                    </a:lnTo>
                    <a:lnTo>
                      <a:pt x="1882" y="79"/>
                    </a:lnTo>
                    <a:lnTo>
                      <a:pt x="1969" y="113"/>
                    </a:lnTo>
                    <a:lnTo>
                      <a:pt x="2052" y="151"/>
                    </a:lnTo>
                    <a:lnTo>
                      <a:pt x="2133" y="194"/>
                    </a:lnTo>
                    <a:lnTo>
                      <a:pt x="2209" y="242"/>
                    </a:lnTo>
                    <a:lnTo>
                      <a:pt x="2283" y="296"/>
                    </a:lnTo>
                    <a:lnTo>
                      <a:pt x="2353" y="354"/>
                    </a:lnTo>
                    <a:lnTo>
                      <a:pt x="2419" y="416"/>
                    </a:lnTo>
                    <a:lnTo>
                      <a:pt x="2481" y="481"/>
                    </a:lnTo>
                    <a:lnTo>
                      <a:pt x="2539" y="551"/>
                    </a:lnTo>
                    <a:lnTo>
                      <a:pt x="2593" y="625"/>
                    </a:lnTo>
                    <a:lnTo>
                      <a:pt x="2641" y="702"/>
                    </a:lnTo>
                    <a:lnTo>
                      <a:pt x="2684" y="782"/>
                    </a:lnTo>
                    <a:lnTo>
                      <a:pt x="2723" y="865"/>
                    </a:lnTo>
                    <a:lnTo>
                      <a:pt x="2757" y="951"/>
                    </a:lnTo>
                    <a:lnTo>
                      <a:pt x="2784" y="1040"/>
                    </a:lnTo>
                    <a:lnTo>
                      <a:pt x="2806" y="1130"/>
                    </a:lnTo>
                    <a:lnTo>
                      <a:pt x="2822" y="1224"/>
                    </a:lnTo>
                    <a:lnTo>
                      <a:pt x="2832" y="1319"/>
                    </a:lnTo>
                    <a:lnTo>
                      <a:pt x="2835" y="1416"/>
                    </a:lnTo>
                    <a:lnTo>
                      <a:pt x="2832" y="1512"/>
                    </a:lnTo>
                    <a:lnTo>
                      <a:pt x="2822" y="1607"/>
                    </a:lnTo>
                    <a:lnTo>
                      <a:pt x="2806" y="1701"/>
                    </a:lnTo>
                    <a:lnTo>
                      <a:pt x="2784" y="1791"/>
                    </a:lnTo>
                    <a:lnTo>
                      <a:pt x="2757" y="1880"/>
                    </a:lnTo>
                    <a:lnTo>
                      <a:pt x="2723" y="1966"/>
                    </a:lnTo>
                    <a:lnTo>
                      <a:pt x="2684" y="2049"/>
                    </a:lnTo>
                    <a:lnTo>
                      <a:pt x="2641" y="2130"/>
                    </a:lnTo>
                    <a:lnTo>
                      <a:pt x="2593" y="2206"/>
                    </a:lnTo>
                    <a:lnTo>
                      <a:pt x="2539" y="2280"/>
                    </a:lnTo>
                    <a:lnTo>
                      <a:pt x="2481" y="2350"/>
                    </a:lnTo>
                    <a:lnTo>
                      <a:pt x="2419" y="2415"/>
                    </a:lnTo>
                    <a:lnTo>
                      <a:pt x="2353" y="2478"/>
                    </a:lnTo>
                    <a:lnTo>
                      <a:pt x="2283" y="2535"/>
                    </a:lnTo>
                    <a:lnTo>
                      <a:pt x="2209" y="2589"/>
                    </a:lnTo>
                    <a:lnTo>
                      <a:pt x="2133" y="2637"/>
                    </a:lnTo>
                    <a:lnTo>
                      <a:pt x="2052" y="2681"/>
                    </a:lnTo>
                    <a:lnTo>
                      <a:pt x="1969" y="2719"/>
                    </a:lnTo>
                    <a:lnTo>
                      <a:pt x="1882" y="2753"/>
                    </a:lnTo>
                    <a:lnTo>
                      <a:pt x="1794" y="2780"/>
                    </a:lnTo>
                    <a:lnTo>
                      <a:pt x="1703" y="2802"/>
                    </a:lnTo>
                    <a:lnTo>
                      <a:pt x="1609" y="2818"/>
                    </a:lnTo>
                    <a:lnTo>
                      <a:pt x="1514" y="2828"/>
                    </a:lnTo>
                    <a:lnTo>
                      <a:pt x="1417" y="2831"/>
                    </a:lnTo>
                    <a:lnTo>
                      <a:pt x="1321" y="2828"/>
                    </a:lnTo>
                    <a:lnTo>
                      <a:pt x="1226" y="2818"/>
                    </a:lnTo>
                    <a:lnTo>
                      <a:pt x="1132" y="2802"/>
                    </a:lnTo>
                    <a:lnTo>
                      <a:pt x="1041" y="2780"/>
                    </a:lnTo>
                    <a:lnTo>
                      <a:pt x="952" y="2753"/>
                    </a:lnTo>
                    <a:lnTo>
                      <a:pt x="866" y="2719"/>
                    </a:lnTo>
                    <a:lnTo>
                      <a:pt x="783" y="2681"/>
                    </a:lnTo>
                    <a:lnTo>
                      <a:pt x="702" y="2637"/>
                    </a:lnTo>
                    <a:lnTo>
                      <a:pt x="626" y="2589"/>
                    </a:lnTo>
                    <a:lnTo>
                      <a:pt x="551" y="2535"/>
                    </a:lnTo>
                    <a:lnTo>
                      <a:pt x="481" y="2478"/>
                    </a:lnTo>
                    <a:lnTo>
                      <a:pt x="416" y="2415"/>
                    </a:lnTo>
                    <a:lnTo>
                      <a:pt x="354" y="2350"/>
                    </a:lnTo>
                    <a:lnTo>
                      <a:pt x="296" y="2280"/>
                    </a:lnTo>
                    <a:lnTo>
                      <a:pt x="242" y="2206"/>
                    </a:lnTo>
                    <a:lnTo>
                      <a:pt x="194" y="2130"/>
                    </a:lnTo>
                    <a:lnTo>
                      <a:pt x="150" y="2049"/>
                    </a:lnTo>
                    <a:lnTo>
                      <a:pt x="111" y="1966"/>
                    </a:lnTo>
                    <a:lnTo>
                      <a:pt x="78" y="1880"/>
                    </a:lnTo>
                    <a:lnTo>
                      <a:pt x="51" y="1791"/>
                    </a:lnTo>
                    <a:lnTo>
                      <a:pt x="29" y="1701"/>
                    </a:lnTo>
                    <a:lnTo>
                      <a:pt x="13" y="1607"/>
                    </a:lnTo>
                    <a:lnTo>
                      <a:pt x="3" y="1512"/>
                    </a:lnTo>
                    <a:lnTo>
                      <a:pt x="0" y="1416"/>
                    </a:lnTo>
                    <a:lnTo>
                      <a:pt x="3" y="1319"/>
                    </a:lnTo>
                    <a:lnTo>
                      <a:pt x="13" y="1224"/>
                    </a:lnTo>
                    <a:lnTo>
                      <a:pt x="29" y="1130"/>
                    </a:lnTo>
                    <a:lnTo>
                      <a:pt x="51" y="1040"/>
                    </a:lnTo>
                    <a:lnTo>
                      <a:pt x="78" y="951"/>
                    </a:lnTo>
                    <a:lnTo>
                      <a:pt x="111" y="865"/>
                    </a:lnTo>
                    <a:lnTo>
                      <a:pt x="150" y="782"/>
                    </a:lnTo>
                    <a:lnTo>
                      <a:pt x="194" y="702"/>
                    </a:lnTo>
                    <a:lnTo>
                      <a:pt x="242" y="625"/>
                    </a:lnTo>
                    <a:lnTo>
                      <a:pt x="296" y="551"/>
                    </a:lnTo>
                    <a:lnTo>
                      <a:pt x="354" y="481"/>
                    </a:lnTo>
                    <a:lnTo>
                      <a:pt x="416" y="416"/>
                    </a:lnTo>
                    <a:lnTo>
                      <a:pt x="481" y="354"/>
                    </a:lnTo>
                    <a:lnTo>
                      <a:pt x="551" y="296"/>
                    </a:lnTo>
                    <a:lnTo>
                      <a:pt x="626" y="242"/>
                    </a:lnTo>
                    <a:lnTo>
                      <a:pt x="702" y="194"/>
                    </a:lnTo>
                    <a:lnTo>
                      <a:pt x="783" y="151"/>
                    </a:lnTo>
                    <a:lnTo>
                      <a:pt x="866" y="113"/>
                    </a:lnTo>
                    <a:lnTo>
                      <a:pt x="952" y="79"/>
                    </a:lnTo>
                    <a:lnTo>
                      <a:pt x="1041" y="51"/>
                    </a:lnTo>
                    <a:lnTo>
                      <a:pt x="1132" y="30"/>
                    </a:lnTo>
                    <a:lnTo>
                      <a:pt x="1226" y="13"/>
                    </a:lnTo>
                    <a:lnTo>
                      <a:pt x="1321" y="3"/>
                    </a:lnTo>
                    <a:lnTo>
                      <a:pt x="14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3704" y="1839"/>
                <a:ext cx="242" cy="624"/>
              </a:xfrm>
              <a:custGeom>
                <a:avLst/>
                <a:gdLst>
                  <a:gd name="T0" fmla="*/ 99 w 726"/>
                  <a:gd name="T1" fmla="*/ 0 h 1872"/>
                  <a:gd name="T2" fmla="*/ 433 w 726"/>
                  <a:gd name="T3" fmla="*/ 67 h 1872"/>
                  <a:gd name="T4" fmla="*/ 213 w 726"/>
                  <a:gd name="T5" fmla="*/ 771 h 1872"/>
                  <a:gd name="T6" fmla="*/ 569 w 726"/>
                  <a:gd name="T7" fmla="*/ 612 h 1872"/>
                  <a:gd name="T8" fmla="*/ 697 w 726"/>
                  <a:gd name="T9" fmla="*/ 554 h 1872"/>
                  <a:gd name="T10" fmla="*/ 676 w 726"/>
                  <a:gd name="T11" fmla="*/ 694 h 1872"/>
                  <a:gd name="T12" fmla="*/ 575 w 726"/>
                  <a:gd name="T13" fmla="*/ 1344 h 1872"/>
                  <a:gd name="T14" fmla="*/ 726 w 726"/>
                  <a:gd name="T15" fmla="*/ 1358 h 1872"/>
                  <a:gd name="T16" fmla="*/ 444 w 726"/>
                  <a:gd name="T17" fmla="*/ 1872 h 1872"/>
                  <a:gd name="T18" fmla="*/ 266 w 726"/>
                  <a:gd name="T19" fmla="*/ 1314 h 1872"/>
                  <a:gd name="T20" fmla="*/ 421 w 726"/>
                  <a:gd name="T21" fmla="*/ 1328 h 1872"/>
                  <a:gd name="T22" fmla="*/ 502 w 726"/>
                  <a:gd name="T23" fmla="*/ 809 h 1872"/>
                  <a:gd name="T24" fmla="*/ 121 w 726"/>
                  <a:gd name="T25" fmla="*/ 980 h 1872"/>
                  <a:gd name="T26" fmla="*/ 0 w 726"/>
                  <a:gd name="T27" fmla="*/ 1034 h 1872"/>
                  <a:gd name="T28" fmla="*/ 13 w 726"/>
                  <a:gd name="T29" fmla="*/ 895 h 1872"/>
                  <a:gd name="T30" fmla="*/ 99 w 726"/>
                  <a:gd name="T31" fmla="*/ 0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1872">
                    <a:moveTo>
                      <a:pt x="99" y="0"/>
                    </a:moveTo>
                    <a:lnTo>
                      <a:pt x="433" y="67"/>
                    </a:lnTo>
                    <a:lnTo>
                      <a:pt x="213" y="771"/>
                    </a:lnTo>
                    <a:lnTo>
                      <a:pt x="569" y="612"/>
                    </a:lnTo>
                    <a:lnTo>
                      <a:pt x="697" y="554"/>
                    </a:lnTo>
                    <a:lnTo>
                      <a:pt x="676" y="694"/>
                    </a:lnTo>
                    <a:lnTo>
                      <a:pt x="575" y="1344"/>
                    </a:lnTo>
                    <a:lnTo>
                      <a:pt x="726" y="1358"/>
                    </a:lnTo>
                    <a:lnTo>
                      <a:pt x="444" y="1872"/>
                    </a:lnTo>
                    <a:lnTo>
                      <a:pt x="266" y="1314"/>
                    </a:lnTo>
                    <a:lnTo>
                      <a:pt x="421" y="1328"/>
                    </a:lnTo>
                    <a:lnTo>
                      <a:pt x="502" y="809"/>
                    </a:lnTo>
                    <a:lnTo>
                      <a:pt x="121" y="980"/>
                    </a:lnTo>
                    <a:lnTo>
                      <a:pt x="0" y="1034"/>
                    </a:lnTo>
                    <a:lnTo>
                      <a:pt x="13" y="895"/>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8DA75B11-61CF-40F4-BCA0-389BCB20DD54}"/>
              </a:ext>
            </a:extLst>
          </p:cNvPr>
          <p:cNvGrpSpPr/>
          <p:nvPr/>
        </p:nvGrpSpPr>
        <p:grpSpPr>
          <a:xfrm>
            <a:off x="3884978" y="4974448"/>
            <a:ext cx="914400" cy="914400"/>
            <a:chOff x="4521743" y="3279047"/>
            <a:chExt cx="914400" cy="914400"/>
          </a:xfrm>
        </p:grpSpPr>
        <p:sp>
          <p:nvSpPr>
            <p:cNvPr id="13" name="Oval 12"/>
            <p:cNvSpPr/>
            <p:nvPr/>
          </p:nvSpPr>
          <p:spPr>
            <a:xfrm>
              <a:off x="4521743" y="3279047"/>
              <a:ext cx="914400" cy="91440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26"/>
            <p:cNvGrpSpPr>
              <a:grpSpLocks noChangeAspect="1"/>
            </p:cNvGrpSpPr>
            <p:nvPr/>
          </p:nvGrpSpPr>
          <p:grpSpPr bwMode="auto">
            <a:xfrm>
              <a:off x="4704163" y="3461927"/>
              <a:ext cx="549561" cy="548640"/>
              <a:chOff x="3243" y="1561"/>
              <a:chExt cx="1193" cy="1191"/>
            </a:xfrm>
            <a:solidFill>
              <a:schemeClr val="bg1"/>
            </a:solidFill>
          </p:grpSpPr>
          <p:sp>
            <p:nvSpPr>
              <p:cNvPr id="61" name="Freeform 28"/>
              <p:cNvSpPr>
                <a:spLocks noEditPoints="1"/>
              </p:cNvSpPr>
              <p:nvPr/>
            </p:nvSpPr>
            <p:spPr bwMode="auto">
              <a:xfrm>
                <a:off x="3243" y="1561"/>
                <a:ext cx="1193" cy="1191"/>
              </a:xfrm>
              <a:custGeom>
                <a:avLst/>
                <a:gdLst>
                  <a:gd name="T0" fmla="*/ 1481 w 3579"/>
                  <a:gd name="T1" fmla="*/ 223 h 3573"/>
                  <a:gd name="T2" fmla="*/ 1100 w 3579"/>
                  <a:gd name="T3" fmla="*/ 348 h 3573"/>
                  <a:gd name="T4" fmla="*/ 769 w 3579"/>
                  <a:gd name="T5" fmla="*/ 561 h 3573"/>
                  <a:gd name="T6" fmla="*/ 500 w 3579"/>
                  <a:gd name="T7" fmla="*/ 846 h 3573"/>
                  <a:gd name="T8" fmla="*/ 308 w 3579"/>
                  <a:gd name="T9" fmla="*/ 1189 h 3573"/>
                  <a:gd name="T10" fmla="*/ 205 w 3579"/>
                  <a:gd name="T11" fmla="*/ 1579 h 3573"/>
                  <a:gd name="T12" fmla="*/ 205 w 3579"/>
                  <a:gd name="T13" fmla="*/ 1994 h 3573"/>
                  <a:gd name="T14" fmla="*/ 308 w 3579"/>
                  <a:gd name="T15" fmla="*/ 2384 h 3573"/>
                  <a:gd name="T16" fmla="*/ 500 w 3579"/>
                  <a:gd name="T17" fmla="*/ 2728 h 3573"/>
                  <a:gd name="T18" fmla="*/ 769 w 3579"/>
                  <a:gd name="T19" fmla="*/ 3012 h 3573"/>
                  <a:gd name="T20" fmla="*/ 1100 w 3579"/>
                  <a:gd name="T21" fmla="*/ 3225 h 3573"/>
                  <a:gd name="T22" fmla="*/ 1481 w 3579"/>
                  <a:gd name="T23" fmla="*/ 3352 h 3573"/>
                  <a:gd name="T24" fmla="*/ 1894 w 3579"/>
                  <a:gd name="T25" fmla="*/ 3378 h 3573"/>
                  <a:gd name="T26" fmla="*/ 2294 w 3579"/>
                  <a:gd name="T27" fmla="*/ 3299 h 3573"/>
                  <a:gd name="T28" fmla="*/ 2651 w 3579"/>
                  <a:gd name="T29" fmla="*/ 3129 h 3573"/>
                  <a:gd name="T30" fmla="*/ 2953 w 3579"/>
                  <a:gd name="T31" fmla="*/ 2878 h 3573"/>
                  <a:gd name="T32" fmla="*/ 3184 w 3579"/>
                  <a:gd name="T33" fmla="*/ 2562 h 3573"/>
                  <a:gd name="T34" fmla="*/ 3334 w 3579"/>
                  <a:gd name="T35" fmla="*/ 2194 h 3573"/>
                  <a:gd name="T36" fmla="*/ 3386 w 3579"/>
                  <a:gd name="T37" fmla="*/ 1787 h 3573"/>
                  <a:gd name="T38" fmla="*/ 3334 w 3579"/>
                  <a:gd name="T39" fmla="*/ 1379 h 3573"/>
                  <a:gd name="T40" fmla="*/ 3184 w 3579"/>
                  <a:gd name="T41" fmla="*/ 1012 h 3573"/>
                  <a:gd name="T42" fmla="*/ 2953 w 3579"/>
                  <a:gd name="T43" fmla="*/ 695 h 3573"/>
                  <a:gd name="T44" fmla="*/ 2651 w 3579"/>
                  <a:gd name="T45" fmla="*/ 444 h 3573"/>
                  <a:gd name="T46" fmla="*/ 2294 w 3579"/>
                  <a:gd name="T47" fmla="*/ 274 h 3573"/>
                  <a:gd name="T48" fmla="*/ 1894 w 3579"/>
                  <a:gd name="T49" fmla="*/ 196 h 3573"/>
                  <a:gd name="T50" fmla="*/ 1898 w 3579"/>
                  <a:gd name="T51" fmla="*/ 4 h 3573"/>
                  <a:gd name="T52" fmla="*/ 2314 w 3579"/>
                  <a:gd name="T53" fmla="*/ 79 h 3573"/>
                  <a:gd name="T54" fmla="*/ 2691 w 3579"/>
                  <a:gd name="T55" fmla="*/ 245 h 3573"/>
                  <a:gd name="T56" fmla="*/ 3017 w 3579"/>
                  <a:gd name="T57" fmla="*/ 489 h 3573"/>
                  <a:gd name="T58" fmla="*/ 3279 w 3579"/>
                  <a:gd name="T59" fmla="*/ 799 h 3573"/>
                  <a:gd name="T60" fmla="*/ 3466 w 3579"/>
                  <a:gd name="T61" fmla="*/ 1164 h 3573"/>
                  <a:gd name="T62" fmla="*/ 3566 w 3579"/>
                  <a:gd name="T63" fmla="*/ 1571 h 3573"/>
                  <a:gd name="T64" fmla="*/ 3566 w 3579"/>
                  <a:gd name="T65" fmla="*/ 2002 h 3573"/>
                  <a:gd name="T66" fmla="*/ 3466 w 3579"/>
                  <a:gd name="T67" fmla="*/ 2409 h 3573"/>
                  <a:gd name="T68" fmla="*/ 3279 w 3579"/>
                  <a:gd name="T69" fmla="*/ 2774 h 3573"/>
                  <a:gd name="T70" fmla="*/ 3017 w 3579"/>
                  <a:gd name="T71" fmla="*/ 3084 h 3573"/>
                  <a:gd name="T72" fmla="*/ 2691 w 3579"/>
                  <a:gd name="T73" fmla="*/ 3329 h 3573"/>
                  <a:gd name="T74" fmla="*/ 2314 w 3579"/>
                  <a:gd name="T75" fmla="*/ 3494 h 3573"/>
                  <a:gd name="T76" fmla="*/ 1898 w 3579"/>
                  <a:gd name="T77" fmla="*/ 3570 h 3573"/>
                  <a:gd name="T78" fmla="*/ 1469 w 3579"/>
                  <a:gd name="T79" fmla="*/ 3545 h 3573"/>
                  <a:gd name="T80" fmla="*/ 1070 w 3579"/>
                  <a:gd name="T81" fmla="*/ 3422 h 3573"/>
                  <a:gd name="T82" fmla="*/ 717 w 3579"/>
                  <a:gd name="T83" fmla="*/ 3216 h 3573"/>
                  <a:gd name="T84" fmla="*/ 422 w 3579"/>
                  <a:gd name="T85" fmla="*/ 2937 h 3573"/>
                  <a:gd name="T86" fmla="*/ 196 w 3579"/>
                  <a:gd name="T87" fmla="*/ 2598 h 3573"/>
                  <a:gd name="T88" fmla="*/ 51 w 3579"/>
                  <a:gd name="T89" fmla="*/ 2210 h 3573"/>
                  <a:gd name="T90" fmla="*/ 0 w 3579"/>
                  <a:gd name="T91" fmla="*/ 1787 h 3573"/>
                  <a:gd name="T92" fmla="*/ 51 w 3579"/>
                  <a:gd name="T93" fmla="*/ 1363 h 3573"/>
                  <a:gd name="T94" fmla="*/ 196 w 3579"/>
                  <a:gd name="T95" fmla="*/ 976 h 3573"/>
                  <a:gd name="T96" fmla="*/ 422 w 3579"/>
                  <a:gd name="T97" fmla="*/ 636 h 3573"/>
                  <a:gd name="T98" fmla="*/ 717 w 3579"/>
                  <a:gd name="T99" fmla="*/ 358 h 3573"/>
                  <a:gd name="T100" fmla="*/ 1070 w 3579"/>
                  <a:gd name="T101" fmla="*/ 151 h 3573"/>
                  <a:gd name="T102" fmla="*/ 1469 w 3579"/>
                  <a:gd name="T103" fmla="*/ 29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9" h="3573">
                    <a:moveTo>
                      <a:pt x="1789" y="192"/>
                    </a:moveTo>
                    <a:lnTo>
                      <a:pt x="1685" y="196"/>
                    </a:lnTo>
                    <a:lnTo>
                      <a:pt x="1581" y="205"/>
                    </a:lnTo>
                    <a:lnTo>
                      <a:pt x="1481" y="223"/>
                    </a:lnTo>
                    <a:lnTo>
                      <a:pt x="1381" y="245"/>
                    </a:lnTo>
                    <a:lnTo>
                      <a:pt x="1285" y="274"/>
                    </a:lnTo>
                    <a:lnTo>
                      <a:pt x="1191" y="308"/>
                    </a:lnTo>
                    <a:lnTo>
                      <a:pt x="1100" y="348"/>
                    </a:lnTo>
                    <a:lnTo>
                      <a:pt x="1013" y="394"/>
                    </a:lnTo>
                    <a:lnTo>
                      <a:pt x="928" y="444"/>
                    </a:lnTo>
                    <a:lnTo>
                      <a:pt x="847" y="500"/>
                    </a:lnTo>
                    <a:lnTo>
                      <a:pt x="769" y="561"/>
                    </a:lnTo>
                    <a:lnTo>
                      <a:pt x="696" y="625"/>
                    </a:lnTo>
                    <a:lnTo>
                      <a:pt x="626" y="695"/>
                    </a:lnTo>
                    <a:lnTo>
                      <a:pt x="562" y="768"/>
                    </a:lnTo>
                    <a:lnTo>
                      <a:pt x="500" y="846"/>
                    </a:lnTo>
                    <a:lnTo>
                      <a:pt x="445" y="926"/>
                    </a:lnTo>
                    <a:lnTo>
                      <a:pt x="394" y="1012"/>
                    </a:lnTo>
                    <a:lnTo>
                      <a:pt x="349" y="1099"/>
                    </a:lnTo>
                    <a:lnTo>
                      <a:pt x="308" y="1189"/>
                    </a:lnTo>
                    <a:lnTo>
                      <a:pt x="274" y="1283"/>
                    </a:lnTo>
                    <a:lnTo>
                      <a:pt x="245" y="1379"/>
                    </a:lnTo>
                    <a:lnTo>
                      <a:pt x="222" y="1478"/>
                    </a:lnTo>
                    <a:lnTo>
                      <a:pt x="205" y="1579"/>
                    </a:lnTo>
                    <a:lnTo>
                      <a:pt x="196" y="1682"/>
                    </a:lnTo>
                    <a:lnTo>
                      <a:pt x="192" y="1787"/>
                    </a:lnTo>
                    <a:lnTo>
                      <a:pt x="196" y="1891"/>
                    </a:lnTo>
                    <a:lnTo>
                      <a:pt x="205" y="1994"/>
                    </a:lnTo>
                    <a:lnTo>
                      <a:pt x="222" y="2095"/>
                    </a:lnTo>
                    <a:lnTo>
                      <a:pt x="245" y="2194"/>
                    </a:lnTo>
                    <a:lnTo>
                      <a:pt x="274" y="2290"/>
                    </a:lnTo>
                    <a:lnTo>
                      <a:pt x="308" y="2384"/>
                    </a:lnTo>
                    <a:lnTo>
                      <a:pt x="349" y="2474"/>
                    </a:lnTo>
                    <a:lnTo>
                      <a:pt x="394" y="2562"/>
                    </a:lnTo>
                    <a:lnTo>
                      <a:pt x="445" y="2647"/>
                    </a:lnTo>
                    <a:lnTo>
                      <a:pt x="500" y="2728"/>
                    </a:lnTo>
                    <a:lnTo>
                      <a:pt x="562" y="2805"/>
                    </a:lnTo>
                    <a:lnTo>
                      <a:pt x="626" y="2878"/>
                    </a:lnTo>
                    <a:lnTo>
                      <a:pt x="696" y="2948"/>
                    </a:lnTo>
                    <a:lnTo>
                      <a:pt x="769" y="3012"/>
                    </a:lnTo>
                    <a:lnTo>
                      <a:pt x="847" y="3073"/>
                    </a:lnTo>
                    <a:lnTo>
                      <a:pt x="928" y="3129"/>
                    </a:lnTo>
                    <a:lnTo>
                      <a:pt x="1013" y="3179"/>
                    </a:lnTo>
                    <a:lnTo>
                      <a:pt x="1100" y="3225"/>
                    </a:lnTo>
                    <a:lnTo>
                      <a:pt x="1191" y="3265"/>
                    </a:lnTo>
                    <a:lnTo>
                      <a:pt x="1285" y="3299"/>
                    </a:lnTo>
                    <a:lnTo>
                      <a:pt x="1381" y="3329"/>
                    </a:lnTo>
                    <a:lnTo>
                      <a:pt x="1481" y="3352"/>
                    </a:lnTo>
                    <a:lnTo>
                      <a:pt x="1581" y="3368"/>
                    </a:lnTo>
                    <a:lnTo>
                      <a:pt x="1685" y="3378"/>
                    </a:lnTo>
                    <a:lnTo>
                      <a:pt x="1789" y="3381"/>
                    </a:lnTo>
                    <a:lnTo>
                      <a:pt x="1894" y="3378"/>
                    </a:lnTo>
                    <a:lnTo>
                      <a:pt x="1998" y="3368"/>
                    </a:lnTo>
                    <a:lnTo>
                      <a:pt x="2098" y="3352"/>
                    </a:lnTo>
                    <a:lnTo>
                      <a:pt x="2197" y="3329"/>
                    </a:lnTo>
                    <a:lnTo>
                      <a:pt x="2294" y="3299"/>
                    </a:lnTo>
                    <a:lnTo>
                      <a:pt x="2388" y="3265"/>
                    </a:lnTo>
                    <a:lnTo>
                      <a:pt x="2478" y="3225"/>
                    </a:lnTo>
                    <a:lnTo>
                      <a:pt x="2566" y="3179"/>
                    </a:lnTo>
                    <a:lnTo>
                      <a:pt x="2651" y="3129"/>
                    </a:lnTo>
                    <a:lnTo>
                      <a:pt x="2732" y="3073"/>
                    </a:lnTo>
                    <a:lnTo>
                      <a:pt x="2809" y="3012"/>
                    </a:lnTo>
                    <a:lnTo>
                      <a:pt x="2883" y="2948"/>
                    </a:lnTo>
                    <a:lnTo>
                      <a:pt x="2953" y="2878"/>
                    </a:lnTo>
                    <a:lnTo>
                      <a:pt x="3017" y="2805"/>
                    </a:lnTo>
                    <a:lnTo>
                      <a:pt x="3078" y="2728"/>
                    </a:lnTo>
                    <a:lnTo>
                      <a:pt x="3134" y="2647"/>
                    </a:lnTo>
                    <a:lnTo>
                      <a:pt x="3184" y="2562"/>
                    </a:lnTo>
                    <a:lnTo>
                      <a:pt x="3230" y="2474"/>
                    </a:lnTo>
                    <a:lnTo>
                      <a:pt x="3271" y="2384"/>
                    </a:lnTo>
                    <a:lnTo>
                      <a:pt x="3304" y="2290"/>
                    </a:lnTo>
                    <a:lnTo>
                      <a:pt x="3334" y="2194"/>
                    </a:lnTo>
                    <a:lnTo>
                      <a:pt x="3356" y="2095"/>
                    </a:lnTo>
                    <a:lnTo>
                      <a:pt x="3373" y="1994"/>
                    </a:lnTo>
                    <a:lnTo>
                      <a:pt x="3383" y="1891"/>
                    </a:lnTo>
                    <a:lnTo>
                      <a:pt x="3386" y="1787"/>
                    </a:lnTo>
                    <a:lnTo>
                      <a:pt x="3383" y="1682"/>
                    </a:lnTo>
                    <a:lnTo>
                      <a:pt x="3373" y="1579"/>
                    </a:lnTo>
                    <a:lnTo>
                      <a:pt x="3356" y="1478"/>
                    </a:lnTo>
                    <a:lnTo>
                      <a:pt x="3334" y="1379"/>
                    </a:lnTo>
                    <a:lnTo>
                      <a:pt x="3304" y="1283"/>
                    </a:lnTo>
                    <a:lnTo>
                      <a:pt x="3271" y="1189"/>
                    </a:lnTo>
                    <a:lnTo>
                      <a:pt x="3230" y="1099"/>
                    </a:lnTo>
                    <a:lnTo>
                      <a:pt x="3184" y="1012"/>
                    </a:lnTo>
                    <a:lnTo>
                      <a:pt x="3134" y="926"/>
                    </a:lnTo>
                    <a:lnTo>
                      <a:pt x="3078" y="846"/>
                    </a:lnTo>
                    <a:lnTo>
                      <a:pt x="3017" y="768"/>
                    </a:lnTo>
                    <a:lnTo>
                      <a:pt x="2953" y="695"/>
                    </a:lnTo>
                    <a:lnTo>
                      <a:pt x="2883" y="625"/>
                    </a:lnTo>
                    <a:lnTo>
                      <a:pt x="2809" y="561"/>
                    </a:lnTo>
                    <a:lnTo>
                      <a:pt x="2732" y="500"/>
                    </a:lnTo>
                    <a:lnTo>
                      <a:pt x="2651" y="444"/>
                    </a:lnTo>
                    <a:lnTo>
                      <a:pt x="2566" y="394"/>
                    </a:lnTo>
                    <a:lnTo>
                      <a:pt x="2478" y="348"/>
                    </a:lnTo>
                    <a:lnTo>
                      <a:pt x="2388" y="308"/>
                    </a:lnTo>
                    <a:lnTo>
                      <a:pt x="2294" y="274"/>
                    </a:lnTo>
                    <a:lnTo>
                      <a:pt x="2197" y="245"/>
                    </a:lnTo>
                    <a:lnTo>
                      <a:pt x="2098" y="223"/>
                    </a:lnTo>
                    <a:lnTo>
                      <a:pt x="1998" y="205"/>
                    </a:lnTo>
                    <a:lnTo>
                      <a:pt x="1894" y="196"/>
                    </a:lnTo>
                    <a:lnTo>
                      <a:pt x="1789" y="192"/>
                    </a:lnTo>
                    <a:close/>
                    <a:moveTo>
                      <a:pt x="1789" y="0"/>
                    </a:moveTo>
                    <a:lnTo>
                      <a:pt x="1789" y="0"/>
                    </a:lnTo>
                    <a:lnTo>
                      <a:pt x="1898" y="4"/>
                    </a:lnTo>
                    <a:lnTo>
                      <a:pt x="2005" y="13"/>
                    </a:lnTo>
                    <a:lnTo>
                      <a:pt x="2110" y="29"/>
                    </a:lnTo>
                    <a:lnTo>
                      <a:pt x="2214" y="52"/>
                    </a:lnTo>
                    <a:lnTo>
                      <a:pt x="2314" y="79"/>
                    </a:lnTo>
                    <a:lnTo>
                      <a:pt x="2413" y="113"/>
                    </a:lnTo>
                    <a:lnTo>
                      <a:pt x="2509" y="151"/>
                    </a:lnTo>
                    <a:lnTo>
                      <a:pt x="2602" y="196"/>
                    </a:lnTo>
                    <a:lnTo>
                      <a:pt x="2691" y="245"/>
                    </a:lnTo>
                    <a:lnTo>
                      <a:pt x="2779" y="299"/>
                    </a:lnTo>
                    <a:lnTo>
                      <a:pt x="2862" y="358"/>
                    </a:lnTo>
                    <a:lnTo>
                      <a:pt x="2942" y="421"/>
                    </a:lnTo>
                    <a:lnTo>
                      <a:pt x="3017" y="489"/>
                    </a:lnTo>
                    <a:lnTo>
                      <a:pt x="3089" y="561"/>
                    </a:lnTo>
                    <a:lnTo>
                      <a:pt x="3157" y="636"/>
                    </a:lnTo>
                    <a:lnTo>
                      <a:pt x="3220" y="716"/>
                    </a:lnTo>
                    <a:lnTo>
                      <a:pt x="3279" y="799"/>
                    </a:lnTo>
                    <a:lnTo>
                      <a:pt x="3334" y="886"/>
                    </a:lnTo>
                    <a:lnTo>
                      <a:pt x="3383" y="976"/>
                    </a:lnTo>
                    <a:lnTo>
                      <a:pt x="3428" y="1068"/>
                    </a:lnTo>
                    <a:lnTo>
                      <a:pt x="3466" y="1164"/>
                    </a:lnTo>
                    <a:lnTo>
                      <a:pt x="3500" y="1262"/>
                    </a:lnTo>
                    <a:lnTo>
                      <a:pt x="3527" y="1363"/>
                    </a:lnTo>
                    <a:lnTo>
                      <a:pt x="3549" y="1466"/>
                    </a:lnTo>
                    <a:lnTo>
                      <a:pt x="3566" y="1571"/>
                    </a:lnTo>
                    <a:lnTo>
                      <a:pt x="3575" y="1678"/>
                    </a:lnTo>
                    <a:lnTo>
                      <a:pt x="3579" y="1787"/>
                    </a:lnTo>
                    <a:lnTo>
                      <a:pt x="3575" y="1895"/>
                    </a:lnTo>
                    <a:lnTo>
                      <a:pt x="3566" y="2002"/>
                    </a:lnTo>
                    <a:lnTo>
                      <a:pt x="3549" y="2107"/>
                    </a:lnTo>
                    <a:lnTo>
                      <a:pt x="3527" y="2210"/>
                    </a:lnTo>
                    <a:lnTo>
                      <a:pt x="3500" y="2311"/>
                    </a:lnTo>
                    <a:lnTo>
                      <a:pt x="3466" y="2409"/>
                    </a:lnTo>
                    <a:lnTo>
                      <a:pt x="3428" y="2505"/>
                    </a:lnTo>
                    <a:lnTo>
                      <a:pt x="3383" y="2598"/>
                    </a:lnTo>
                    <a:lnTo>
                      <a:pt x="3334" y="2687"/>
                    </a:lnTo>
                    <a:lnTo>
                      <a:pt x="3279" y="2774"/>
                    </a:lnTo>
                    <a:lnTo>
                      <a:pt x="3220" y="2857"/>
                    </a:lnTo>
                    <a:lnTo>
                      <a:pt x="3157" y="2937"/>
                    </a:lnTo>
                    <a:lnTo>
                      <a:pt x="3089" y="3012"/>
                    </a:lnTo>
                    <a:lnTo>
                      <a:pt x="3017" y="3084"/>
                    </a:lnTo>
                    <a:lnTo>
                      <a:pt x="2942" y="3152"/>
                    </a:lnTo>
                    <a:lnTo>
                      <a:pt x="2862" y="3216"/>
                    </a:lnTo>
                    <a:lnTo>
                      <a:pt x="2779" y="3274"/>
                    </a:lnTo>
                    <a:lnTo>
                      <a:pt x="2691" y="3329"/>
                    </a:lnTo>
                    <a:lnTo>
                      <a:pt x="2602" y="3378"/>
                    </a:lnTo>
                    <a:lnTo>
                      <a:pt x="2509" y="3422"/>
                    </a:lnTo>
                    <a:lnTo>
                      <a:pt x="2413" y="3461"/>
                    </a:lnTo>
                    <a:lnTo>
                      <a:pt x="2314" y="3494"/>
                    </a:lnTo>
                    <a:lnTo>
                      <a:pt x="2214" y="3522"/>
                    </a:lnTo>
                    <a:lnTo>
                      <a:pt x="2110" y="3545"/>
                    </a:lnTo>
                    <a:lnTo>
                      <a:pt x="2005" y="3560"/>
                    </a:lnTo>
                    <a:lnTo>
                      <a:pt x="1898" y="3570"/>
                    </a:lnTo>
                    <a:lnTo>
                      <a:pt x="1789" y="3573"/>
                    </a:lnTo>
                    <a:lnTo>
                      <a:pt x="1681" y="3570"/>
                    </a:lnTo>
                    <a:lnTo>
                      <a:pt x="1574" y="3560"/>
                    </a:lnTo>
                    <a:lnTo>
                      <a:pt x="1469" y="3545"/>
                    </a:lnTo>
                    <a:lnTo>
                      <a:pt x="1365" y="3522"/>
                    </a:lnTo>
                    <a:lnTo>
                      <a:pt x="1264" y="3494"/>
                    </a:lnTo>
                    <a:lnTo>
                      <a:pt x="1166" y="3461"/>
                    </a:lnTo>
                    <a:lnTo>
                      <a:pt x="1070" y="3422"/>
                    </a:lnTo>
                    <a:lnTo>
                      <a:pt x="977" y="3378"/>
                    </a:lnTo>
                    <a:lnTo>
                      <a:pt x="887" y="3329"/>
                    </a:lnTo>
                    <a:lnTo>
                      <a:pt x="800" y="3274"/>
                    </a:lnTo>
                    <a:lnTo>
                      <a:pt x="717" y="3216"/>
                    </a:lnTo>
                    <a:lnTo>
                      <a:pt x="637" y="3152"/>
                    </a:lnTo>
                    <a:lnTo>
                      <a:pt x="562" y="3084"/>
                    </a:lnTo>
                    <a:lnTo>
                      <a:pt x="490" y="3012"/>
                    </a:lnTo>
                    <a:lnTo>
                      <a:pt x="422" y="2937"/>
                    </a:lnTo>
                    <a:lnTo>
                      <a:pt x="357" y="2857"/>
                    </a:lnTo>
                    <a:lnTo>
                      <a:pt x="299" y="2774"/>
                    </a:lnTo>
                    <a:lnTo>
                      <a:pt x="245" y="2687"/>
                    </a:lnTo>
                    <a:lnTo>
                      <a:pt x="196" y="2598"/>
                    </a:lnTo>
                    <a:lnTo>
                      <a:pt x="151" y="2505"/>
                    </a:lnTo>
                    <a:lnTo>
                      <a:pt x="113" y="2409"/>
                    </a:lnTo>
                    <a:lnTo>
                      <a:pt x="79" y="2311"/>
                    </a:lnTo>
                    <a:lnTo>
                      <a:pt x="51" y="2210"/>
                    </a:lnTo>
                    <a:lnTo>
                      <a:pt x="28" y="2107"/>
                    </a:lnTo>
                    <a:lnTo>
                      <a:pt x="13" y="2002"/>
                    </a:lnTo>
                    <a:lnTo>
                      <a:pt x="3" y="1895"/>
                    </a:lnTo>
                    <a:lnTo>
                      <a:pt x="0" y="1787"/>
                    </a:lnTo>
                    <a:lnTo>
                      <a:pt x="3" y="1678"/>
                    </a:lnTo>
                    <a:lnTo>
                      <a:pt x="13" y="1571"/>
                    </a:lnTo>
                    <a:lnTo>
                      <a:pt x="28" y="1466"/>
                    </a:lnTo>
                    <a:lnTo>
                      <a:pt x="51" y="1363"/>
                    </a:lnTo>
                    <a:lnTo>
                      <a:pt x="79" y="1262"/>
                    </a:lnTo>
                    <a:lnTo>
                      <a:pt x="113" y="1164"/>
                    </a:lnTo>
                    <a:lnTo>
                      <a:pt x="151" y="1068"/>
                    </a:lnTo>
                    <a:lnTo>
                      <a:pt x="196" y="976"/>
                    </a:lnTo>
                    <a:lnTo>
                      <a:pt x="245" y="886"/>
                    </a:lnTo>
                    <a:lnTo>
                      <a:pt x="299" y="799"/>
                    </a:lnTo>
                    <a:lnTo>
                      <a:pt x="357" y="716"/>
                    </a:lnTo>
                    <a:lnTo>
                      <a:pt x="422" y="636"/>
                    </a:lnTo>
                    <a:lnTo>
                      <a:pt x="490" y="561"/>
                    </a:lnTo>
                    <a:lnTo>
                      <a:pt x="562" y="489"/>
                    </a:lnTo>
                    <a:lnTo>
                      <a:pt x="637" y="421"/>
                    </a:lnTo>
                    <a:lnTo>
                      <a:pt x="717" y="358"/>
                    </a:lnTo>
                    <a:lnTo>
                      <a:pt x="800" y="299"/>
                    </a:lnTo>
                    <a:lnTo>
                      <a:pt x="887" y="245"/>
                    </a:lnTo>
                    <a:lnTo>
                      <a:pt x="977" y="196"/>
                    </a:lnTo>
                    <a:lnTo>
                      <a:pt x="1070" y="151"/>
                    </a:lnTo>
                    <a:lnTo>
                      <a:pt x="1166" y="113"/>
                    </a:lnTo>
                    <a:lnTo>
                      <a:pt x="1264" y="79"/>
                    </a:lnTo>
                    <a:lnTo>
                      <a:pt x="1365" y="52"/>
                    </a:lnTo>
                    <a:lnTo>
                      <a:pt x="1469" y="29"/>
                    </a:lnTo>
                    <a:lnTo>
                      <a:pt x="1574" y="13"/>
                    </a:lnTo>
                    <a:lnTo>
                      <a:pt x="1681" y="4"/>
                    </a:lnTo>
                    <a:lnTo>
                      <a:pt x="17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9"/>
              <p:cNvSpPr>
                <a:spLocks noEditPoints="1"/>
              </p:cNvSpPr>
              <p:nvPr/>
            </p:nvSpPr>
            <p:spPr bwMode="auto">
              <a:xfrm>
                <a:off x="3367" y="1685"/>
                <a:ext cx="945" cy="943"/>
              </a:xfrm>
              <a:custGeom>
                <a:avLst/>
                <a:gdLst>
                  <a:gd name="T0" fmla="*/ 1233 w 2835"/>
                  <a:gd name="T1" fmla="*/ 129 h 2831"/>
                  <a:gd name="T2" fmla="*/ 973 w 2835"/>
                  <a:gd name="T3" fmla="*/ 194 h 2831"/>
                  <a:gd name="T4" fmla="*/ 736 w 2835"/>
                  <a:gd name="T5" fmla="*/ 309 h 2831"/>
                  <a:gd name="T6" fmla="*/ 528 w 2835"/>
                  <a:gd name="T7" fmla="*/ 467 h 2831"/>
                  <a:gd name="T8" fmla="*/ 357 w 2835"/>
                  <a:gd name="T9" fmla="*/ 662 h 2831"/>
                  <a:gd name="T10" fmla="*/ 227 w 2835"/>
                  <a:gd name="T11" fmla="*/ 890 h 2831"/>
                  <a:gd name="T12" fmla="*/ 144 w 2835"/>
                  <a:gd name="T13" fmla="*/ 1143 h 2831"/>
                  <a:gd name="T14" fmla="*/ 115 w 2835"/>
                  <a:gd name="T15" fmla="*/ 1416 h 2831"/>
                  <a:gd name="T16" fmla="*/ 144 w 2835"/>
                  <a:gd name="T17" fmla="*/ 1688 h 2831"/>
                  <a:gd name="T18" fmla="*/ 227 w 2835"/>
                  <a:gd name="T19" fmla="*/ 1941 h 2831"/>
                  <a:gd name="T20" fmla="*/ 357 w 2835"/>
                  <a:gd name="T21" fmla="*/ 2169 h 2831"/>
                  <a:gd name="T22" fmla="*/ 528 w 2835"/>
                  <a:gd name="T23" fmla="*/ 2364 h 2831"/>
                  <a:gd name="T24" fmla="*/ 736 w 2835"/>
                  <a:gd name="T25" fmla="*/ 2522 h 2831"/>
                  <a:gd name="T26" fmla="*/ 973 w 2835"/>
                  <a:gd name="T27" fmla="*/ 2637 h 2831"/>
                  <a:gd name="T28" fmla="*/ 1233 w 2835"/>
                  <a:gd name="T29" fmla="*/ 2702 h 2831"/>
                  <a:gd name="T30" fmla="*/ 1510 w 2835"/>
                  <a:gd name="T31" fmla="*/ 2712 h 2831"/>
                  <a:gd name="T32" fmla="*/ 1777 w 2835"/>
                  <a:gd name="T33" fmla="*/ 2665 h 2831"/>
                  <a:gd name="T34" fmla="*/ 2023 w 2835"/>
                  <a:gd name="T35" fmla="*/ 2566 h 2831"/>
                  <a:gd name="T36" fmla="*/ 2241 w 2835"/>
                  <a:gd name="T37" fmla="*/ 2422 h 2831"/>
                  <a:gd name="T38" fmla="*/ 2425 w 2835"/>
                  <a:gd name="T39" fmla="*/ 2238 h 2831"/>
                  <a:gd name="T40" fmla="*/ 2570 w 2835"/>
                  <a:gd name="T41" fmla="*/ 2021 h 2831"/>
                  <a:gd name="T42" fmla="*/ 2669 w 2835"/>
                  <a:gd name="T43" fmla="*/ 1775 h 2831"/>
                  <a:gd name="T44" fmla="*/ 2716 w 2835"/>
                  <a:gd name="T45" fmla="*/ 1508 h 2831"/>
                  <a:gd name="T46" fmla="*/ 2706 w 2835"/>
                  <a:gd name="T47" fmla="*/ 1232 h 2831"/>
                  <a:gd name="T48" fmla="*/ 2641 w 2835"/>
                  <a:gd name="T49" fmla="*/ 972 h 2831"/>
                  <a:gd name="T50" fmla="*/ 2526 w 2835"/>
                  <a:gd name="T51" fmla="*/ 735 h 2831"/>
                  <a:gd name="T52" fmla="*/ 2367 w 2835"/>
                  <a:gd name="T53" fmla="*/ 528 h 2831"/>
                  <a:gd name="T54" fmla="*/ 2172 w 2835"/>
                  <a:gd name="T55" fmla="*/ 357 h 2831"/>
                  <a:gd name="T56" fmla="*/ 1944 w 2835"/>
                  <a:gd name="T57" fmla="*/ 227 h 2831"/>
                  <a:gd name="T58" fmla="*/ 1690 w 2835"/>
                  <a:gd name="T59" fmla="*/ 144 h 2831"/>
                  <a:gd name="T60" fmla="*/ 1417 w 2835"/>
                  <a:gd name="T61" fmla="*/ 116 h 2831"/>
                  <a:gd name="T62" fmla="*/ 1609 w 2835"/>
                  <a:gd name="T63" fmla="*/ 13 h 2831"/>
                  <a:gd name="T64" fmla="*/ 1882 w 2835"/>
                  <a:gd name="T65" fmla="*/ 79 h 2831"/>
                  <a:gd name="T66" fmla="*/ 2133 w 2835"/>
                  <a:gd name="T67" fmla="*/ 194 h 2831"/>
                  <a:gd name="T68" fmla="*/ 2353 w 2835"/>
                  <a:gd name="T69" fmla="*/ 354 h 2831"/>
                  <a:gd name="T70" fmla="*/ 2539 w 2835"/>
                  <a:gd name="T71" fmla="*/ 551 h 2831"/>
                  <a:gd name="T72" fmla="*/ 2684 w 2835"/>
                  <a:gd name="T73" fmla="*/ 782 h 2831"/>
                  <a:gd name="T74" fmla="*/ 2784 w 2835"/>
                  <a:gd name="T75" fmla="*/ 1040 h 2831"/>
                  <a:gd name="T76" fmla="*/ 2832 w 2835"/>
                  <a:gd name="T77" fmla="*/ 1319 h 2831"/>
                  <a:gd name="T78" fmla="*/ 2822 w 2835"/>
                  <a:gd name="T79" fmla="*/ 1607 h 2831"/>
                  <a:gd name="T80" fmla="*/ 2757 w 2835"/>
                  <a:gd name="T81" fmla="*/ 1880 h 2831"/>
                  <a:gd name="T82" fmla="*/ 2641 w 2835"/>
                  <a:gd name="T83" fmla="*/ 2130 h 2831"/>
                  <a:gd name="T84" fmla="*/ 2481 w 2835"/>
                  <a:gd name="T85" fmla="*/ 2350 h 2831"/>
                  <a:gd name="T86" fmla="*/ 2283 w 2835"/>
                  <a:gd name="T87" fmla="*/ 2535 h 2831"/>
                  <a:gd name="T88" fmla="*/ 2052 w 2835"/>
                  <a:gd name="T89" fmla="*/ 2681 h 2831"/>
                  <a:gd name="T90" fmla="*/ 1794 w 2835"/>
                  <a:gd name="T91" fmla="*/ 2780 h 2831"/>
                  <a:gd name="T92" fmla="*/ 1514 w 2835"/>
                  <a:gd name="T93" fmla="*/ 2828 h 2831"/>
                  <a:gd name="T94" fmla="*/ 1226 w 2835"/>
                  <a:gd name="T95" fmla="*/ 2818 h 2831"/>
                  <a:gd name="T96" fmla="*/ 952 w 2835"/>
                  <a:gd name="T97" fmla="*/ 2753 h 2831"/>
                  <a:gd name="T98" fmla="*/ 702 w 2835"/>
                  <a:gd name="T99" fmla="*/ 2637 h 2831"/>
                  <a:gd name="T100" fmla="*/ 481 w 2835"/>
                  <a:gd name="T101" fmla="*/ 2478 h 2831"/>
                  <a:gd name="T102" fmla="*/ 296 w 2835"/>
                  <a:gd name="T103" fmla="*/ 2280 h 2831"/>
                  <a:gd name="T104" fmla="*/ 150 w 2835"/>
                  <a:gd name="T105" fmla="*/ 2049 h 2831"/>
                  <a:gd name="T106" fmla="*/ 51 w 2835"/>
                  <a:gd name="T107" fmla="*/ 1791 h 2831"/>
                  <a:gd name="T108" fmla="*/ 3 w 2835"/>
                  <a:gd name="T109" fmla="*/ 1512 h 2831"/>
                  <a:gd name="T110" fmla="*/ 13 w 2835"/>
                  <a:gd name="T111" fmla="*/ 1224 h 2831"/>
                  <a:gd name="T112" fmla="*/ 78 w 2835"/>
                  <a:gd name="T113" fmla="*/ 951 h 2831"/>
                  <a:gd name="T114" fmla="*/ 194 w 2835"/>
                  <a:gd name="T115" fmla="*/ 702 h 2831"/>
                  <a:gd name="T116" fmla="*/ 354 w 2835"/>
                  <a:gd name="T117" fmla="*/ 481 h 2831"/>
                  <a:gd name="T118" fmla="*/ 551 w 2835"/>
                  <a:gd name="T119" fmla="*/ 296 h 2831"/>
                  <a:gd name="T120" fmla="*/ 783 w 2835"/>
                  <a:gd name="T121" fmla="*/ 151 h 2831"/>
                  <a:gd name="T122" fmla="*/ 1041 w 2835"/>
                  <a:gd name="T123" fmla="*/ 51 h 2831"/>
                  <a:gd name="T124" fmla="*/ 1321 w 2835"/>
                  <a:gd name="T125" fmla="*/ 3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35" h="2831">
                    <a:moveTo>
                      <a:pt x="1417" y="116"/>
                    </a:moveTo>
                    <a:lnTo>
                      <a:pt x="1324" y="119"/>
                    </a:lnTo>
                    <a:lnTo>
                      <a:pt x="1233" y="129"/>
                    </a:lnTo>
                    <a:lnTo>
                      <a:pt x="1145" y="144"/>
                    </a:lnTo>
                    <a:lnTo>
                      <a:pt x="1057" y="166"/>
                    </a:lnTo>
                    <a:lnTo>
                      <a:pt x="973" y="194"/>
                    </a:lnTo>
                    <a:lnTo>
                      <a:pt x="891" y="227"/>
                    </a:lnTo>
                    <a:lnTo>
                      <a:pt x="811" y="265"/>
                    </a:lnTo>
                    <a:lnTo>
                      <a:pt x="736" y="309"/>
                    </a:lnTo>
                    <a:lnTo>
                      <a:pt x="663" y="357"/>
                    </a:lnTo>
                    <a:lnTo>
                      <a:pt x="594" y="409"/>
                    </a:lnTo>
                    <a:lnTo>
                      <a:pt x="528" y="467"/>
                    </a:lnTo>
                    <a:lnTo>
                      <a:pt x="467" y="528"/>
                    </a:lnTo>
                    <a:lnTo>
                      <a:pt x="409" y="594"/>
                    </a:lnTo>
                    <a:lnTo>
                      <a:pt x="357" y="662"/>
                    </a:lnTo>
                    <a:lnTo>
                      <a:pt x="309" y="735"/>
                    </a:lnTo>
                    <a:lnTo>
                      <a:pt x="265" y="811"/>
                    </a:lnTo>
                    <a:lnTo>
                      <a:pt x="227" y="890"/>
                    </a:lnTo>
                    <a:lnTo>
                      <a:pt x="194" y="972"/>
                    </a:lnTo>
                    <a:lnTo>
                      <a:pt x="166" y="1056"/>
                    </a:lnTo>
                    <a:lnTo>
                      <a:pt x="144" y="1143"/>
                    </a:lnTo>
                    <a:lnTo>
                      <a:pt x="128" y="1232"/>
                    </a:lnTo>
                    <a:lnTo>
                      <a:pt x="119" y="1323"/>
                    </a:lnTo>
                    <a:lnTo>
                      <a:pt x="115" y="1416"/>
                    </a:lnTo>
                    <a:lnTo>
                      <a:pt x="119" y="1508"/>
                    </a:lnTo>
                    <a:lnTo>
                      <a:pt x="128" y="1599"/>
                    </a:lnTo>
                    <a:lnTo>
                      <a:pt x="144" y="1688"/>
                    </a:lnTo>
                    <a:lnTo>
                      <a:pt x="166" y="1775"/>
                    </a:lnTo>
                    <a:lnTo>
                      <a:pt x="194" y="1859"/>
                    </a:lnTo>
                    <a:lnTo>
                      <a:pt x="227" y="1941"/>
                    </a:lnTo>
                    <a:lnTo>
                      <a:pt x="265" y="2021"/>
                    </a:lnTo>
                    <a:lnTo>
                      <a:pt x="309" y="2096"/>
                    </a:lnTo>
                    <a:lnTo>
                      <a:pt x="357" y="2169"/>
                    </a:lnTo>
                    <a:lnTo>
                      <a:pt x="409" y="2238"/>
                    </a:lnTo>
                    <a:lnTo>
                      <a:pt x="467" y="2303"/>
                    </a:lnTo>
                    <a:lnTo>
                      <a:pt x="528" y="2364"/>
                    </a:lnTo>
                    <a:lnTo>
                      <a:pt x="594" y="2422"/>
                    </a:lnTo>
                    <a:lnTo>
                      <a:pt x="663" y="2474"/>
                    </a:lnTo>
                    <a:lnTo>
                      <a:pt x="736" y="2522"/>
                    </a:lnTo>
                    <a:lnTo>
                      <a:pt x="811" y="2566"/>
                    </a:lnTo>
                    <a:lnTo>
                      <a:pt x="891" y="2604"/>
                    </a:lnTo>
                    <a:lnTo>
                      <a:pt x="973" y="2637"/>
                    </a:lnTo>
                    <a:lnTo>
                      <a:pt x="1057" y="2665"/>
                    </a:lnTo>
                    <a:lnTo>
                      <a:pt x="1145" y="2687"/>
                    </a:lnTo>
                    <a:lnTo>
                      <a:pt x="1233" y="2702"/>
                    </a:lnTo>
                    <a:lnTo>
                      <a:pt x="1324" y="2712"/>
                    </a:lnTo>
                    <a:lnTo>
                      <a:pt x="1417" y="2715"/>
                    </a:lnTo>
                    <a:lnTo>
                      <a:pt x="1510" y="2712"/>
                    </a:lnTo>
                    <a:lnTo>
                      <a:pt x="1601" y="2702"/>
                    </a:lnTo>
                    <a:lnTo>
                      <a:pt x="1690" y="2687"/>
                    </a:lnTo>
                    <a:lnTo>
                      <a:pt x="1777" y="2665"/>
                    </a:lnTo>
                    <a:lnTo>
                      <a:pt x="1862" y="2637"/>
                    </a:lnTo>
                    <a:lnTo>
                      <a:pt x="1944" y="2604"/>
                    </a:lnTo>
                    <a:lnTo>
                      <a:pt x="2023" y="2566"/>
                    </a:lnTo>
                    <a:lnTo>
                      <a:pt x="2099" y="2522"/>
                    </a:lnTo>
                    <a:lnTo>
                      <a:pt x="2172" y="2474"/>
                    </a:lnTo>
                    <a:lnTo>
                      <a:pt x="2241" y="2422"/>
                    </a:lnTo>
                    <a:lnTo>
                      <a:pt x="2306" y="2364"/>
                    </a:lnTo>
                    <a:lnTo>
                      <a:pt x="2367" y="2303"/>
                    </a:lnTo>
                    <a:lnTo>
                      <a:pt x="2425" y="2238"/>
                    </a:lnTo>
                    <a:lnTo>
                      <a:pt x="2478" y="2169"/>
                    </a:lnTo>
                    <a:lnTo>
                      <a:pt x="2526" y="2096"/>
                    </a:lnTo>
                    <a:lnTo>
                      <a:pt x="2570" y="2021"/>
                    </a:lnTo>
                    <a:lnTo>
                      <a:pt x="2608" y="1941"/>
                    </a:lnTo>
                    <a:lnTo>
                      <a:pt x="2641" y="1859"/>
                    </a:lnTo>
                    <a:lnTo>
                      <a:pt x="2669" y="1775"/>
                    </a:lnTo>
                    <a:lnTo>
                      <a:pt x="2691" y="1688"/>
                    </a:lnTo>
                    <a:lnTo>
                      <a:pt x="2706" y="1599"/>
                    </a:lnTo>
                    <a:lnTo>
                      <a:pt x="2716" y="1508"/>
                    </a:lnTo>
                    <a:lnTo>
                      <a:pt x="2719" y="1416"/>
                    </a:lnTo>
                    <a:lnTo>
                      <a:pt x="2716" y="1323"/>
                    </a:lnTo>
                    <a:lnTo>
                      <a:pt x="2706" y="1232"/>
                    </a:lnTo>
                    <a:lnTo>
                      <a:pt x="2691" y="1143"/>
                    </a:lnTo>
                    <a:lnTo>
                      <a:pt x="2669" y="1056"/>
                    </a:lnTo>
                    <a:lnTo>
                      <a:pt x="2641" y="972"/>
                    </a:lnTo>
                    <a:lnTo>
                      <a:pt x="2608" y="890"/>
                    </a:lnTo>
                    <a:lnTo>
                      <a:pt x="2570" y="811"/>
                    </a:lnTo>
                    <a:lnTo>
                      <a:pt x="2526" y="735"/>
                    </a:lnTo>
                    <a:lnTo>
                      <a:pt x="2478" y="662"/>
                    </a:lnTo>
                    <a:lnTo>
                      <a:pt x="2425" y="594"/>
                    </a:lnTo>
                    <a:lnTo>
                      <a:pt x="2367" y="528"/>
                    </a:lnTo>
                    <a:lnTo>
                      <a:pt x="2306" y="467"/>
                    </a:lnTo>
                    <a:lnTo>
                      <a:pt x="2241" y="409"/>
                    </a:lnTo>
                    <a:lnTo>
                      <a:pt x="2172" y="357"/>
                    </a:lnTo>
                    <a:lnTo>
                      <a:pt x="2099" y="309"/>
                    </a:lnTo>
                    <a:lnTo>
                      <a:pt x="2023" y="265"/>
                    </a:lnTo>
                    <a:lnTo>
                      <a:pt x="1944" y="227"/>
                    </a:lnTo>
                    <a:lnTo>
                      <a:pt x="1862" y="194"/>
                    </a:lnTo>
                    <a:lnTo>
                      <a:pt x="1777" y="166"/>
                    </a:lnTo>
                    <a:lnTo>
                      <a:pt x="1690" y="144"/>
                    </a:lnTo>
                    <a:lnTo>
                      <a:pt x="1601" y="129"/>
                    </a:lnTo>
                    <a:lnTo>
                      <a:pt x="1510" y="119"/>
                    </a:lnTo>
                    <a:lnTo>
                      <a:pt x="1417" y="116"/>
                    </a:lnTo>
                    <a:close/>
                    <a:moveTo>
                      <a:pt x="1417" y="0"/>
                    </a:moveTo>
                    <a:lnTo>
                      <a:pt x="1514" y="3"/>
                    </a:lnTo>
                    <a:lnTo>
                      <a:pt x="1609" y="13"/>
                    </a:lnTo>
                    <a:lnTo>
                      <a:pt x="1703" y="30"/>
                    </a:lnTo>
                    <a:lnTo>
                      <a:pt x="1794" y="51"/>
                    </a:lnTo>
                    <a:lnTo>
                      <a:pt x="1882" y="79"/>
                    </a:lnTo>
                    <a:lnTo>
                      <a:pt x="1969" y="113"/>
                    </a:lnTo>
                    <a:lnTo>
                      <a:pt x="2052" y="151"/>
                    </a:lnTo>
                    <a:lnTo>
                      <a:pt x="2133" y="194"/>
                    </a:lnTo>
                    <a:lnTo>
                      <a:pt x="2209" y="242"/>
                    </a:lnTo>
                    <a:lnTo>
                      <a:pt x="2283" y="296"/>
                    </a:lnTo>
                    <a:lnTo>
                      <a:pt x="2353" y="354"/>
                    </a:lnTo>
                    <a:lnTo>
                      <a:pt x="2419" y="416"/>
                    </a:lnTo>
                    <a:lnTo>
                      <a:pt x="2481" y="481"/>
                    </a:lnTo>
                    <a:lnTo>
                      <a:pt x="2539" y="551"/>
                    </a:lnTo>
                    <a:lnTo>
                      <a:pt x="2593" y="625"/>
                    </a:lnTo>
                    <a:lnTo>
                      <a:pt x="2641" y="702"/>
                    </a:lnTo>
                    <a:lnTo>
                      <a:pt x="2684" y="782"/>
                    </a:lnTo>
                    <a:lnTo>
                      <a:pt x="2723" y="865"/>
                    </a:lnTo>
                    <a:lnTo>
                      <a:pt x="2757" y="951"/>
                    </a:lnTo>
                    <a:lnTo>
                      <a:pt x="2784" y="1040"/>
                    </a:lnTo>
                    <a:lnTo>
                      <a:pt x="2806" y="1130"/>
                    </a:lnTo>
                    <a:lnTo>
                      <a:pt x="2822" y="1224"/>
                    </a:lnTo>
                    <a:lnTo>
                      <a:pt x="2832" y="1319"/>
                    </a:lnTo>
                    <a:lnTo>
                      <a:pt x="2835" y="1416"/>
                    </a:lnTo>
                    <a:lnTo>
                      <a:pt x="2832" y="1512"/>
                    </a:lnTo>
                    <a:lnTo>
                      <a:pt x="2822" y="1607"/>
                    </a:lnTo>
                    <a:lnTo>
                      <a:pt x="2806" y="1701"/>
                    </a:lnTo>
                    <a:lnTo>
                      <a:pt x="2784" y="1791"/>
                    </a:lnTo>
                    <a:lnTo>
                      <a:pt x="2757" y="1880"/>
                    </a:lnTo>
                    <a:lnTo>
                      <a:pt x="2723" y="1966"/>
                    </a:lnTo>
                    <a:lnTo>
                      <a:pt x="2684" y="2049"/>
                    </a:lnTo>
                    <a:lnTo>
                      <a:pt x="2641" y="2130"/>
                    </a:lnTo>
                    <a:lnTo>
                      <a:pt x="2593" y="2206"/>
                    </a:lnTo>
                    <a:lnTo>
                      <a:pt x="2539" y="2280"/>
                    </a:lnTo>
                    <a:lnTo>
                      <a:pt x="2481" y="2350"/>
                    </a:lnTo>
                    <a:lnTo>
                      <a:pt x="2419" y="2415"/>
                    </a:lnTo>
                    <a:lnTo>
                      <a:pt x="2353" y="2478"/>
                    </a:lnTo>
                    <a:lnTo>
                      <a:pt x="2283" y="2535"/>
                    </a:lnTo>
                    <a:lnTo>
                      <a:pt x="2209" y="2589"/>
                    </a:lnTo>
                    <a:lnTo>
                      <a:pt x="2133" y="2637"/>
                    </a:lnTo>
                    <a:lnTo>
                      <a:pt x="2052" y="2681"/>
                    </a:lnTo>
                    <a:lnTo>
                      <a:pt x="1969" y="2719"/>
                    </a:lnTo>
                    <a:lnTo>
                      <a:pt x="1882" y="2753"/>
                    </a:lnTo>
                    <a:lnTo>
                      <a:pt x="1794" y="2780"/>
                    </a:lnTo>
                    <a:lnTo>
                      <a:pt x="1703" y="2802"/>
                    </a:lnTo>
                    <a:lnTo>
                      <a:pt x="1609" y="2818"/>
                    </a:lnTo>
                    <a:lnTo>
                      <a:pt x="1514" y="2828"/>
                    </a:lnTo>
                    <a:lnTo>
                      <a:pt x="1417" y="2831"/>
                    </a:lnTo>
                    <a:lnTo>
                      <a:pt x="1321" y="2828"/>
                    </a:lnTo>
                    <a:lnTo>
                      <a:pt x="1226" y="2818"/>
                    </a:lnTo>
                    <a:lnTo>
                      <a:pt x="1132" y="2802"/>
                    </a:lnTo>
                    <a:lnTo>
                      <a:pt x="1041" y="2780"/>
                    </a:lnTo>
                    <a:lnTo>
                      <a:pt x="952" y="2753"/>
                    </a:lnTo>
                    <a:lnTo>
                      <a:pt x="866" y="2719"/>
                    </a:lnTo>
                    <a:lnTo>
                      <a:pt x="783" y="2681"/>
                    </a:lnTo>
                    <a:lnTo>
                      <a:pt x="702" y="2637"/>
                    </a:lnTo>
                    <a:lnTo>
                      <a:pt x="626" y="2589"/>
                    </a:lnTo>
                    <a:lnTo>
                      <a:pt x="551" y="2535"/>
                    </a:lnTo>
                    <a:lnTo>
                      <a:pt x="481" y="2478"/>
                    </a:lnTo>
                    <a:lnTo>
                      <a:pt x="416" y="2415"/>
                    </a:lnTo>
                    <a:lnTo>
                      <a:pt x="354" y="2350"/>
                    </a:lnTo>
                    <a:lnTo>
                      <a:pt x="296" y="2280"/>
                    </a:lnTo>
                    <a:lnTo>
                      <a:pt x="242" y="2206"/>
                    </a:lnTo>
                    <a:lnTo>
                      <a:pt x="194" y="2130"/>
                    </a:lnTo>
                    <a:lnTo>
                      <a:pt x="150" y="2049"/>
                    </a:lnTo>
                    <a:lnTo>
                      <a:pt x="111" y="1966"/>
                    </a:lnTo>
                    <a:lnTo>
                      <a:pt x="78" y="1880"/>
                    </a:lnTo>
                    <a:lnTo>
                      <a:pt x="51" y="1791"/>
                    </a:lnTo>
                    <a:lnTo>
                      <a:pt x="29" y="1701"/>
                    </a:lnTo>
                    <a:lnTo>
                      <a:pt x="13" y="1607"/>
                    </a:lnTo>
                    <a:lnTo>
                      <a:pt x="3" y="1512"/>
                    </a:lnTo>
                    <a:lnTo>
                      <a:pt x="0" y="1416"/>
                    </a:lnTo>
                    <a:lnTo>
                      <a:pt x="3" y="1319"/>
                    </a:lnTo>
                    <a:lnTo>
                      <a:pt x="13" y="1224"/>
                    </a:lnTo>
                    <a:lnTo>
                      <a:pt x="29" y="1130"/>
                    </a:lnTo>
                    <a:lnTo>
                      <a:pt x="51" y="1040"/>
                    </a:lnTo>
                    <a:lnTo>
                      <a:pt x="78" y="951"/>
                    </a:lnTo>
                    <a:lnTo>
                      <a:pt x="111" y="865"/>
                    </a:lnTo>
                    <a:lnTo>
                      <a:pt x="150" y="782"/>
                    </a:lnTo>
                    <a:lnTo>
                      <a:pt x="194" y="702"/>
                    </a:lnTo>
                    <a:lnTo>
                      <a:pt x="242" y="625"/>
                    </a:lnTo>
                    <a:lnTo>
                      <a:pt x="296" y="551"/>
                    </a:lnTo>
                    <a:lnTo>
                      <a:pt x="354" y="481"/>
                    </a:lnTo>
                    <a:lnTo>
                      <a:pt x="416" y="416"/>
                    </a:lnTo>
                    <a:lnTo>
                      <a:pt x="481" y="354"/>
                    </a:lnTo>
                    <a:lnTo>
                      <a:pt x="551" y="296"/>
                    </a:lnTo>
                    <a:lnTo>
                      <a:pt x="626" y="242"/>
                    </a:lnTo>
                    <a:lnTo>
                      <a:pt x="702" y="194"/>
                    </a:lnTo>
                    <a:lnTo>
                      <a:pt x="783" y="151"/>
                    </a:lnTo>
                    <a:lnTo>
                      <a:pt x="866" y="113"/>
                    </a:lnTo>
                    <a:lnTo>
                      <a:pt x="952" y="79"/>
                    </a:lnTo>
                    <a:lnTo>
                      <a:pt x="1041" y="51"/>
                    </a:lnTo>
                    <a:lnTo>
                      <a:pt x="1132" y="30"/>
                    </a:lnTo>
                    <a:lnTo>
                      <a:pt x="1226" y="13"/>
                    </a:lnTo>
                    <a:lnTo>
                      <a:pt x="1321" y="3"/>
                    </a:lnTo>
                    <a:lnTo>
                      <a:pt x="14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0"/>
              <p:cNvSpPr>
                <a:spLocks/>
              </p:cNvSpPr>
              <p:nvPr/>
            </p:nvSpPr>
            <p:spPr bwMode="auto">
              <a:xfrm>
                <a:off x="3552" y="2043"/>
                <a:ext cx="161" cy="232"/>
              </a:xfrm>
              <a:custGeom>
                <a:avLst/>
                <a:gdLst>
                  <a:gd name="T0" fmla="*/ 231 w 484"/>
                  <a:gd name="T1" fmla="*/ 0 h 694"/>
                  <a:gd name="T2" fmla="*/ 272 w 484"/>
                  <a:gd name="T3" fmla="*/ 2 h 694"/>
                  <a:gd name="T4" fmla="*/ 309 w 484"/>
                  <a:gd name="T5" fmla="*/ 9 h 694"/>
                  <a:gd name="T6" fmla="*/ 342 w 484"/>
                  <a:gd name="T7" fmla="*/ 18 h 694"/>
                  <a:gd name="T8" fmla="*/ 371 w 484"/>
                  <a:gd name="T9" fmla="*/ 33 h 694"/>
                  <a:gd name="T10" fmla="*/ 397 w 484"/>
                  <a:gd name="T11" fmla="*/ 50 h 694"/>
                  <a:gd name="T12" fmla="*/ 419 w 484"/>
                  <a:gd name="T13" fmla="*/ 71 h 694"/>
                  <a:gd name="T14" fmla="*/ 438 w 484"/>
                  <a:gd name="T15" fmla="*/ 95 h 694"/>
                  <a:gd name="T16" fmla="*/ 452 w 484"/>
                  <a:gd name="T17" fmla="*/ 121 h 694"/>
                  <a:gd name="T18" fmla="*/ 462 w 484"/>
                  <a:gd name="T19" fmla="*/ 149 h 694"/>
                  <a:gd name="T20" fmla="*/ 468 w 484"/>
                  <a:gd name="T21" fmla="*/ 180 h 694"/>
                  <a:gd name="T22" fmla="*/ 471 w 484"/>
                  <a:gd name="T23" fmla="*/ 213 h 694"/>
                  <a:gd name="T24" fmla="*/ 467 w 484"/>
                  <a:gd name="T25" fmla="*/ 251 h 694"/>
                  <a:gd name="T26" fmla="*/ 459 w 484"/>
                  <a:gd name="T27" fmla="*/ 287 h 694"/>
                  <a:gd name="T28" fmla="*/ 445 w 484"/>
                  <a:gd name="T29" fmla="*/ 321 h 694"/>
                  <a:gd name="T30" fmla="*/ 428 w 484"/>
                  <a:gd name="T31" fmla="*/ 354 h 694"/>
                  <a:gd name="T32" fmla="*/ 405 w 484"/>
                  <a:gd name="T33" fmla="*/ 386 h 694"/>
                  <a:gd name="T34" fmla="*/ 380 w 484"/>
                  <a:gd name="T35" fmla="*/ 418 h 694"/>
                  <a:gd name="T36" fmla="*/ 351 w 484"/>
                  <a:gd name="T37" fmla="*/ 448 h 694"/>
                  <a:gd name="T38" fmla="*/ 321 w 484"/>
                  <a:gd name="T39" fmla="*/ 478 h 694"/>
                  <a:gd name="T40" fmla="*/ 289 w 484"/>
                  <a:gd name="T41" fmla="*/ 507 h 694"/>
                  <a:gd name="T42" fmla="*/ 226 w 484"/>
                  <a:gd name="T43" fmla="*/ 559 h 694"/>
                  <a:gd name="T44" fmla="*/ 226 w 484"/>
                  <a:gd name="T45" fmla="*/ 562 h 694"/>
                  <a:gd name="T46" fmla="*/ 484 w 484"/>
                  <a:gd name="T47" fmla="*/ 562 h 694"/>
                  <a:gd name="T48" fmla="*/ 484 w 484"/>
                  <a:gd name="T49" fmla="*/ 694 h 694"/>
                  <a:gd name="T50" fmla="*/ 0 w 484"/>
                  <a:gd name="T51" fmla="*/ 694 h 694"/>
                  <a:gd name="T52" fmla="*/ 0 w 484"/>
                  <a:gd name="T53" fmla="*/ 597 h 694"/>
                  <a:gd name="T54" fmla="*/ 87 w 484"/>
                  <a:gd name="T55" fmla="*/ 518 h 694"/>
                  <a:gd name="T56" fmla="*/ 130 w 484"/>
                  <a:gd name="T57" fmla="*/ 480 h 694"/>
                  <a:gd name="T58" fmla="*/ 168 w 484"/>
                  <a:gd name="T59" fmla="*/ 444 h 694"/>
                  <a:gd name="T60" fmla="*/ 202 w 484"/>
                  <a:gd name="T61" fmla="*/ 411 h 694"/>
                  <a:gd name="T62" fmla="*/ 230 w 484"/>
                  <a:gd name="T63" fmla="*/ 381 h 694"/>
                  <a:gd name="T64" fmla="*/ 254 w 484"/>
                  <a:gd name="T65" fmla="*/ 352 h 694"/>
                  <a:gd name="T66" fmla="*/ 275 w 484"/>
                  <a:gd name="T67" fmla="*/ 326 h 694"/>
                  <a:gd name="T68" fmla="*/ 290 w 484"/>
                  <a:gd name="T69" fmla="*/ 300 h 694"/>
                  <a:gd name="T70" fmla="*/ 301 w 484"/>
                  <a:gd name="T71" fmla="*/ 276 h 694"/>
                  <a:gd name="T72" fmla="*/ 308 w 484"/>
                  <a:gd name="T73" fmla="*/ 252 h 694"/>
                  <a:gd name="T74" fmla="*/ 311 w 484"/>
                  <a:gd name="T75" fmla="*/ 228 h 694"/>
                  <a:gd name="T76" fmla="*/ 309 w 484"/>
                  <a:gd name="T77" fmla="*/ 207 h 694"/>
                  <a:gd name="T78" fmla="*/ 304 w 484"/>
                  <a:gd name="T79" fmla="*/ 189 h 694"/>
                  <a:gd name="T80" fmla="*/ 296 w 484"/>
                  <a:gd name="T81" fmla="*/ 171 h 694"/>
                  <a:gd name="T82" fmla="*/ 285 w 484"/>
                  <a:gd name="T83" fmla="*/ 157 h 694"/>
                  <a:gd name="T84" fmla="*/ 269 w 484"/>
                  <a:gd name="T85" fmla="*/ 145 h 694"/>
                  <a:gd name="T86" fmla="*/ 250 w 484"/>
                  <a:gd name="T87" fmla="*/ 135 h 694"/>
                  <a:gd name="T88" fmla="*/ 227 w 484"/>
                  <a:gd name="T89" fmla="*/ 130 h 694"/>
                  <a:gd name="T90" fmla="*/ 200 w 484"/>
                  <a:gd name="T91" fmla="*/ 127 h 694"/>
                  <a:gd name="T92" fmla="*/ 170 w 484"/>
                  <a:gd name="T93" fmla="*/ 130 h 694"/>
                  <a:gd name="T94" fmla="*/ 143 w 484"/>
                  <a:gd name="T95" fmla="*/ 136 h 694"/>
                  <a:gd name="T96" fmla="*/ 118 w 484"/>
                  <a:gd name="T97" fmla="*/ 146 h 694"/>
                  <a:gd name="T98" fmla="*/ 94 w 484"/>
                  <a:gd name="T99" fmla="*/ 157 h 694"/>
                  <a:gd name="T100" fmla="*/ 73 w 484"/>
                  <a:gd name="T101" fmla="*/ 170 h 694"/>
                  <a:gd name="T102" fmla="*/ 53 w 484"/>
                  <a:gd name="T103" fmla="*/ 183 h 694"/>
                  <a:gd name="T104" fmla="*/ 8 w 484"/>
                  <a:gd name="T105" fmla="*/ 70 h 694"/>
                  <a:gd name="T106" fmla="*/ 36 w 484"/>
                  <a:gd name="T107" fmla="*/ 51 h 694"/>
                  <a:gd name="T108" fmla="*/ 68 w 484"/>
                  <a:gd name="T109" fmla="*/ 35 h 694"/>
                  <a:gd name="T110" fmla="*/ 104 w 484"/>
                  <a:gd name="T111" fmla="*/ 21 h 694"/>
                  <a:gd name="T112" fmla="*/ 144 w 484"/>
                  <a:gd name="T113" fmla="*/ 10 h 694"/>
                  <a:gd name="T114" fmla="*/ 186 w 484"/>
                  <a:gd name="T115" fmla="*/ 2 h 694"/>
                  <a:gd name="T116" fmla="*/ 231 w 484"/>
                  <a:gd name="T117"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94">
                    <a:moveTo>
                      <a:pt x="231" y="0"/>
                    </a:moveTo>
                    <a:lnTo>
                      <a:pt x="272" y="2"/>
                    </a:lnTo>
                    <a:lnTo>
                      <a:pt x="309" y="9"/>
                    </a:lnTo>
                    <a:lnTo>
                      <a:pt x="342" y="18"/>
                    </a:lnTo>
                    <a:lnTo>
                      <a:pt x="371" y="33"/>
                    </a:lnTo>
                    <a:lnTo>
                      <a:pt x="397" y="50"/>
                    </a:lnTo>
                    <a:lnTo>
                      <a:pt x="419" y="71"/>
                    </a:lnTo>
                    <a:lnTo>
                      <a:pt x="438" y="95"/>
                    </a:lnTo>
                    <a:lnTo>
                      <a:pt x="452" y="121"/>
                    </a:lnTo>
                    <a:lnTo>
                      <a:pt x="462" y="149"/>
                    </a:lnTo>
                    <a:lnTo>
                      <a:pt x="468" y="180"/>
                    </a:lnTo>
                    <a:lnTo>
                      <a:pt x="471" y="213"/>
                    </a:lnTo>
                    <a:lnTo>
                      <a:pt x="467" y="251"/>
                    </a:lnTo>
                    <a:lnTo>
                      <a:pt x="459" y="287"/>
                    </a:lnTo>
                    <a:lnTo>
                      <a:pt x="445" y="321"/>
                    </a:lnTo>
                    <a:lnTo>
                      <a:pt x="428" y="354"/>
                    </a:lnTo>
                    <a:lnTo>
                      <a:pt x="405" y="386"/>
                    </a:lnTo>
                    <a:lnTo>
                      <a:pt x="380" y="418"/>
                    </a:lnTo>
                    <a:lnTo>
                      <a:pt x="351" y="448"/>
                    </a:lnTo>
                    <a:lnTo>
                      <a:pt x="321" y="478"/>
                    </a:lnTo>
                    <a:lnTo>
                      <a:pt x="289" y="507"/>
                    </a:lnTo>
                    <a:lnTo>
                      <a:pt x="226" y="559"/>
                    </a:lnTo>
                    <a:lnTo>
                      <a:pt x="226" y="562"/>
                    </a:lnTo>
                    <a:lnTo>
                      <a:pt x="484" y="562"/>
                    </a:lnTo>
                    <a:lnTo>
                      <a:pt x="484" y="694"/>
                    </a:lnTo>
                    <a:lnTo>
                      <a:pt x="0" y="694"/>
                    </a:lnTo>
                    <a:lnTo>
                      <a:pt x="0" y="597"/>
                    </a:lnTo>
                    <a:lnTo>
                      <a:pt x="87" y="518"/>
                    </a:lnTo>
                    <a:lnTo>
                      <a:pt x="130" y="480"/>
                    </a:lnTo>
                    <a:lnTo>
                      <a:pt x="168" y="444"/>
                    </a:lnTo>
                    <a:lnTo>
                      <a:pt x="202" y="411"/>
                    </a:lnTo>
                    <a:lnTo>
                      <a:pt x="230" y="381"/>
                    </a:lnTo>
                    <a:lnTo>
                      <a:pt x="254" y="352"/>
                    </a:lnTo>
                    <a:lnTo>
                      <a:pt x="275" y="326"/>
                    </a:lnTo>
                    <a:lnTo>
                      <a:pt x="290" y="300"/>
                    </a:lnTo>
                    <a:lnTo>
                      <a:pt x="301" y="276"/>
                    </a:lnTo>
                    <a:lnTo>
                      <a:pt x="308" y="252"/>
                    </a:lnTo>
                    <a:lnTo>
                      <a:pt x="311" y="228"/>
                    </a:lnTo>
                    <a:lnTo>
                      <a:pt x="309" y="207"/>
                    </a:lnTo>
                    <a:lnTo>
                      <a:pt x="304" y="189"/>
                    </a:lnTo>
                    <a:lnTo>
                      <a:pt x="296" y="171"/>
                    </a:lnTo>
                    <a:lnTo>
                      <a:pt x="285" y="157"/>
                    </a:lnTo>
                    <a:lnTo>
                      <a:pt x="269" y="145"/>
                    </a:lnTo>
                    <a:lnTo>
                      <a:pt x="250" y="135"/>
                    </a:lnTo>
                    <a:lnTo>
                      <a:pt x="227" y="130"/>
                    </a:lnTo>
                    <a:lnTo>
                      <a:pt x="200" y="127"/>
                    </a:lnTo>
                    <a:lnTo>
                      <a:pt x="170" y="130"/>
                    </a:lnTo>
                    <a:lnTo>
                      <a:pt x="143" y="136"/>
                    </a:lnTo>
                    <a:lnTo>
                      <a:pt x="118" y="146"/>
                    </a:lnTo>
                    <a:lnTo>
                      <a:pt x="94" y="157"/>
                    </a:lnTo>
                    <a:lnTo>
                      <a:pt x="73" y="170"/>
                    </a:lnTo>
                    <a:lnTo>
                      <a:pt x="53" y="183"/>
                    </a:lnTo>
                    <a:lnTo>
                      <a:pt x="8" y="70"/>
                    </a:lnTo>
                    <a:lnTo>
                      <a:pt x="36" y="51"/>
                    </a:lnTo>
                    <a:lnTo>
                      <a:pt x="68" y="35"/>
                    </a:lnTo>
                    <a:lnTo>
                      <a:pt x="104" y="21"/>
                    </a:lnTo>
                    <a:lnTo>
                      <a:pt x="144" y="10"/>
                    </a:lnTo>
                    <a:lnTo>
                      <a:pt x="186" y="2"/>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1"/>
              <p:cNvSpPr>
                <a:spLocks noEditPoints="1"/>
              </p:cNvSpPr>
              <p:nvPr/>
            </p:nvSpPr>
            <p:spPr bwMode="auto">
              <a:xfrm>
                <a:off x="3739" y="2047"/>
                <a:ext cx="178" cy="228"/>
              </a:xfrm>
              <a:custGeom>
                <a:avLst/>
                <a:gdLst>
                  <a:gd name="T0" fmla="*/ 303 w 535"/>
                  <a:gd name="T1" fmla="*/ 121 h 682"/>
                  <a:gd name="T2" fmla="*/ 282 w 535"/>
                  <a:gd name="T3" fmla="*/ 163 h 682"/>
                  <a:gd name="T4" fmla="*/ 261 w 535"/>
                  <a:gd name="T5" fmla="*/ 206 h 682"/>
                  <a:gd name="T6" fmla="*/ 240 w 535"/>
                  <a:gd name="T7" fmla="*/ 247 h 682"/>
                  <a:gd name="T8" fmla="*/ 149 w 535"/>
                  <a:gd name="T9" fmla="*/ 397 h 682"/>
                  <a:gd name="T10" fmla="*/ 148 w 535"/>
                  <a:gd name="T11" fmla="*/ 399 h 682"/>
                  <a:gd name="T12" fmla="*/ 302 w 535"/>
                  <a:gd name="T13" fmla="*/ 399 h 682"/>
                  <a:gd name="T14" fmla="*/ 302 w 535"/>
                  <a:gd name="T15" fmla="*/ 247 h 682"/>
                  <a:gd name="T16" fmla="*/ 304 w 535"/>
                  <a:gd name="T17" fmla="*/ 185 h 682"/>
                  <a:gd name="T18" fmla="*/ 306 w 535"/>
                  <a:gd name="T19" fmla="*/ 121 h 682"/>
                  <a:gd name="T20" fmla="*/ 303 w 535"/>
                  <a:gd name="T21" fmla="*/ 121 h 682"/>
                  <a:gd name="T22" fmla="*/ 257 w 535"/>
                  <a:gd name="T23" fmla="*/ 0 h 682"/>
                  <a:gd name="T24" fmla="*/ 454 w 535"/>
                  <a:gd name="T25" fmla="*/ 0 h 682"/>
                  <a:gd name="T26" fmla="*/ 454 w 535"/>
                  <a:gd name="T27" fmla="*/ 399 h 682"/>
                  <a:gd name="T28" fmla="*/ 535 w 535"/>
                  <a:gd name="T29" fmla="*/ 399 h 682"/>
                  <a:gd name="T30" fmla="*/ 535 w 535"/>
                  <a:gd name="T31" fmla="*/ 519 h 682"/>
                  <a:gd name="T32" fmla="*/ 454 w 535"/>
                  <a:gd name="T33" fmla="*/ 519 h 682"/>
                  <a:gd name="T34" fmla="*/ 454 w 535"/>
                  <a:gd name="T35" fmla="*/ 682 h 682"/>
                  <a:gd name="T36" fmla="*/ 302 w 535"/>
                  <a:gd name="T37" fmla="*/ 682 h 682"/>
                  <a:gd name="T38" fmla="*/ 302 w 535"/>
                  <a:gd name="T39" fmla="*/ 519 h 682"/>
                  <a:gd name="T40" fmla="*/ 0 w 535"/>
                  <a:gd name="T41" fmla="*/ 519 h 682"/>
                  <a:gd name="T42" fmla="*/ 0 w 535"/>
                  <a:gd name="T43" fmla="*/ 414 h 682"/>
                  <a:gd name="T44" fmla="*/ 257 w 535"/>
                  <a:gd name="T45"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5" h="682">
                    <a:moveTo>
                      <a:pt x="303" y="121"/>
                    </a:moveTo>
                    <a:lnTo>
                      <a:pt x="282" y="163"/>
                    </a:lnTo>
                    <a:lnTo>
                      <a:pt x="261" y="206"/>
                    </a:lnTo>
                    <a:lnTo>
                      <a:pt x="240" y="247"/>
                    </a:lnTo>
                    <a:lnTo>
                      <a:pt x="149" y="397"/>
                    </a:lnTo>
                    <a:lnTo>
                      <a:pt x="148" y="399"/>
                    </a:lnTo>
                    <a:lnTo>
                      <a:pt x="302" y="399"/>
                    </a:lnTo>
                    <a:lnTo>
                      <a:pt x="302" y="247"/>
                    </a:lnTo>
                    <a:lnTo>
                      <a:pt x="304" y="185"/>
                    </a:lnTo>
                    <a:lnTo>
                      <a:pt x="306" y="121"/>
                    </a:lnTo>
                    <a:lnTo>
                      <a:pt x="303" y="121"/>
                    </a:lnTo>
                    <a:close/>
                    <a:moveTo>
                      <a:pt x="257" y="0"/>
                    </a:moveTo>
                    <a:lnTo>
                      <a:pt x="454" y="0"/>
                    </a:lnTo>
                    <a:lnTo>
                      <a:pt x="454" y="399"/>
                    </a:lnTo>
                    <a:lnTo>
                      <a:pt x="535" y="399"/>
                    </a:lnTo>
                    <a:lnTo>
                      <a:pt x="535" y="519"/>
                    </a:lnTo>
                    <a:lnTo>
                      <a:pt x="454" y="519"/>
                    </a:lnTo>
                    <a:lnTo>
                      <a:pt x="454" y="682"/>
                    </a:lnTo>
                    <a:lnTo>
                      <a:pt x="302" y="682"/>
                    </a:lnTo>
                    <a:lnTo>
                      <a:pt x="302" y="519"/>
                    </a:lnTo>
                    <a:lnTo>
                      <a:pt x="0" y="519"/>
                    </a:lnTo>
                    <a:lnTo>
                      <a:pt x="0" y="414"/>
                    </a:lnTo>
                    <a:lnTo>
                      <a:pt x="2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3951" y="2039"/>
                <a:ext cx="176" cy="236"/>
              </a:xfrm>
              <a:custGeom>
                <a:avLst/>
                <a:gdLst>
                  <a:gd name="T0" fmla="*/ 0 w 528"/>
                  <a:gd name="T1" fmla="*/ 0 h 707"/>
                  <a:gd name="T2" fmla="*/ 93 w 528"/>
                  <a:gd name="T3" fmla="*/ 0 h 707"/>
                  <a:gd name="T4" fmla="*/ 93 w 528"/>
                  <a:gd name="T5" fmla="*/ 295 h 707"/>
                  <a:gd name="T6" fmla="*/ 435 w 528"/>
                  <a:gd name="T7" fmla="*/ 295 h 707"/>
                  <a:gd name="T8" fmla="*/ 435 w 528"/>
                  <a:gd name="T9" fmla="*/ 0 h 707"/>
                  <a:gd name="T10" fmla="*/ 528 w 528"/>
                  <a:gd name="T11" fmla="*/ 0 h 707"/>
                  <a:gd name="T12" fmla="*/ 528 w 528"/>
                  <a:gd name="T13" fmla="*/ 707 h 707"/>
                  <a:gd name="T14" fmla="*/ 435 w 528"/>
                  <a:gd name="T15" fmla="*/ 707 h 707"/>
                  <a:gd name="T16" fmla="*/ 435 w 528"/>
                  <a:gd name="T17" fmla="*/ 375 h 707"/>
                  <a:gd name="T18" fmla="*/ 93 w 528"/>
                  <a:gd name="T19" fmla="*/ 375 h 707"/>
                  <a:gd name="T20" fmla="*/ 93 w 528"/>
                  <a:gd name="T21" fmla="*/ 707 h 707"/>
                  <a:gd name="T22" fmla="*/ 0 w 528"/>
                  <a:gd name="T23" fmla="*/ 707 h 707"/>
                  <a:gd name="T24" fmla="*/ 0 w 528"/>
                  <a:gd name="T25"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8" h="707">
                    <a:moveTo>
                      <a:pt x="0" y="0"/>
                    </a:moveTo>
                    <a:lnTo>
                      <a:pt x="93" y="0"/>
                    </a:lnTo>
                    <a:lnTo>
                      <a:pt x="93" y="295"/>
                    </a:lnTo>
                    <a:lnTo>
                      <a:pt x="435" y="295"/>
                    </a:lnTo>
                    <a:lnTo>
                      <a:pt x="435" y="0"/>
                    </a:lnTo>
                    <a:lnTo>
                      <a:pt x="528" y="0"/>
                    </a:lnTo>
                    <a:lnTo>
                      <a:pt x="528" y="707"/>
                    </a:lnTo>
                    <a:lnTo>
                      <a:pt x="435" y="707"/>
                    </a:lnTo>
                    <a:lnTo>
                      <a:pt x="435" y="375"/>
                    </a:lnTo>
                    <a:lnTo>
                      <a:pt x="93" y="375"/>
                    </a:lnTo>
                    <a:lnTo>
                      <a:pt x="93" y="707"/>
                    </a:lnTo>
                    <a:lnTo>
                      <a:pt x="0" y="70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3" name="Oval 42">
            <a:extLst>
              <a:ext uri="{FF2B5EF4-FFF2-40B4-BE49-F238E27FC236}">
                <a16:creationId xmlns:a16="http://schemas.microsoft.com/office/drawing/2014/main" id="{F2ECEAA6-26DB-4C5D-8B0B-2883DF4A351C}"/>
              </a:ext>
            </a:extLst>
          </p:cNvPr>
          <p:cNvSpPr/>
          <p:nvPr/>
        </p:nvSpPr>
        <p:spPr>
          <a:xfrm>
            <a:off x="5932460" y="6197048"/>
            <a:ext cx="327079" cy="254591"/>
          </a:xfrm>
          <a:prstGeom prst="ellipse">
            <a:avLst/>
          </a:prstGeom>
          <a:solidFill>
            <a:schemeClr val="accent6">
              <a:lumMod val="60000"/>
              <a:lumOff val="40000"/>
            </a:schemeClr>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DC68BB4-FA3D-4028-8B57-04A06F0CB250}"/>
              </a:ext>
            </a:extLst>
          </p:cNvPr>
          <p:cNvCxnSpPr>
            <a:cxnSpLocks/>
            <a:stCxn id="43" idx="4"/>
          </p:cNvCxnSpPr>
          <p:nvPr/>
        </p:nvCxnSpPr>
        <p:spPr>
          <a:xfrm>
            <a:off x="6096000" y="6451639"/>
            <a:ext cx="0" cy="480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919CE68-5898-43B4-85FD-8ECF287736E0}"/>
              </a:ext>
            </a:extLst>
          </p:cNvPr>
          <p:cNvSpPr txBox="1"/>
          <p:nvPr/>
        </p:nvSpPr>
        <p:spPr>
          <a:xfrm rot="19789733">
            <a:off x="10263025" y="5311576"/>
            <a:ext cx="1499205" cy="584775"/>
          </a:xfrm>
          <a:prstGeom prst="rect">
            <a:avLst/>
          </a:prstGeom>
          <a:noFill/>
        </p:spPr>
        <p:txBody>
          <a:bodyPr wrap="square" rtlCol="0">
            <a:spAutoFit/>
          </a:bodyPr>
          <a:lstStyle/>
          <a:p>
            <a:r>
              <a:rPr lang="en-US" sz="3200" b="1" dirty="0">
                <a:solidFill>
                  <a:schemeClr val="accent6"/>
                </a:solidFill>
                <a:latin typeface="Agency FB" panose="020B0503020202020204" pitchFamily="34" charset="0"/>
              </a:rPr>
              <a:t>Features</a:t>
            </a:r>
          </a:p>
        </p:txBody>
      </p:sp>
    </p:spTree>
    <p:extLst>
      <p:ext uri="{BB962C8B-B14F-4D97-AF65-F5344CB8AC3E}">
        <p14:creationId xmlns:p14="http://schemas.microsoft.com/office/powerpoint/2010/main" val="158264022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6354115" cy="6664187"/>
          </a:xfrm>
          <a:prstGeom prst="rect">
            <a:avLst/>
          </a:prstGeom>
        </p:spPr>
      </p:pic>
      <p:sp>
        <p:nvSpPr>
          <p:cNvPr id="4" name="Rectangle 3"/>
          <p:cNvSpPr/>
          <p:nvPr/>
        </p:nvSpPr>
        <p:spPr>
          <a:xfrm flipH="1">
            <a:off x="7916516" y="765624"/>
            <a:ext cx="2867440" cy="923330"/>
          </a:xfrm>
          <a:prstGeom prst="rect">
            <a:avLst/>
          </a:prstGeom>
          <a:noFill/>
        </p:spPr>
        <p:txBody>
          <a:bodyPr wrap="square">
            <a:spAutoFit/>
          </a:bodyPr>
          <a:lstStyle/>
          <a:p>
            <a:pPr algn="ctr"/>
            <a:r>
              <a:rPr lang="en-US" sz="5400" b="1" spc="-300" dirty="0">
                <a:solidFill>
                  <a:schemeClr val="accent2"/>
                </a:solidFill>
                <a:latin typeface="Calisto MT" panose="02040603050505030304" pitchFamily="18" charset="0"/>
              </a:rPr>
              <a:t>Purpose</a:t>
            </a:r>
          </a:p>
        </p:txBody>
      </p:sp>
      <p:sp>
        <p:nvSpPr>
          <p:cNvPr id="24" name="TextBox 23"/>
          <p:cNvSpPr txBox="1"/>
          <p:nvPr/>
        </p:nvSpPr>
        <p:spPr>
          <a:xfrm>
            <a:off x="7538002" y="2434540"/>
            <a:ext cx="3624467" cy="2196755"/>
          </a:xfrm>
          <a:prstGeom prst="rect">
            <a:avLst/>
          </a:prstGeom>
          <a:noFill/>
        </p:spPr>
        <p:txBody>
          <a:bodyPr wrap="square" rtlCol="0">
            <a:spAutoFit/>
          </a:bodyPr>
          <a:lstStyle/>
          <a:p>
            <a:pPr algn="ctr">
              <a:lnSpc>
                <a:spcPct val="200000"/>
              </a:lnSpc>
            </a:pPr>
            <a:r>
              <a:rPr lang="en-GB" sz="2400" b="1" dirty="0">
                <a:solidFill>
                  <a:schemeClr val="accent1">
                    <a:lumMod val="50000"/>
                  </a:schemeClr>
                </a:solidFill>
                <a:latin typeface="Calisto MT" panose="02040603050505030304" pitchFamily="18" charset="0"/>
              </a:rPr>
              <a:t>Purpose of this project is to increase home security and make life easy.</a:t>
            </a:r>
          </a:p>
        </p:txBody>
      </p:sp>
      <p:pic>
        <p:nvPicPr>
          <p:cNvPr id="8" name="Picture 7">
            <a:extLst>
              <a:ext uri="{FF2B5EF4-FFF2-40B4-BE49-F238E27FC236}">
                <a16:creationId xmlns:a16="http://schemas.microsoft.com/office/drawing/2014/main" id="{6B906813-FCCD-4F6E-BC55-BF07B2928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365" y="4568687"/>
            <a:ext cx="2095500" cy="2095500"/>
          </a:xfrm>
          <a:prstGeom prst="rect">
            <a:avLst/>
          </a:prstGeom>
        </p:spPr>
      </p:pic>
      <p:cxnSp>
        <p:nvCxnSpPr>
          <p:cNvPr id="10" name="Straight Connector 9">
            <a:extLst>
              <a:ext uri="{FF2B5EF4-FFF2-40B4-BE49-F238E27FC236}">
                <a16:creationId xmlns:a16="http://schemas.microsoft.com/office/drawing/2014/main" id="{D0B4950C-36A4-4080-988C-366793BC44A7}"/>
              </a:ext>
            </a:extLst>
          </p:cNvPr>
          <p:cNvCxnSpPr>
            <a:cxnSpLocks/>
          </p:cNvCxnSpPr>
          <p:nvPr/>
        </p:nvCxnSpPr>
        <p:spPr>
          <a:xfrm flipH="1">
            <a:off x="7538002" y="1688954"/>
            <a:ext cx="355903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FCE21F-20A3-40A5-8789-BDBBABCEEAF4}"/>
              </a:ext>
            </a:extLst>
          </p:cNvPr>
          <p:cNvCxnSpPr>
            <a:cxnSpLocks/>
          </p:cNvCxnSpPr>
          <p:nvPr/>
        </p:nvCxnSpPr>
        <p:spPr>
          <a:xfrm flipH="1">
            <a:off x="11857795" y="3440083"/>
            <a:ext cx="66840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391BF16-D634-4DC5-9CD7-F869018FAC2C}"/>
              </a:ext>
            </a:extLst>
          </p:cNvPr>
          <p:cNvSpPr/>
          <p:nvPr/>
        </p:nvSpPr>
        <p:spPr>
          <a:xfrm>
            <a:off x="11857795" y="3318107"/>
            <a:ext cx="229012" cy="243952"/>
          </a:xfrm>
          <a:prstGeom prst="ellipse">
            <a:avLst/>
          </a:prstGeom>
          <a:solidFill>
            <a:schemeClr val="accent2"/>
          </a:solidFill>
          <a:ln>
            <a:no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3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p Arrow 4"/>
          <p:cNvSpPr/>
          <p:nvPr/>
        </p:nvSpPr>
        <p:spPr>
          <a:xfrm>
            <a:off x="284189" y="1875295"/>
            <a:ext cx="1161018" cy="4982705"/>
          </a:xfrm>
          <a:prstGeom prst="upArrow">
            <a:avLst>
              <a:gd name="adj1" fmla="val 72689"/>
              <a:gd name="adj2" fmla="val 39496"/>
            </a:avLst>
          </a:prstGeom>
          <a:ln>
            <a:noFill/>
          </a:ln>
          <a:effectLst>
            <a:outerShdw blurRad="254000" dist="38100" dir="16200000" sx="102000" sy="102000" rotWithShape="0">
              <a:schemeClr val="accent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flipV="1">
            <a:off x="1545363" y="0"/>
            <a:ext cx="1173721" cy="4982705"/>
          </a:xfrm>
          <a:prstGeom prst="upArrow">
            <a:avLst>
              <a:gd name="adj1" fmla="val 72689"/>
              <a:gd name="adj2" fmla="val 39496"/>
            </a:avLst>
          </a:prstGeom>
          <a:solidFill>
            <a:schemeClr val="accent3"/>
          </a:solidFill>
          <a:ln>
            <a:noFill/>
          </a:ln>
          <a:effectLst>
            <a:outerShdw blurRad="254000" dist="38100" dir="5400000" sx="102000" sy="102000" algn="t" rotWithShape="0">
              <a:schemeClr val="accent3">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7663689" y="1681050"/>
            <a:ext cx="3676315" cy="997712"/>
            <a:chOff x="7663689" y="1591642"/>
            <a:chExt cx="3676315" cy="997712"/>
          </a:xfrm>
        </p:grpSpPr>
        <p:sp>
          <p:nvSpPr>
            <p:cNvPr id="2" name="Subtitle 2"/>
            <p:cNvSpPr txBox="1">
              <a:spLocks/>
            </p:cNvSpPr>
            <p:nvPr/>
          </p:nvSpPr>
          <p:spPr>
            <a:xfrm>
              <a:off x="8509958" y="1591642"/>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To get dust density of the incoming air.</a:t>
              </a:r>
            </a:p>
          </p:txBody>
        </p:sp>
        <p:sp>
          <p:nvSpPr>
            <p:cNvPr id="10" name="Oval 9"/>
            <p:cNvSpPr/>
            <p:nvPr/>
          </p:nvSpPr>
          <p:spPr>
            <a:xfrm>
              <a:off x="7663689" y="1770458"/>
              <a:ext cx="640080" cy="640080"/>
            </a:xfrm>
            <a:prstGeom prst="ellipse">
              <a:avLst/>
            </a:prstGeom>
            <a:solidFill>
              <a:schemeClr val="accent2"/>
            </a:solidFill>
            <a:ln>
              <a:noFill/>
            </a:ln>
            <a:effectLst>
              <a:outerShdw blurRad="114300" dist="38100" dir="5400000" sx="105000" sy="105000" algn="t" rotWithShape="0">
                <a:schemeClr val="accent2">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grpSp>
      <p:grpSp>
        <p:nvGrpSpPr>
          <p:cNvPr id="8" name="Group 7"/>
          <p:cNvGrpSpPr/>
          <p:nvPr/>
        </p:nvGrpSpPr>
        <p:grpSpPr>
          <a:xfrm>
            <a:off x="7663689" y="3214926"/>
            <a:ext cx="3676315" cy="997712"/>
            <a:chOff x="7663689" y="3214926"/>
            <a:chExt cx="3676315" cy="997712"/>
          </a:xfrm>
        </p:grpSpPr>
        <p:sp>
          <p:nvSpPr>
            <p:cNvPr id="3" name="Subtitle 2"/>
            <p:cNvSpPr txBox="1">
              <a:spLocks/>
            </p:cNvSpPr>
            <p:nvPr/>
          </p:nvSpPr>
          <p:spPr>
            <a:xfrm>
              <a:off x="8509958" y="3214926"/>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To get all the live status of the sensor over the internet from anywhere of the world.</a:t>
              </a:r>
            </a:p>
          </p:txBody>
        </p:sp>
        <p:sp>
          <p:nvSpPr>
            <p:cNvPr id="24" name="Oval 23"/>
            <p:cNvSpPr/>
            <p:nvPr/>
          </p:nvSpPr>
          <p:spPr>
            <a:xfrm>
              <a:off x="7663689" y="3393742"/>
              <a:ext cx="640080" cy="640080"/>
            </a:xfrm>
            <a:prstGeom prst="ellipse">
              <a:avLst/>
            </a:prstGeom>
            <a:solidFill>
              <a:schemeClr val="accent3"/>
            </a:solidFill>
            <a:ln>
              <a:noFill/>
            </a:ln>
            <a:effectLst>
              <a:outerShdw blurRad="114300" dist="38100" dir="5400000" sx="105000" sy="105000" algn="t"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p>
          </p:txBody>
        </p:sp>
      </p:grpSp>
      <p:grpSp>
        <p:nvGrpSpPr>
          <p:cNvPr id="9" name="Group 8"/>
          <p:cNvGrpSpPr/>
          <p:nvPr/>
        </p:nvGrpSpPr>
        <p:grpSpPr>
          <a:xfrm>
            <a:off x="7663689" y="4838210"/>
            <a:ext cx="3676315" cy="997712"/>
            <a:chOff x="7663689" y="4838210"/>
            <a:chExt cx="3676315" cy="997712"/>
          </a:xfrm>
        </p:grpSpPr>
        <p:sp>
          <p:nvSpPr>
            <p:cNvPr id="4" name="Subtitle 2"/>
            <p:cNvSpPr txBox="1">
              <a:spLocks/>
            </p:cNvSpPr>
            <p:nvPr/>
          </p:nvSpPr>
          <p:spPr>
            <a:xfrm>
              <a:off x="8509958" y="4838210"/>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To control the window via smart phone remotely.</a:t>
              </a:r>
            </a:p>
          </p:txBody>
        </p:sp>
        <p:sp>
          <p:nvSpPr>
            <p:cNvPr id="42" name="Oval 41"/>
            <p:cNvSpPr/>
            <p:nvPr/>
          </p:nvSpPr>
          <p:spPr>
            <a:xfrm>
              <a:off x="7663689" y="5017026"/>
              <a:ext cx="640080" cy="640080"/>
            </a:xfrm>
            <a:prstGeom prst="ellipse">
              <a:avLst/>
            </a:prstGeom>
            <a:solidFill>
              <a:schemeClr val="accent4"/>
            </a:solidFill>
            <a:ln>
              <a:noFill/>
            </a:ln>
            <a:effectLst>
              <a:outerShdw blurRad="114300" dist="38100" dir="5400000" sx="105000" sy="105000" algn="t" rotWithShape="0">
                <a:schemeClr val="accent4">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6</a:t>
              </a:r>
            </a:p>
          </p:txBody>
        </p:sp>
      </p:grpSp>
      <p:sp>
        <p:nvSpPr>
          <p:cNvPr id="25" name="Rectangle 24">
            <a:extLst>
              <a:ext uri="{FF2B5EF4-FFF2-40B4-BE49-F238E27FC236}">
                <a16:creationId xmlns:a16="http://schemas.microsoft.com/office/drawing/2014/main" id="{C216A0DC-BFF9-45A8-9429-B92D3242C160}"/>
              </a:ext>
            </a:extLst>
          </p:cNvPr>
          <p:cNvSpPr/>
          <p:nvPr/>
        </p:nvSpPr>
        <p:spPr>
          <a:xfrm>
            <a:off x="1" y="323858"/>
            <a:ext cx="12191999" cy="8210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pc="-300" dirty="0">
                <a:solidFill>
                  <a:schemeClr val="tx1">
                    <a:lumMod val="75000"/>
                    <a:lumOff val="25000"/>
                  </a:schemeClr>
                </a:solidFill>
                <a:latin typeface="Arial" panose="020B0604020202020204" pitchFamily="34" charset="0"/>
                <a:cs typeface="Arial" panose="020B0604020202020204" pitchFamily="34" charset="0"/>
              </a:rPr>
              <a:t>Objectives</a:t>
            </a:r>
          </a:p>
        </p:txBody>
      </p:sp>
      <p:grpSp>
        <p:nvGrpSpPr>
          <p:cNvPr id="26" name="Group 25">
            <a:extLst>
              <a:ext uri="{FF2B5EF4-FFF2-40B4-BE49-F238E27FC236}">
                <a16:creationId xmlns:a16="http://schemas.microsoft.com/office/drawing/2014/main" id="{9454CAB5-EFBF-417E-A3F2-030BAC1E36BC}"/>
              </a:ext>
            </a:extLst>
          </p:cNvPr>
          <p:cNvGrpSpPr/>
          <p:nvPr/>
        </p:nvGrpSpPr>
        <p:grpSpPr>
          <a:xfrm>
            <a:off x="3187893" y="1643742"/>
            <a:ext cx="3676315" cy="997712"/>
            <a:chOff x="7663689" y="1591642"/>
            <a:chExt cx="3676315" cy="997712"/>
          </a:xfrm>
        </p:grpSpPr>
        <p:sp>
          <p:nvSpPr>
            <p:cNvPr id="27" name="Subtitle 2">
              <a:extLst>
                <a:ext uri="{FF2B5EF4-FFF2-40B4-BE49-F238E27FC236}">
                  <a16:creationId xmlns:a16="http://schemas.microsoft.com/office/drawing/2014/main" id="{8D74ABD7-0A26-4EF8-A997-60DFC0C41E74}"/>
                </a:ext>
              </a:extLst>
            </p:cNvPr>
            <p:cNvSpPr txBox="1">
              <a:spLocks/>
            </p:cNvSpPr>
            <p:nvPr/>
          </p:nvSpPr>
          <p:spPr>
            <a:xfrm>
              <a:off x="8509958" y="1591642"/>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To build a reliable automatic window system.</a:t>
              </a:r>
            </a:p>
          </p:txBody>
        </p:sp>
        <p:sp>
          <p:nvSpPr>
            <p:cNvPr id="28" name="Oval 27">
              <a:extLst>
                <a:ext uri="{FF2B5EF4-FFF2-40B4-BE49-F238E27FC236}">
                  <a16:creationId xmlns:a16="http://schemas.microsoft.com/office/drawing/2014/main" id="{10762E80-B1BA-4568-B928-C46ECA419AD3}"/>
                </a:ext>
              </a:extLst>
            </p:cNvPr>
            <p:cNvSpPr/>
            <p:nvPr/>
          </p:nvSpPr>
          <p:spPr>
            <a:xfrm>
              <a:off x="7663689" y="1770458"/>
              <a:ext cx="640080" cy="640080"/>
            </a:xfrm>
            <a:prstGeom prst="ellipse">
              <a:avLst/>
            </a:prstGeom>
            <a:solidFill>
              <a:schemeClr val="accent2"/>
            </a:solidFill>
            <a:ln>
              <a:noFill/>
            </a:ln>
            <a:effectLst>
              <a:outerShdw blurRad="114300" dist="38100" dir="5400000" sx="105000" sy="105000" algn="t" rotWithShape="0">
                <a:schemeClr val="accent2">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grpSp>
      <p:grpSp>
        <p:nvGrpSpPr>
          <p:cNvPr id="29" name="Group 28">
            <a:extLst>
              <a:ext uri="{FF2B5EF4-FFF2-40B4-BE49-F238E27FC236}">
                <a16:creationId xmlns:a16="http://schemas.microsoft.com/office/drawing/2014/main" id="{54E90DBD-0237-44ED-BAC5-9A646112120C}"/>
              </a:ext>
            </a:extLst>
          </p:cNvPr>
          <p:cNvGrpSpPr/>
          <p:nvPr/>
        </p:nvGrpSpPr>
        <p:grpSpPr>
          <a:xfrm>
            <a:off x="3187893" y="3214926"/>
            <a:ext cx="3676315" cy="997712"/>
            <a:chOff x="7663689" y="3214926"/>
            <a:chExt cx="3676315" cy="997712"/>
          </a:xfrm>
        </p:grpSpPr>
        <p:sp>
          <p:nvSpPr>
            <p:cNvPr id="30" name="Subtitle 2">
              <a:extLst>
                <a:ext uri="{FF2B5EF4-FFF2-40B4-BE49-F238E27FC236}">
                  <a16:creationId xmlns:a16="http://schemas.microsoft.com/office/drawing/2014/main" id="{46B80D86-A3CE-49C5-8658-27D376E7A6C8}"/>
                </a:ext>
              </a:extLst>
            </p:cNvPr>
            <p:cNvSpPr txBox="1">
              <a:spLocks/>
            </p:cNvSpPr>
            <p:nvPr/>
          </p:nvSpPr>
          <p:spPr>
            <a:xfrm>
              <a:off x="8509958" y="3214926"/>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To get alarmed for any intruder or any living object presence.</a:t>
              </a:r>
            </a:p>
          </p:txBody>
        </p:sp>
        <p:sp>
          <p:nvSpPr>
            <p:cNvPr id="31" name="Oval 30">
              <a:extLst>
                <a:ext uri="{FF2B5EF4-FFF2-40B4-BE49-F238E27FC236}">
                  <a16:creationId xmlns:a16="http://schemas.microsoft.com/office/drawing/2014/main" id="{FE49C2E0-E09D-4E97-8753-8A094A40117F}"/>
                </a:ext>
              </a:extLst>
            </p:cNvPr>
            <p:cNvSpPr/>
            <p:nvPr/>
          </p:nvSpPr>
          <p:spPr>
            <a:xfrm>
              <a:off x="7663689" y="3393742"/>
              <a:ext cx="640080" cy="640080"/>
            </a:xfrm>
            <a:prstGeom prst="ellipse">
              <a:avLst/>
            </a:prstGeom>
            <a:solidFill>
              <a:schemeClr val="accent3"/>
            </a:solidFill>
            <a:ln>
              <a:noFill/>
            </a:ln>
            <a:effectLst>
              <a:outerShdw blurRad="114300" dist="38100" dir="5400000" sx="105000" sy="105000" algn="t"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grpSp>
      <p:grpSp>
        <p:nvGrpSpPr>
          <p:cNvPr id="32" name="Group 31">
            <a:extLst>
              <a:ext uri="{FF2B5EF4-FFF2-40B4-BE49-F238E27FC236}">
                <a16:creationId xmlns:a16="http://schemas.microsoft.com/office/drawing/2014/main" id="{A936E5E9-F5FC-49EC-8AD5-7DBD73315460}"/>
              </a:ext>
            </a:extLst>
          </p:cNvPr>
          <p:cNvGrpSpPr/>
          <p:nvPr/>
        </p:nvGrpSpPr>
        <p:grpSpPr>
          <a:xfrm>
            <a:off x="3187893" y="4838210"/>
            <a:ext cx="3676315" cy="997712"/>
            <a:chOff x="7663689" y="4838210"/>
            <a:chExt cx="3676315" cy="997712"/>
          </a:xfrm>
        </p:grpSpPr>
        <p:sp>
          <p:nvSpPr>
            <p:cNvPr id="33" name="Subtitle 2">
              <a:extLst>
                <a:ext uri="{FF2B5EF4-FFF2-40B4-BE49-F238E27FC236}">
                  <a16:creationId xmlns:a16="http://schemas.microsoft.com/office/drawing/2014/main" id="{0CFC0271-B1D1-4D26-9452-1DBE90B6BBB7}"/>
                </a:ext>
              </a:extLst>
            </p:cNvPr>
            <p:cNvSpPr txBox="1">
              <a:spLocks/>
            </p:cNvSpPr>
            <p:nvPr/>
          </p:nvSpPr>
          <p:spPr>
            <a:xfrm>
              <a:off x="8509958" y="4838210"/>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To get status of the room Temperature and Humidity.</a:t>
              </a:r>
            </a:p>
          </p:txBody>
        </p:sp>
        <p:sp>
          <p:nvSpPr>
            <p:cNvPr id="34" name="Oval 33">
              <a:extLst>
                <a:ext uri="{FF2B5EF4-FFF2-40B4-BE49-F238E27FC236}">
                  <a16:creationId xmlns:a16="http://schemas.microsoft.com/office/drawing/2014/main" id="{3B39FD5E-B210-458B-9465-3C4AC74264EA}"/>
                </a:ext>
              </a:extLst>
            </p:cNvPr>
            <p:cNvSpPr/>
            <p:nvPr/>
          </p:nvSpPr>
          <p:spPr>
            <a:xfrm>
              <a:off x="7663689" y="5017026"/>
              <a:ext cx="640080" cy="640080"/>
            </a:xfrm>
            <a:prstGeom prst="ellipse">
              <a:avLst/>
            </a:prstGeom>
            <a:solidFill>
              <a:schemeClr val="accent4"/>
            </a:solidFill>
            <a:ln>
              <a:noFill/>
            </a:ln>
            <a:effectLst>
              <a:outerShdw blurRad="114300" dist="38100" dir="5400000" sx="105000" sy="105000" algn="t" rotWithShape="0">
                <a:schemeClr val="accent4">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grpSp>
      <p:cxnSp>
        <p:nvCxnSpPr>
          <p:cNvPr id="35" name="Straight Connector 34">
            <a:extLst>
              <a:ext uri="{FF2B5EF4-FFF2-40B4-BE49-F238E27FC236}">
                <a16:creationId xmlns:a16="http://schemas.microsoft.com/office/drawing/2014/main" id="{7A366ED2-B3B2-4A32-91B9-E766D278D8B9}"/>
              </a:ext>
            </a:extLst>
          </p:cNvPr>
          <p:cNvCxnSpPr>
            <a:cxnSpLocks/>
          </p:cNvCxnSpPr>
          <p:nvPr/>
        </p:nvCxnSpPr>
        <p:spPr>
          <a:xfrm flipV="1">
            <a:off x="6213819" y="6479886"/>
            <a:ext cx="1" cy="53888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F345268-5B13-4B0C-A2B8-8688DDBB84C0}"/>
              </a:ext>
            </a:extLst>
          </p:cNvPr>
          <p:cNvSpPr/>
          <p:nvPr/>
        </p:nvSpPr>
        <p:spPr>
          <a:xfrm>
            <a:off x="6099313" y="6461494"/>
            <a:ext cx="229012" cy="243952"/>
          </a:xfrm>
          <a:prstGeom prst="ellipse">
            <a:avLst/>
          </a:prstGeom>
          <a:solidFill>
            <a:schemeClr val="accent2">
              <a:lumMod val="50000"/>
            </a:schemeClr>
          </a:solidFill>
          <a:ln>
            <a:solidFill>
              <a:schemeClr val="accent2">
                <a:lumMod val="50000"/>
              </a:schemeClr>
            </a:solid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91277"/>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14:presetBounceEnd="50000">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14:bounceEnd="50000">
                                          <p:cBhvr additive="base">
                                            <p:cTn id="16"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7" dur="10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50000">
                                      <p:stCondLst>
                                        <p:cond delay="300"/>
                                      </p:stCondLst>
                                      <p:childTnLst>
                                        <p:set>
                                          <p:cBhvr>
                                            <p:cTn id="19" dur="1" fill="hold">
                                              <p:stCondLst>
                                                <p:cond delay="0"/>
                                              </p:stCondLst>
                                            </p:cTn>
                                            <p:tgtEl>
                                              <p:spTgt spid="8"/>
                                            </p:tgtEl>
                                            <p:attrNameLst>
                                              <p:attrName>style.visibility</p:attrName>
                                            </p:attrNameLst>
                                          </p:cBhvr>
                                          <p:to>
                                            <p:strVal val="visible"/>
                                          </p:to>
                                        </p:set>
                                        <p:anim calcmode="lin" valueType="num" p14:bounceEnd="50000">
                                          <p:cBhvr additive="base">
                                            <p:cTn id="20"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21" dur="10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50000">
                                      <p:stCondLst>
                                        <p:cond delay="600"/>
                                      </p:stCondLst>
                                      <p:childTnLst>
                                        <p:set>
                                          <p:cBhvr>
                                            <p:cTn id="23" dur="1" fill="hold">
                                              <p:stCondLst>
                                                <p:cond delay="0"/>
                                              </p:stCondLst>
                                            </p:cTn>
                                            <p:tgtEl>
                                              <p:spTgt spid="9"/>
                                            </p:tgtEl>
                                            <p:attrNameLst>
                                              <p:attrName>style.visibility</p:attrName>
                                            </p:attrNameLst>
                                          </p:cBhvr>
                                          <p:to>
                                            <p:strVal val="visible"/>
                                          </p:to>
                                        </p:set>
                                        <p:anim calcmode="lin" valueType="num" p14:bounceEnd="50000">
                                          <p:cBhvr additive="base">
                                            <p:cTn id="24"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2600"/>
                                </p:stCondLst>
                                <p:childTnLst>
                                  <p:par>
                                    <p:cTn id="27" presetID="2" presetClass="entr" presetSubtype="2" fill="hold" nodeType="afterEffect" p14:presetBounceEnd="50000">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14:bounceEnd="50000">
                                          <p:cBhvr additive="base">
                                            <p:cTn id="29" dur="10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30" dur="1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50000">
                                      <p:stCondLst>
                                        <p:cond delay="300"/>
                                      </p:stCondLst>
                                      <p:childTnLst>
                                        <p:set>
                                          <p:cBhvr>
                                            <p:cTn id="32" dur="1" fill="hold">
                                              <p:stCondLst>
                                                <p:cond delay="0"/>
                                              </p:stCondLst>
                                            </p:cTn>
                                            <p:tgtEl>
                                              <p:spTgt spid="29"/>
                                            </p:tgtEl>
                                            <p:attrNameLst>
                                              <p:attrName>style.visibility</p:attrName>
                                            </p:attrNameLst>
                                          </p:cBhvr>
                                          <p:to>
                                            <p:strVal val="visible"/>
                                          </p:to>
                                        </p:set>
                                        <p:anim calcmode="lin" valueType="num" p14:bounceEnd="50000">
                                          <p:cBhvr additive="base">
                                            <p:cTn id="33" dur="1000" fill="hold"/>
                                            <p:tgtEl>
                                              <p:spTgt spid="29"/>
                                            </p:tgtEl>
                                            <p:attrNameLst>
                                              <p:attrName>ppt_x</p:attrName>
                                            </p:attrNameLst>
                                          </p:cBhvr>
                                          <p:tavLst>
                                            <p:tav tm="0">
                                              <p:val>
                                                <p:strVal val="1+#ppt_w/2"/>
                                              </p:val>
                                            </p:tav>
                                            <p:tav tm="100000">
                                              <p:val>
                                                <p:strVal val="#ppt_x"/>
                                              </p:val>
                                            </p:tav>
                                          </p:tavLst>
                                        </p:anim>
                                        <p:anim calcmode="lin" valueType="num" p14:bounceEnd="50000">
                                          <p:cBhvr additive="base">
                                            <p:cTn id="34" dur="10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14:presetBounceEnd="50000">
                                      <p:stCondLst>
                                        <p:cond delay="600"/>
                                      </p:stCondLst>
                                      <p:childTnLst>
                                        <p:set>
                                          <p:cBhvr>
                                            <p:cTn id="36" dur="1" fill="hold">
                                              <p:stCondLst>
                                                <p:cond delay="0"/>
                                              </p:stCondLst>
                                            </p:cTn>
                                            <p:tgtEl>
                                              <p:spTgt spid="32"/>
                                            </p:tgtEl>
                                            <p:attrNameLst>
                                              <p:attrName>style.visibility</p:attrName>
                                            </p:attrNameLst>
                                          </p:cBhvr>
                                          <p:to>
                                            <p:strVal val="visible"/>
                                          </p:to>
                                        </p:set>
                                        <p:anim calcmode="lin" valueType="num" p14:bounceEnd="50000">
                                          <p:cBhvr additive="base">
                                            <p:cTn id="37" dur="10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3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1+#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3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000" fill="hold"/>
                                            <p:tgtEl>
                                              <p:spTgt spid="8"/>
                                            </p:tgtEl>
                                            <p:attrNameLst>
                                              <p:attrName>ppt_x</p:attrName>
                                            </p:attrNameLst>
                                          </p:cBhvr>
                                          <p:tavLst>
                                            <p:tav tm="0">
                                              <p:val>
                                                <p:strVal val="1+#ppt_w/2"/>
                                              </p:val>
                                            </p:tav>
                                            <p:tav tm="100000">
                                              <p:val>
                                                <p:strVal val="#ppt_x"/>
                                              </p:val>
                                            </p:tav>
                                          </p:tavLst>
                                        </p:anim>
                                        <p:anim calcmode="lin" valueType="num">
                                          <p:cBhvr additive="base">
                                            <p:cTn id="21" dur="10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6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1+#ppt_w/2"/>
                                              </p:val>
                                            </p:tav>
                                            <p:tav tm="100000">
                                              <p:val>
                                                <p:strVal val="#ppt_x"/>
                                              </p:val>
                                            </p:tav>
                                          </p:tavLst>
                                        </p:anim>
                                        <p:anim calcmode="lin" valueType="num">
                                          <p:cBhvr additive="base">
                                            <p:cTn id="25" dur="10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2600"/>
                                </p:stCondLst>
                                <p:childTnLst>
                                  <p:par>
                                    <p:cTn id="27" presetID="2" presetClass="entr" presetSubtype="2"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1000" fill="hold"/>
                                            <p:tgtEl>
                                              <p:spTgt spid="26"/>
                                            </p:tgtEl>
                                            <p:attrNameLst>
                                              <p:attrName>ppt_x</p:attrName>
                                            </p:attrNameLst>
                                          </p:cBhvr>
                                          <p:tavLst>
                                            <p:tav tm="0">
                                              <p:val>
                                                <p:strVal val="1+#ppt_w/2"/>
                                              </p:val>
                                            </p:tav>
                                            <p:tav tm="100000">
                                              <p:val>
                                                <p:strVal val="#ppt_x"/>
                                              </p:val>
                                            </p:tav>
                                          </p:tavLst>
                                        </p:anim>
                                        <p:anim calcmode="lin" valueType="num">
                                          <p:cBhvr additive="base">
                                            <p:cTn id="30" dur="10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3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000" fill="hold"/>
                                            <p:tgtEl>
                                              <p:spTgt spid="29"/>
                                            </p:tgtEl>
                                            <p:attrNameLst>
                                              <p:attrName>ppt_x</p:attrName>
                                            </p:attrNameLst>
                                          </p:cBhvr>
                                          <p:tavLst>
                                            <p:tav tm="0">
                                              <p:val>
                                                <p:strVal val="1+#ppt_w/2"/>
                                              </p:val>
                                            </p:tav>
                                            <p:tav tm="100000">
                                              <p:val>
                                                <p:strVal val="#ppt_x"/>
                                              </p:val>
                                            </p:tav>
                                          </p:tavLst>
                                        </p:anim>
                                        <p:anim calcmode="lin" valueType="num">
                                          <p:cBhvr additive="base">
                                            <p:cTn id="34" dur="10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60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1000" fill="hold"/>
                                            <p:tgtEl>
                                              <p:spTgt spid="32"/>
                                            </p:tgtEl>
                                            <p:attrNameLst>
                                              <p:attrName>ppt_x</p:attrName>
                                            </p:attrNameLst>
                                          </p:cBhvr>
                                          <p:tavLst>
                                            <p:tav tm="0">
                                              <p:val>
                                                <p:strVal val="1+#ppt_w/2"/>
                                              </p:val>
                                            </p:tav>
                                            <p:tav tm="100000">
                                              <p:val>
                                                <p:strVal val="#ppt_x"/>
                                              </p:val>
                                            </p:tav>
                                          </p:tavLst>
                                        </p:anim>
                                        <p:anim calcmode="lin" valueType="num">
                                          <p:cBhvr additive="base">
                                            <p:cTn id="3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1853" y="1805736"/>
            <a:ext cx="5498123" cy="3892062"/>
          </a:xfrm>
          <a:prstGeom prst="rect">
            <a:avLst/>
          </a:prstGeom>
          <a:blipFill>
            <a:blip r:embed="rId2"/>
            <a:stretch>
              <a:fillRect t="-46000" b="-20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835190" y="2717421"/>
            <a:ext cx="4599779" cy="1323439"/>
          </a:xfrm>
          <a:prstGeom prst="rect">
            <a:avLst/>
          </a:prstGeom>
        </p:spPr>
        <p:txBody>
          <a:bodyPr wrap="square">
            <a:spAutoFit/>
          </a:bodyPr>
          <a:lstStyle/>
          <a:p>
            <a:pPr lvl="0"/>
            <a:r>
              <a:rPr lang="en-US" sz="2000" kern="0" dirty="0">
                <a:solidFill>
                  <a:schemeClr val="accent2">
                    <a:lumMod val="50000"/>
                  </a:schemeClr>
                </a:solidFill>
                <a:latin typeface="Arial" pitchFamily="34" charset="0"/>
                <a:cs typeface="Arial" pitchFamily="34" charset="0"/>
              </a:rPr>
              <a:t>Some little projects are available on the internet which are not that much fruitful for the mostly used and common window system.</a:t>
            </a:r>
          </a:p>
        </p:txBody>
      </p:sp>
      <p:sp>
        <p:nvSpPr>
          <p:cNvPr id="26" name="Rectangle 25">
            <a:extLst>
              <a:ext uri="{FF2B5EF4-FFF2-40B4-BE49-F238E27FC236}">
                <a16:creationId xmlns:a16="http://schemas.microsoft.com/office/drawing/2014/main" id="{D3EA8574-C408-4E25-8D80-E914A97D43AC}"/>
              </a:ext>
            </a:extLst>
          </p:cNvPr>
          <p:cNvSpPr/>
          <p:nvPr/>
        </p:nvSpPr>
        <p:spPr>
          <a:xfrm>
            <a:off x="1770694" y="359432"/>
            <a:ext cx="5812100" cy="1263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solidFill>
                  <a:schemeClr val="accent2">
                    <a:lumMod val="50000"/>
                  </a:schemeClr>
                </a:solidFill>
                <a:latin typeface="Arial" panose="020B0604020202020204" pitchFamily="34" charset="0"/>
                <a:cs typeface="Arial" panose="020B0604020202020204" pitchFamily="34" charset="0"/>
              </a:rPr>
              <a:t>Background</a:t>
            </a:r>
          </a:p>
        </p:txBody>
      </p:sp>
      <p:cxnSp>
        <p:nvCxnSpPr>
          <p:cNvPr id="36" name="Straight Connector 35">
            <a:extLst>
              <a:ext uri="{FF2B5EF4-FFF2-40B4-BE49-F238E27FC236}">
                <a16:creationId xmlns:a16="http://schemas.microsoft.com/office/drawing/2014/main" id="{734D4E0C-0752-482D-BEC2-63629E418B45}"/>
              </a:ext>
            </a:extLst>
          </p:cNvPr>
          <p:cNvCxnSpPr>
            <a:cxnSpLocks/>
          </p:cNvCxnSpPr>
          <p:nvPr/>
        </p:nvCxnSpPr>
        <p:spPr>
          <a:xfrm flipH="1">
            <a:off x="1770694" y="1465510"/>
            <a:ext cx="3531832"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AD139E1-719F-4454-9EAE-0BE6B6063549}"/>
              </a:ext>
            </a:extLst>
          </p:cNvPr>
          <p:cNvCxnSpPr>
            <a:cxnSpLocks/>
          </p:cNvCxnSpPr>
          <p:nvPr/>
        </p:nvCxnSpPr>
        <p:spPr>
          <a:xfrm flipV="1">
            <a:off x="6213230" y="-269442"/>
            <a:ext cx="1" cy="538883"/>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2011DE47-D0A1-4EFE-8D62-39F293C51A0A}"/>
              </a:ext>
            </a:extLst>
          </p:cNvPr>
          <p:cNvSpPr/>
          <p:nvPr/>
        </p:nvSpPr>
        <p:spPr>
          <a:xfrm>
            <a:off x="6098724" y="105167"/>
            <a:ext cx="229012" cy="243952"/>
          </a:xfrm>
          <a:prstGeom prst="ellipse">
            <a:avLst/>
          </a:prstGeom>
          <a:solidFill>
            <a:schemeClr val="accent2">
              <a:lumMod val="50000"/>
            </a:schemeClr>
          </a:solidFill>
          <a:ln>
            <a:solidFill>
              <a:schemeClr val="accent2">
                <a:lumMod val="50000"/>
              </a:schemeClr>
            </a:solid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2E536A4-E600-455D-849D-F8923F7BDBDE}"/>
              </a:ext>
            </a:extLst>
          </p:cNvPr>
          <p:cNvCxnSpPr>
            <a:cxnSpLocks/>
          </p:cNvCxnSpPr>
          <p:nvPr/>
        </p:nvCxnSpPr>
        <p:spPr>
          <a:xfrm flipH="1" flipV="1">
            <a:off x="-318052" y="3428999"/>
            <a:ext cx="488133" cy="1"/>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963BF59-7BD5-4771-80A7-C8FB678CBEE2}"/>
              </a:ext>
            </a:extLst>
          </p:cNvPr>
          <p:cNvSpPr/>
          <p:nvPr/>
        </p:nvSpPr>
        <p:spPr>
          <a:xfrm>
            <a:off x="170081" y="3307023"/>
            <a:ext cx="229012" cy="243952"/>
          </a:xfrm>
          <a:prstGeom prst="ellipse">
            <a:avLst/>
          </a:prstGeom>
          <a:solidFill>
            <a:schemeClr val="accent2">
              <a:lumMod val="50000"/>
            </a:schemeClr>
          </a:solidFill>
          <a:ln>
            <a:solidFill>
              <a:schemeClr val="accent2">
                <a:lumMod val="50000"/>
              </a:schemeClr>
            </a:solidFill>
          </a:ln>
          <a:effectLst>
            <a:outerShdw blurRad="1524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04277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440622"/>
            <a:ext cx="12192000" cy="212326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047641" y="3440622"/>
            <a:ext cx="4096719" cy="2417736"/>
          </a:xfrm>
          <a:prstGeom prst="rect">
            <a:avLst/>
          </a:prstGeom>
          <a:solidFill>
            <a:schemeClr val="accent4"/>
          </a:solidFill>
          <a:ln>
            <a:noFill/>
          </a:ln>
          <a:effectLst>
            <a:outerShdw blurRad="139700" dist="38100" dir="5400000" sx="102000" sy="102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44349" y="2095602"/>
            <a:ext cx="7503303" cy="671851"/>
          </a:xfrm>
          <a:prstGeom prst="rect">
            <a:avLst/>
          </a:prstGeom>
          <a:noFill/>
        </p:spPr>
        <p:txBody>
          <a:bodyPr wrap="square" rtlCol="0">
            <a:spAutoFit/>
          </a:bodyPr>
          <a:lstStyle/>
          <a:p>
            <a:pPr algn="ctr">
              <a:lnSpc>
                <a:spcPct val="150000"/>
              </a:lnSpc>
            </a:pPr>
            <a:r>
              <a:rPr lang="en-US" sz="2800" dirty="0">
                <a:solidFill>
                  <a:schemeClr val="tx1">
                    <a:lumMod val="65000"/>
                    <a:lumOff val="35000"/>
                  </a:schemeClr>
                </a:solidFill>
              </a:rPr>
              <a:t>There are three parts of our project. </a:t>
            </a:r>
          </a:p>
        </p:txBody>
      </p:sp>
      <p:sp>
        <p:nvSpPr>
          <p:cNvPr id="5" name="TextBox 4"/>
          <p:cNvSpPr txBox="1"/>
          <p:nvPr/>
        </p:nvSpPr>
        <p:spPr>
          <a:xfrm>
            <a:off x="3062949" y="320663"/>
            <a:ext cx="6065006" cy="1015663"/>
          </a:xfrm>
          <a:prstGeom prst="rect">
            <a:avLst/>
          </a:prstGeom>
          <a:noFill/>
        </p:spPr>
        <p:txBody>
          <a:bodyPr wrap="square" rtlCol="0">
            <a:spAutoFit/>
          </a:bodyPr>
          <a:lstStyle/>
          <a:p>
            <a:pPr algn="ctr"/>
            <a:r>
              <a:rPr lang="en-US" sz="6000" b="1" spc="-300" dirty="0"/>
              <a:t>System Introduction</a:t>
            </a:r>
            <a:endParaRPr lang="en-US" sz="4800" b="1" spc="-300" dirty="0"/>
          </a:p>
        </p:txBody>
      </p:sp>
      <p:grpSp>
        <p:nvGrpSpPr>
          <p:cNvPr id="9" name="Group 8"/>
          <p:cNvGrpSpPr/>
          <p:nvPr/>
        </p:nvGrpSpPr>
        <p:grpSpPr>
          <a:xfrm>
            <a:off x="665136" y="3816837"/>
            <a:ext cx="2717369" cy="1355873"/>
            <a:chOff x="665136" y="3816837"/>
            <a:chExt cx="2717369" cy="1355873"/>
          </a:xfrm>
        </p:grpSpPr>
        <p:sp>
          <p:nvSpPr>
            <p:cNvPr id="6" name="Rectangle 5"/>
            <p:cNvSpPr/>
            <p:nvPr/>
          </p:nvSpPr>
          <p:spPr>
            <a:xfrm>
              <a:off x="665136" y="4649490"/>
              <a:ext cx="2717369" cy="523220"/>
            </a:xfrm>
            <a:prstGeom prst="rect">
              <a:avLst/>
            </a:prstGeom>
          </p:spPr>
          <p:txBody>
            <a:bodyPr wrap="square">
              <a:spAutoFit/>
            </a:bodyPr>
            <a:lstStyle/>
            <a:p>
              <a:pPr algn="ctr"/>
              <a:r>
                <a:rPr lang="en-US" sz="2800" dirty="0">
                  <a:solidFill>
                    <a:schemeClr val="bg1"/>
                  </a:solidFill>
                </a:rPr>
                <a:t>Mechanical</a:t>
              </a:r>
            </a:p>
          </p:txBody>
        </p:sp>
        <p:grpSp>
          <p:nvGrpSpPr>
            <p:cNvPr id="10" name="Group 4"/>
            <p:cNvGrpSpPr>
              <a:grpSpLocks noChangeAspect="1"/>
            </p:cNvGrpSpPr>
            <p:nvPr/>
          </p:nvGrpSpPr>
          <p:grpSpPr bwMode="auto">
            <a:xfrm>
              <a:off x="1759556" y="3816837"/>
              <a:ext cx="528530" cy="685419"/>
              <a:chOff x="-1" y="787"/>
              <a:chExt cx="1361" cy="1765"/>
            </a:xfrm>
            <a:solidFill>
              <a:schemeClr val="accent5"/>
            </a:solidFill>
            <a:effectLst>
              <a:outerShdw blurRad="50800" dist="38100" dir="5400000" algn="t" rotWithShape="0">
                <a:prstClr val="black">
                  <a:alpha val="40000"/>
                </a:prstClr>
              </a:outerShdw>
            </a:effectLst>
          </p:grpSpPr>
          <p:sp>
            <p:nvSpPr>
              <p:cNvPr id="13" name="Freeform 6"/>
              <p:cNvSpPr>
                <a:spLocks noEditPoints="1"/>
              </p:cNvSpPr>
              <p:nvPr/>
            </p:nvSpPr>
            <p:spPr bwMode="auto">
              <a:xfrm>
                <a:off x="349" y="787"/>
                <a:ext cx="1011" cy="1009"/>
              </a:xfrm>
              <a:custGeom>
                <a:avLst/>
                <a:gdLst>
                  <a:gd name="T0" fmla="*/ 1402 w 2023"/>
                  <a:gd name="T1" fmla="*/ 431 h 2020"/>
                  <a:gd name="T2" fmla="*/ 252 w 2023"/>
                  <a:gd name="T3" fmla="*/ 1579 h 2020"/>
                  <a:gd name="T4" fmla="*/ 185 w 2023"/>
                  <a:gd name="T5" fmla="*/ 1836 h 2020"/>
                  <a:gd name="T6" fmla="*/ 441 w 2023"/>
                  <a:gd name="T7" fmla="*/ 1769 h 2020"/>
                  <a:gd name="T8" fmla="*/ 1592 w 2023"/>
                  <a:gd name="T9" fmla="*/ 620 h 2020"/>
                  <a:gd name="T10" fmla="*/ 1402 w 2023"/>
                  <a:gd name="T11" fmla="*/ 431 h 2020"/>
                  <a:gd name="T12" fmla="*/ 1648 w 2023"/>
                  <a:gd name="T13" fmla="*/ 186 h 2020"/>
                  <a:gd name="T14" fmla="*/ 1511 w 2023"/>
                  <a:gd name="T15" fmla="*/ 322 h 2020"/>
                  <a:gd name="T16" fmla="*/ 1700 w 2023"/>
                  <a:gd name="T17" fmla="*/ 512 h 2020"/>
                  <a:gd name="T18" fmla="*/ 1837 w 2023"/>
                  <a:gd name="T19" fmla="*/ 375 h 2020"/>
                  <a:gd name="T20" fmla="*/ 1648 w 2023"/>
                  <a:gd name="T21" fmla="*/ 186 h 2020"/>
                  <a:gd name="T22" fmla="*/ 1648 w 2023"/>
                  <a:gd name="T23" fmla="*/ 0 h 2020"/>
                  <a:gd name="T24" fmla="*/ 1668 w 2023"/>
                  <a:gd name="T25" fmla="*/ 3 h 2020"/>
                  <a:gd name="T26" fmla="*/ 1686 w 2023"/>
                  <a:gd name="T27" fmla="*/ 10 h 2020"/>
                  <a:gd name="T28" fmla="*/ 1703 w 2023"/>
                  <a:gd name="T29" fmla="*/ 23 h 2020"/>
                  <a:gd name="T30" fmla="*/ 2000 w 2023"/>
                  <a:gd name="T31" fmla="*/ 321 h 2020"/>
                  <a:gd name="T32" fmla="*/ 2013 w 2023"/>
                  <a:gd name="T33" fmla="*/ 337 h 2020"/>
                  <a:gd name="T34" fmla="*/ 2021 w 2023"/>
                  <a:gd name="T35" fmla="*/ 356 h 2020"/>
                  <a:gd name="T36" fmla="*/ 2023 w 2023"/>
                  <a:gd name="T37" fmla="*/ 375 h 2020"/>
                  <a:gd name="T38" fmla="*/ 2021 w 2023"/>
                  <a:gd name="T39" fmla="*/ 394 h 2020"/>
                  <a:gd name="T40" fmla="*/ 2013 w 2023"/>
                  <a:gd name="T41" fmla="*/ 413 h 2020"/>
                  <a:gd name="T42" fmla="*/ 2000 w 2023"/>
                  <a:gd name="T43" fmla="*/ 430 h 2020"/>
                  <a:gd name="T44" fmla="*/ 1755 w 2023"/>
                  <a:gd name="T45" fmla="*/ 674 h 2020"/>
                  <a:gd name="T46" fmla="*/ 1755 w 2023"/>
                  <a:gd name="T47" fmla="*/ 675 h 2020"/>
                  <a:gd name="T48" fmla="*/ 1755 w 2023"/>
                  <a:gd name="T49" fmla="*/ 675 h 2020"/>
                  <a:gd name="T50" fmla="*/ 535 w 2023"/>
                  <a:gd name="T51" fmla="*/ 1893 h 2020"/>
                  <a:gd name="T52" fmla="*/ 519 w 2023"/>
                  <a:gd name="T53" fmla="*/ 1906 h 2020"/>
                  <a:gd name="T54" fmla="*/ 501 w 2023"/>
                  <a:gd name="T55" fmla="*/ 1913 h 2020"/>
                  <a:gd name="T56" fmla="*/ 96 w 2023"/>
                  <a:gd name="T57" fmla="*/ 2017 h 2020"/>
                  <a:gd name="T58" fmla="*/ 78 w 2023"/>
                  <a:gd name="T59" fmla="*/ 2020 h 2020"/>
                  <a:gd name="T60" fmla="*/ 58 w 2023"/>
                  <a:gd name="T61" fmla="*/ 2017 h 2020"/>
                  <a:gd name="T62" fmla="*/ 39 w 2023"/>
                  <a:gd name="T63" fmla="*/ 2010 h 2020"/>
                  <a:gd name="T64" fmla="*/ 23 w 2023"/>
                  <a:gd name="T65" fmla="*/ 1997 h 2020"/>
                  <a:gd name="T66" fmla="*/ 11 w 2023"/>
                  <a:gd name="T67" fmla="*/ 1981 h 2020"/>
                  <a:gd name="T68" fmla="*/ 4 w 2023"/>
                  <a:gd name="T69" fmla="*/ 1964 h 2020"/>
                  <a:gd name="T70" fmla="*/ 0 w 2023"/>
                  <a:gd name="T71" fmla="*/ 1943 h 2020"/>
                  <a:gd name="T72" fmla="*/ 3 w 2023"/>
                  <a:gd name="T73" fmla="*/ 1924 h 2020"/>
                  <a:gd name="T74" fmla="*/ 108 w 2023"/>
                  <a:gd name="T75" fmla="*/ 1521 h 2020"/>
                  <a:gd name="T76" fmla="*/ 116 w 2023"/>
                  <a:gd name="T77" fmla="*/ 1502 h 2020"/>
                  <a:gd name="T78" fmla="*/ 128 w 2023"/>
                  <a:gd name="T79" fmla="*/ 1486 h 2020"/>
                  <a:gd name="T80" fmla="*/ 1348 w 2023"/>
                  <a:gd name="T81" fmla="*/ 268 h 2020"/>
                  <a:gd name="T82" fmla="*/ 1348 w 2023"/>
                  <a:gd name="T83" fmla="*/ 268 h 2020"/>
                  <a:gd name="T84" fmla="*/ 1348 w 2023"/>
                  <a:gd name="T85" fmla="*/ 268 h 2020"/>
                  <a:gd name="T86" fmla="*/ 1594 w 2023"/>
                  <a:gd name="T87" fmla="*/ 23 h 2020"/>
                  <a:gd name="T88" fmla="*/ 1610 w 2023"/>
                  <a:gd name="T89" fmla="*/ 10 h 2020"/>
                  <a:gd name="T90" fmla="*/ 1628 w 2023"/>
                  <a:gd name="T91" fmla="*/ 3 h 2020"/>
                  <a:gd name="T92" fmla="*/ 1648 w 2023"/>
                  <a:gd name="T93" fmla="*/ 0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3" h="2020">
                    <a:moveTo>
                      <a:pt x="1402" y="431"/>
                    </a:moveTo>
                    <a:lnTo>
                      <a:pt x="252" y="1579"/>
                    </a:lnTo>
                    <a:lnTo>
                      <a:pt x="185" y="1836"/>
                    </a:lnTo>
                    <a:lnTo>
                      <a:pt x="441" y="1769"/>
                    </a:lnTo>
                    <a:lnTo>
                      <a:pt x="1592" y="620"/>
                    </a:lnTo>
                    <a:lnTo>
                      <a:pt x="1402" y="431"/>
                    </a:lnTo>
                    <a:close/>
                    <a:moveTo>
                      <a:pt x="1648" y="186"/>
                    </a:moveTo>
                    <a:lnTo>
                      <a:pt x="1511" y="322"/>
                    </a:lnTo>
                    <a:lnTo>
                      <a:pt x="1700" y="512"/>
                    </a:lnTo>
                    <a:lnTo>
                      <a:pt x="1837" y="375"/>
                    </a:lnTo>
                    <a:lnTo>
                      <a:pt x="1648" y="186"/>
                    </a:lnTo>
                    <a:close/>
                    <a:moveTo>
                      <a:pt x="1648" y="0"/>
                    </a:moveTo>
                    <a:lnTo>
                      <a:pt x="1668" y="3"/>
                    </a:lnTo>
                    <a:lnTo>
                      <a:pt x="1686" y="10"/>
                    </a:lnTo>
                    <a:lnTo>
                      <a:pt x="1703" y="23"/>
                    </a:lnTo>
                    <a:lnTo>
                      <a:pt x="2000" y="321"/>
                    </a:lnTo>
                    <a:lnTo>
                      <a:pt x="2013" y="337"/>
                    </a:lnTo>
                    <a:lnTo>
                      <a:pt x="2021" y="356"/>
                    </a:lnTo>
                    <a:lnTo>
                      <a:pt x="2023" y="375"/>
                    </a:lnTo>
                    <a:lnTo>
                      <a:pt x="2021" y="394"/>
                    </a:lnTo>
                    <a:lnTo>
                      <a:pt x="2013" y="413"/>
                    </a:lnTo>
                    <a:lnTo>
                      <a:pt x="2000" y="430"/>
                    </a:lnTo>
                    <a:lnTo>
                      <a:pt x="1755" y="674"/>
                    </a:lnTo>
                    <a:lnTo>
                      <a:pt x="1755" y="675"/>
                    </a:lnTo>
                    <a:lnTo>
                      <a:pt x="1755" y="675"/>
                    </a:lnTo>
                    <a:lnTo>
                      <a:pt x="535" y="1893"/>
                    </a:lnTo>
                    <a:lnTo>
                      <a:pt x="519" y="1906"/>
                    </a:lnTo>
                    <a:lnTo>
                      <a:pt x="501" y="1913"/>
                    </a:lnTo>
                    <a:lnTo>
                      <a:pt x="96" y="2017"/>
                    </a:lnTo>
                    <a:lnTo>
                      <a:pt x="78" y="2020"/>
                    </a:lnTo>
                    <a:lnTo>
                      <a:pt x="58" y="2017"/>
                    </a:lnTo>
                    <a:lnTo>
                      <a:pt x="39" y="2010"/>
                    </a:lnTo>
                    <a:lnTo>
                      <a:pt x="23" y="1997"/>
                    </a:lnTo>
                    <a:lnTo>
                      <a:pt x="11" y="1981"/>
                    </a:lnTo>
                    <a:lnTo>
                      <a:pt x="4" y="1964"/>
                    </a:lnTo>
                    <a:lnTo>
                      <a:pt x="0" y="1943"/>
                    </a:lnTo>
                    <a:lnTo>
                      <a:pt x="3" y="1924"/>
                    </a:lnTo>
                    <a:lnTo>
                      <a:pt x="108" y="1521"/>
                    </a:lnTo>
                    <a:lnTo>
                      <a:pt x="116" y="1502"/>
                    </a:lnTo>
                    <a:lnTo>
                      <a:pt x="128" y="1486"/>
                    </a:lnTo>
                    <a:lnTo>
                      <a:pt x="1348" y="268"/>
                    </a:lnTo>
                    <a:lnTo>
                      <a:pt x="1348" y="268"/>
                    </a:lnTo>
                    <a:lnTo>
                      <a:pt x="1348" y="268"/>
                    </a:lnTo>
                    <a:lnTo>
                      <a:pt x="1594" y="23"/>
                    </a:lnTo>
                    <a:lnTo>
                      <a:pt x="1610" y="10"/>
                    </a:lnTo>
                    <a:lnTo>
                      <a:pt x="1628" y="3"/>
                    </a:lnTo>
                    <a:lnTo>
                      <a:pt x="16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1" y="930"/>
                <a:ext cx="1361" cy="1622"/>
              </a:xfrm>
              <a:custGeom>
                <a:avLst/>
                <a:gdLst>
                  <a:gd name="T0" fmla="*/ 78 w 2721"/>
                  <a:gd name="T1" fmla="*/ 0 h 3243"/>
                  <a:gd name="T2" fmla="*/ 1578 w 2721"/>
                  <a:gd name="T3" fmla="*/ 0 h 3243"/>
                  <a:gd name="T4" fmla="*/ 1599 w 2721"/>
                  <a:gd name="T5" fmla="*/ 2 h 3243"/>
                  <a:gd name="T6" fmla="*/ 1617 w 2721"/>
                  <a:gd name="T7" fmla="*/ 9 h 3243"/>
                  <a:gd name="T8" fmla="*/ 1632 w 2721"/>
                  <a:gd name="T9" fmla="*/ 21 h 3243"/>
                  <a:gd name="T10" fmla="*/ 1645 w 2721"/>
                  <a:gd name="T11" fmla="*/ 37 h 3243"/>
                  <a:gd name="T12" fmla="*/ 1652 w 2721"/>
                  <a:gd name="T13" fmla="*/ 56 h 3243"/>
                  <a:gd name="T14" fmla="*/ 1655 w 2721"/>
                  <a:gd name="T15" fmla="*/ 76 h 3243"/>
                  <a:gd name="T16" fmla="*/ 1652 w 2721"/>
                  <a:gd name="T17" fmla="*/ 97 h 3243"/>
                  <a:gd name="T18" fmla="*/ 1645 w 2721"/>
                  <a:gd name="T19" fmla="*/ 115 h 3243"/>
                  <a:gd name="T20" fmla="*/ 1632 w 2721"/>
                  <a:gd name="T21" fmla="*/ 130 h 3243"/>
                  <a:gd name="T22" fmla="*/ 1617 w 2721"/>
                  <a:gd name="T23" fmla="*/ 142 h 3243"/>
                  <a:gd name="T24" fmla="*/ 1599 w 2721"/>
                  <a:gd name="T25" fmla="*/ 150 h 3243"/>
                  <a:gd name="T26" fmla="*/ 1578 w 2721"/>
                  <a:gd name="T27" fmla="*/ 153 h 3243"/>
                  <a:gd name="T28" fmla="*/ 154 w 2721"/>
                  <a:gd name="T29" fmla="*/ 153 h 3243"/>
                  <a:gd name="T30" fmla="*/ 154 w 2721"/>
                  <a:gd name="T31" fmla="*/ 3089 h 3243"/>
                  <a:gd name="T32" fmla="*/ 2568 w 2721"/>
                  <a:gd name="T33" fmla="*/ 3089 h 3243"/>
                  <a:gd name="T34" fmla="*/ 2568 w 2721"/>
                  <a:gd name="T35" fmla="*/ 621 h 3243"/>
                  <a:gd name="T36" fmla="*/ 2570 w 2721"/>
                  <a:gd name="T37" fmla="*/ 601 h 3243"/>
                  <a:gd name="T38" fmla="*/ 2577 w 2721"/>
                  <a:gd name="T39" fmla="*/ 583 h 3243"/>
                  <a:gd name="T40" fmla="*/ 2590 w 2721"/>
                  <a:gd name="T41" fmla="*/ 567 h 3243"/>
                  <a:gd name="T42" fmla="*/ 2605 w 2721"/>
                  <a:gd name="T43" fmla="*/ 555 h 3243"/>
                  <a:gd name="T44" fmla="*/ 2624 w 2721"/>
                  <a:gd name="T45" fmla="*/ 548 h 3243"/>
                  <a:gd name="T46" fmla="*/ 2644 w 2721"/>
                  <a:gd name="T47" fmla="*/ 544 h 3243"/>
                  <a:gd name="T48" fmla="*/ 2665 w 2721"/>
                  <a:gd name="T49" fmla="*/ 548 h 3243"/>
                  <a:gd name="T50" fmla="*/ 2683 w 2721"/>
                  <a:gd name="T51" fmla="*/ 555 h 3243"/>
                  <a:gd name="T52" fmla="*/ 2698 w 2721"/>
                  <a:gd name="T53" fmla="*/ 567 h 3243"/>
                  <a:gd name="T54" fmla="*/ 2711 w 2721"/>
                  <a:gd name="T55" fmla="*/ 583 h 3243"/>
                  <a:gd name="T56" fmla="*/ 2719 w 2721"/>
                  <a:gd name="T57" fmla="*/ 601 h 3243"/>
                  <a:gd name="T58" fmla="*/ 2721 w 2721"/>
                  <a:gd name="T59" fmla="*/ 621 h 3243"/>
                  <a:gd name="T60" fmla="*/ 2721 w 2721"/>
                  <a:gd name="T61" fmla="*/ 3166 h 3243"/>
                  <a:gd name="T62" fmla="*/ 2719 w 2721"/>
                  <a:gd name="T63" fmla="*/ 3187 h 3243"/>
                  <a:gd name="T64" fmla="*/ 2711 w 2721"/>
                  <a:gd name="T65" fmla="*/ 3205 h 3243"/>
                  <a:gd name="T66" fmla="*/ 2698 w 2721"/>
                  <a:gd name="T67" fmla="*/ 3220 h 3243"/>
                  <a:gd name="T68" fmla="*/ 2683 w 2721"/>
                  <a:gd name="T69" fmla="*/ 3232 h 3243"/>
                  <a:gd name="T70" fmla="*/ 2665 w 2721"/>
                  <a:gd name="T71" fmla="*/ 3241 h 3243"/>
                  <a:gd name="T72" fmla="*/ 2644 w 2721"/>
                  <a:gd name="T73" fmla="*/ 3243 h 3243"/>
                  <a:gd name="T74" fmla="*/ 78 w 2721"/>
                  <a:gd name="T75" fmla="*/ 3243 h 3243"/>
                  <a:gd name="T76" fmla="*/ 57 w 2721"/>
                  <a:gd name="T77" fmla="*/ 3241 h 3243"/>
                  <a:gd name="T78" fmla="*/ 39 w 2721"/>
                  <a:gd name="T79" fmla="*/ 3232 h 3243"/>
                  <a:gd name="T80" fmla="*/ 23 w 2721"/>
                  <a:gd name="T81" fmla="*/ 3220 h 3243"/>
                  <a:gd name="T82" fmla="*/ 11 w 2721"/>
                  <a:gd name="T83" fmla="*/ 3205 h 3243"/>
                  <a:gd name="T84" fmla="*/ 3 w 2721"/>
                  <a:gd name="T85" fmla="*/ 3187 h 3243"/>
                  <a:gd name="T86" fmla="*/ 0 w 2721"/>
                  <a:gd name="T87" fmla="*/ 3166 h 3243"/>
                  <a:gd name="T88" fmla="*/ 0 w 2721"/>
                  <a:gd name="T89" fmla="*/ 76 h 3243"/>
                  <a:gd name="T90" fmla="*/ 3 w 2721"/>
                  <a:gd name="T91" fmla="*/ 56 h 3243"/>
                  <a:gd name="T92" fmla="*/ 11 w 2721"/>
                  <a:gd name="T93" fmla="*/ 37 h 3243"/>
                  <a:gd name="T94" fmla="*/ 23 w 2721"/>
                  <a:gd name="T95" fmla="*/ 21 h 3243"/>
                  <a:gd name="T96" fmla="*/ 39 w 2721"/>
                  <a:gd name="T97" fmla="*/ 9 h 3243"/>
                  <a:gd name="T98" fmla="*/ 57 w 2721"/>
                  <a:gd name="T99" fmla="*/ 2 h 3243"/>
                  <a:gd name="T100" fmla="*/ 78 w 2721"/>
                  <a:gd name="T101" fmla="*/ 0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21" h="3243">
                    <a:moveTo>
                      <a:pt x="78" y="0"/>
                    </a:moveTo>
                    <a:lnTo>
                      <a:pt x="1578" y="0"/>
                    </a:lnTo>
                    <a:lnTo>
                      <a:pt x="1599" y="2"/>
                    </a:lnTo>
                    <a:lnTo>
                      <a:pt x="1617" y="9"/>
                    </a:lnTo>
                    <a:lnTo>
                      <a:pt x="1632" y="21"/>
                    </a:lnTo>
                    <a:lnTo>
                      <a:pt x="1645" y="37"/>
                    </a:lnTo>
                    <a:lnTo>
                      <a:pt x="1652" y="56"/>
                    </a:lnTo>
                    <a:lnTo>
                      <a:pt x="1655" y="76"/>
                    </a:lnTo>
                    <a:lnTo>
                      <a:pt x="1652" y="97"/>
                    </a:lnTo>
                    <a:lnTo>
                      <a:pt x="1645" y="115"/>
                    </a:lnTo>
                    <a:lnTo>
                      <a:pt x="1632" y="130"/>
                    </a:lnTo>
                    <a:lnTo>
                      <a:pt x="1617" y="142"/>
                    </a:lnTo>
                    <a:lnTo>
                      <a:pt x="1599" y="150"/>
                    </a:lnTo>
                    <a:lnTo>
                      <a:pt x="1578" y="153"/>
                    </a:lnTo>
                    <a:lnTo>
                      <a:pt x="154" y="153"/>
                    </a:lnTo>
                    <a:lnTo>
                      <a:pt x="154" y="3089"/>
                    </a:lnTo>
                    <a:lnTo>
                      <a:pt x="2568" y="3089"/>
                    </a:lnTo>
                    <a:lnTo>
                      <a:pt x="2568" y="621"/>
                    </a:lnTo>
                    <a:lnTo>
                      <a:pt x="2570" y="601"/>
                    </a:lnTo>
                    <a:lnTo>
                      <a:pt x="2577" y="583"/>
                    </a:lnTo>
                    <a:lnTo>
                      <a:pt x="2590" y="567"/>
                    </a:lnTo>
                    <a:lnTo>
                      <a:pt x="2605" y="555"/>
                    </a:lnTo>
                    <a:lnTo>
                      <a:pt x="2624" y="548"/>
                    </a:lnTo>
                    <a:lnTo>
                      <a:pt x="2644" y="544"/>
                    </a:lnTo>
                    <a:lnTo>
                      <a:pt x="2665" y="548"/>
                    </a:lnTo>
                    <a:lnTo>
                      <a:pt x="2683" y="555"/>
                    </a:lnTo>
                    <a:lnTo>
                      <a:pt x="2698" y="567"/>
                    </a:lnTo>
                    <a:lnTo>
                      <a:pt x="2711" y="583"/>
                    </a:lnTo>
                    <a:lnTo>
                      <a:pt x="2719" y="601"/>
                    </a:lnTo>
                    <a:lnTo>
                      <a:pt x="2721" y="621"/>
                    </a:lnTo>
                    <a:lnTo>
                      <a:pt x="2721" y="3166"/>
                    </a:lnTo>
                    <a:lnTo>
                      <a:pt x="2719" y="3187"/>
                    </a:lnTo>
                    <a:lnTo>
                      <a:pt x="2711" y="3205"/>
                    </a:lnTo>
                    <a:lnTo>
                      <a:pt x="2698" y="3220"/>
                    </a:lnTo>
                    <a:lnTo>
                      <a:pt x="2683" y="3232"/>
                    </a:lnTo>
                    <a:lnTo>
                      <a:pt x="2665" y="3241"/>
                    </a:lnTo>
                    <a:lnTo>
                      <a:pt x="2644" y="3243"/>
                    </a:lnTo>
                    <a:lnTo>
                      <a:pt x="78" y="3243"/>
                    </a:lnTo>
                    <a:lnTo>
                      <a:pt x="57" y="3241"/>
                    </a:lnTo>
                    <a:lnTo>
                      <a:pt x="39" y="3232"/>
                    </a:lnTo>
                    <a:lnTo>
                      <a:pt x="23" y="3220"/>
                    </a:lnTo>
                    <a:lnTo>
                      <a:pt x="11" y="3205"/>
                    </a:lnTo>
                    <a:lnTo>
                      <a:pt x="3" y="3187"/>
                    </a:lnTo>
                    <a:lnTo>
                      <a:pt x="0" y="3166"/>
                    </a:lnTo>
                    <a:lnTo>
                      <a:pt x="0" y="76"/>
                    </a:lnTo>
                    <a:lnTo>
                      <a:pt x="3" y="56"/>
                    </a:lnTo>
                    <a:lnTo>
                      <a:pt x="11" y="37"/>
                    </a:lnTo>
                    <a:lnTo>
                      <a:pt x="23" y="21"/>
                    </a:lnTo>
                    <a:lnTo>
                      <a:pt x="39" y="9"/>
                    </a:lnTo>
                    <a:lnTo>
                      <a:pt x="57" y="2"/>
                    </a:lnTo>
                    <a:lnTo>
                      <a:pt x="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p:cNvGrpSpPr/>
          <p:nvPr/>
        </p:nvGrpSpPr>
        <p:grpSpPr>
          <a:xfrm>
            <a:off x="8809495" y="3891892"/>
            <a:ext cx="2717369" cy="1372956"/>
            <a:chOff x="8809495" y="3891892"/>
            <a:chExt cx="2717369" cy="1372956"/>
          </a:xfrm>
        </p:grpSpPr>
        <p:sp>
          <p:nvSpPr>
            <p:cNvPr id="7" name="Rectangle 6"/>
            <p:cNvSpPr/>
            <p:nvPr/>
          </p:nvSpPr>
          <p:spPr>
            <a:xfrm>
              <a:off x="8809495" y="4741628"/>
              <a:ext cx="2717369" cy="523220"/>
            </a:xfrm>
            <a:prstGeom prst="rect">
              <a:avLst/>
            </a:prstGeom>
          </p:spPr>
          <p:txBody>
            <a:bodyPr wrap="square">
              <a:spAutoFit/>
            </a:bodyPr>
            <a:lstStyle/>
            <a:p>
              <a:pPr algn="ctr"/>
              <a:r>
                <a:rPr lang="en-US" sz="2800" dirty="0">
                  <a:solidFill>
                    <a:schemeClr val="bg1"/>
                  </a:solidFill>
                </a:rPr>
                <a:t>Application</a:t>
              </a:r>
            </a:p>
          </p:txBody>
        </p:sp>
        <p:grpSp>
          <p:nvGrpSpPr>
            <p:cNvPr id="16" name="Group 10"/>
            <p:cNvGrpSpPr>
              <a:grpSpLocks noChangeAspect="1"/>
            </p:cNvGrpSpPr>
            <p:nvPr/>
          </p:nvGrpSpPr>
          <p:grpSpPr bwMode="auto">
            <a:xfrm>
              <a:off x="9789144" y="3891892"/>
              <a:ext cx="758072" cy="757598"/>
              <a:chOff x="118" y="1047"/>
              <a:chExt cx="1598" cy="1597"/>
            </a:xfrm>
            <a:solidFill>
              <a:schemeClr val="accent5"/>
            </a:solidFill>
            <a:effectLst>
              <a:outerShdw blurRad="50800" dist="38100" dir="5400000" algn="t" rotWithShape="0">
                <a:prstClr val="black">
                  <a:alpha val="40000"/>
                </a:prstClr>
              </a:outerShdw>
            </a:effectLst>
          </p:grpSpPr>
          <p:sp>
            <p:nvSpPr>
              <p:cNvPr id="19" name="Freeform 12"/>
              <p:cNvSpPr>
                <a:spLocks/>
              </p:cNvSpPr>
              <p:nvPr/>
            </p:nvSpPr>
            <p:spPr bwMode="auto">
              <a:xfrm>
                <a:off x="118" y="1281"/>
                <a:ext cx="1363" cy="1363"/>
              </a:xfrm>
              <a:custGeom>
                <a:avLst/>
                <a:gdLst>
                  <a:gd name="T0" fmla="*/ 115 w 4091"/>
                  <a:gd name="T1" fmla="*/ 0 h 4087"/>
                  <a:gd name="T2" fmla="*/ 3053 w 4091"/>
                  <a:gd name="T3" fmla="*/ 0 h 4087"/>
                  <a:gd name="T4" fmla="*/ 3084 w 4091"/>
                  <a:gd name="T5" fmla="*/ 4 h 4087"/>
                  <a:gd name="T6" fmla="*/ 3112 w 4091"/>
                  <a:gd name="T7" fmla="*/ 16 h 4087"/>
                  <a:gd name="T8" fmla="*/ 3135 w 4091"/>
                  <a:gd name="T9" fmla="*/ 34 h 4087"/>
                  <a:gd name="T10" fmla="*/ 3153 w 4091"/>
                  <a:gd name="T11" fmla="*/ 57 h 4087"/>
                  <a:gd name="T12" fmla="*/ 3164 w 4091"/>
                  <a:gd name="T13" fmla="*/ 85 h 4087"/>
                  <a:gd name="T14" fmla="*/ 3169 w 4091"/>
                  <a:gd name="T15" fmla="*/ 116 h 4087"/>
                  <a:gd name="T16" fmla="*/ 3164 w 4091"/>
                  <a:gd name="T17" fmla="*/ 146 h 4087"/>
                  <a:gd name="T18" fmla="*/ 3153 w 4091"/>
                  <a:gd name="T19" fmla="*/ 173 h 4087"/>
                  <a:gd name="T20" fmla="*/ 3135 w 4091"/>
                  <a:gd name="T21" fmla="*/ 196 h 4087"/>
                  <a:gd name="T22" fmla="*/ 3112 w 4091"/>
                  <a:gd name="T23" fmla="*/ 215 h 4087"/>
                  <a:gd name="T24" fmla="*/ 3084 w 4091"/>
                  <a:gd name="T25" fmla="*/ 227 h 4087"/>
                  <a:gd name="T26" fmla="*/ 3053 w 4091"/>
                  <a:gd name="T27" fmla="*/ 230 h 4087"/>
                  <a:gd name="T28" fmla="*/ 231 w 4091"/>
                  <a:gd name="T29" fmla="*/ 230 h 4087"/>
                  <a:gd name="T30" fmla="*/ 231 w 4091"/>
                  <a:gd name="T31" fmla="*/ 3856 h 4087"/>
                  <a:gd name="T32" fmla="*/ 3860 w 4091"/>
                  <a:gd name="T33" fmla="*/ 3856 h 4087"/>
                  <a:gd name="T34" fmla="*/ 3860 w 4091"/>
                  <a:gd name="T35" fmla="*/ 977 h 4087"/>
                  <a:gd name="T36" fmla="*/ 3864 w 4091"/>
                  <a:gd name="T37" fmla="*/ 946 h 4087"/>
                  <a:gd name="T38" fmla="*/ 3876 w 4091"/>
                  <a:gd name="T39" fmla="*/ 918 h 4087"/>
                  <a:gd name="T40" fmla="*/ 3895 w 4091"/>
                  <a:gd name="T41" fmla="*/ 895 h 4087"/>
                  <a:gd name="T42" fmla="*/ 3917 w 4091"/>
                  <a:gd name="T43" fmla="*/ 877 h 4087"/>
                  <a:gd name="T44" fmla="*/ 3945 w 4091"/>
                  <a:gd name="T45" fmla="*/ 866 h 4087"/>
                  <a:gd name="T46" fmla="*/ 3976 w 4091"/>
                  <a:gd name="T47" fmla="*/ 861 h 4087"/>
                  <a:gd name="T48" fmla="*/ 4006 w 4091"/>
                  <a:gd name="T49" fmla="*/ 866 h 4087"/>
                  <a:gd name="T50" fmla="*/ 4034 w 4091"/>
                  <a:gd name="T51" fmla="*/ 877 h 4087"/>
                  <a:gd name="T52" fmla="*/ 4057 w 4091"/>
                  <a:gd name="T53" fmla="*/ 895 h 4087"/>
                  <a:gd name="T54" fmla="*/ 4075 w 4091"/>
                  <a:gd name="T55" fmla="*/ 918 h 4087"/>
                  <a:gd name="T56" fmla="*/ 4087 w 4091"/>
                  <a:gd name="T57" fmla="*/ 946 h 4087"/>
                  <a:gd name="T58" fmla="*/ 4091 w 4091"/>
                  <a:gd name="T59" fmla="*/ 977 h 4087"/>
                  <a:gd name="T60" fmla="*/ 4091 w 4091"/>
                  <a:gd name="T61" fmla="*/ 3972 h 4087"/>
                  <a:gd name="T62" fmla="*/ 4087 w 4091"/>
                  <a:gd name="T63" fmla="*/ 4002 h 4087"/>
                  <a:gd name="T64" fmla="*/ 4075 w 4091"/>
                  <a:gd name="T65" fmla="*/ 4030 h 4087"/>
                  <a:gd name="T66" fmla="*/ 4057 w 4091"/>
                  <a:gd name="T67" fmla="*/ 4052 h 4087"/>
                  <a:gd name="T68" fmla="*/ 4034 w 4091"/>
                  <a:gd name="T69" fmla="*/ 4071 h 4087"/>
                  <a:gd name="T70" fmla="*/ 4006 w 4091"/>
                  <a:gd name="T71" fmla="*/ 4083 h 4087"/>
                  <a:gd name="T72" fmla="*/ 3976 w 4091"/>
                  <a:gd name="T73" fmla="*/ 4087 h 4087"/>
                  <a:gd name="T74" fmla="*/ 115 w 4091"/>
                  <a:gd name="T75" fmla="*/ 4087 h 4087"/>
                  <a:gd name="T76" fmla="*/ 84 w 4091"/>
                  <a:gd name="T77" fmla="*/ 4083 h 4087"/>
                  <a:gd name="T78" fmla="*/ 57 w 4091"/>
                  <a:gd name="T79" fmla="*/ 4071 h 4087"/>
                  <a:gd name="T80" fmla="*/ 33 w 4091"/>
                  <a:gd name="T81" fmla="*/ 4052 h 4087"/>
                  <a:gd name="T82" fmla="*/ 16 w 4091"/>
                  <a:gd name="T83" fmla="*/ 4030 h 4087"/>
                  <a:gd name="T84" fmla="*/ 4 w 4091"/>
                  <a:gd name="T85" fmla="*/ 4002 h 4087"/>
                  <a:gd name="T86" fmla="*/ 0 w 4091"/>
                  <a:gd name="T87" fmla="*/ 3972 h 4087"/>
                  <a:gd name="T88" fmla="*/ 0 w 4091"/>
                  <a:gd name="T89" fmla="*/ 116 h 4087"/>
                  <a:gd name="T90" fmla="*/ 4 w 4091"/>
                  <a:gd name="T91" fmla="*/ 85 h 4087"/>
                  <a:gd name="T92" fmla="*/ 16 w 4091"/>
                  <a:gd name="T93" fmla="*/ 57 h 4087"/>
                  <a:gd name="T94" fmla="*/ 33 w 4091"/>
                  <a:gd name="T95" fmla="*/ 34 h 4087"/>
                  <a:gd name="T96" fmla="*/ 57 w 4091"/>
                  <a:gd name="T97" fmla="*/ 16 h 4087"/>
                  <a:gd name="T98" fmla="*/ 84 w 4091"/>
                  <a:gd name="T99" fmla="*/ 4 h 4087"/>
                  <a:gd name="T100" fmla="*/ 115 w 4091"/>
                  <a:gd name="T101" fmla="*/ 0 h 4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1" h="4087">
                    <a:moveTo>
                      <a:pt x="115" y="0"/>
                    </a:moveTo>
                    <a:lnTo>
                      <a:pt x="3053" y="0"/>
                    </a:lnTo>
                    <a:lnTo>
                      <a:pt x="3084" y="4"/>
                    </a:lnTo>
                    <a:lnTo>
                      <a:pt x="3112" y="16"/>
                    </a:lnTo>
                    <a:lnTo>
                      <a:pt x="3135" y="34"/>
                    </a:lnTo>
                    <a:lnTo>
                      <a:pt x="3153" y="57"/>
                    </a:lnTo>
                    <a:lnTo>
                      <a:pt x="3164" y="85"/>
                    </a:lnTo>
                    <a:lnTo>
                      <a:pt x="3169" y="116"/>
                    </a:lnTo>
                    <a:lnTo>
                      <a:pt x="3164" y="146"/>
                    </a:lnTo>
                    <a:lnTo>
                      <a:pt x="3153" y="173"/>
                    </a:lnTo>
                    <a:lnTo>
                      <a:pt x="3135" y="196"/>
                    </a:lnTo>
                    <a:lnTo>
                      <a:pt x="3112" y="215"/>
                    </a:lnTo>
                    <a:lnTo>
                      <a:pt x="3084" y="227"/>
                    </a:lnTo>
                    <a:lnTo>
                      <a:pt x="3053" y="230"/>
                    </a:lnTo>
                    <a:lnTo>
                      <a:pt x="231" y="230"/>
                    </a:lnTo>
                    <a:lnTo>
                      <a:pt x="231" y="3856"/>
                    </a:lnTo>
                    <a:lnTo>
                      <a:pt x="3860" y="3856"/>
                    </a:lnTo>
                    <a:lnTo>
                      <a:pt x="3860" y="977"/>
                    </a:lnTo>
                    <a:lnTo>
                      <a:pt x="3864" y="946"/>
                    </a:lnTo>
                    <a:lnTo>
                      <a:pt x="3876" y="918"/>
                    </a:lnTo>
                    <a:lnTo>
                      <a:pt x="3895" y="895"/>
                    </a:lnTo>
                    <a:lnTo>
                      <a:pt x="3917" y="877"/>
                    </a:lnTo>
                    <a:lnTo>
                      <a:pt x="3945" y="866"/>
                    </a:lnTo>
                    <a:lnTo>
                      <a:pt x="3976" y="861"/>
                    </a:lnTo>
                    <a:lnTo>
                      <a:pt x="4006" y="866"/>
                    </a:lnTo>
                    <a:lnTo>
                      <a:pt x="4034" y="877"/>
                    </a:lnTo>
                    <a:lnTo>
                      <a:pt x="4057" y="895"/>
                    </a:lnTo>
                    <a:lnTo>
                      <a:pt x="4075" y="918"/>
                    </a:lnTo>
                    <a:lnTo>
                      <a:pt x="4087" y="946"/>
                    </a:lnTo>
                    <a:lnTo>
                      <a:pt x="4091" y="977"/>
                    </a:lnTo>
                    <a:lnTo>
                      <a:pt x="4091" y="3972"/>
                    </a:lnTo>
                    <a:lnTo>
                      <a:pt x="4087" y="4002"/>
                    </a:lnTo>
                    <a:lnTo>
                      <a:pt x="4075" y="4030"/>
                    </a:lnTo>
                    <a:lnTo>
                      <a:pt x="4057" y="4052"/>
                    </a:lnTo>
                    <a:lnTo>
                      <a:pt x="4034" y="4071"/>
                    </a:lnTo>
                    <a:lnTo>
                      <a:pt x="4006" y="4083"/>
                    </a:lnTo>
                    <a:lnTo>
                      <a:pt x="3976" y="4087"/>
                    </a:lnTo>
                    <a:lnTo>
                      <a:pt x="115" y="4087"/>
                    </a:lnTo>
                    <a:lnTo>
                      <a:pt x="84" y="4083"/>
                    </a:lnTo>
                    <a:lnTo>
                      <a:pt x="57" y="4071"/>
                    </a:lnTo>
                    <a:lnTo>
                      <a:pt x="33" y="4052"/>
                    </a:lnTo>
                    <a:lnTo>
                      <a:pt x="16" y="4030"/>
                    </a:lnTo>
                    <a:lnTo>
                      <a:pt x="4" y="4002"/>
                    </a:lnTo>
                    <a:lnTo>
                      <a:pt x="0" y="3972"/>
                    </a:lnTo>
                    <a:lnTo>
                      <a:pt x="0" y="116"/>
                    </a:lnTo>
                    <a:lnTo>
                      <a:pt x="4" y="85"/>
                    </a:lnTo>
                    <a:lnTo>
                      <a:pt x="16" y="57"/>
                    </a:lnTo>
                    <a:lnTo>
                      <a:pt x="33" y="34"/>
                    </a:lnTo>
                    <a:lnTo>
                      <a:pt x="57" y="16"/>
                    </a:lnTo>
                    <a:lnTo>
                      <a:pt x="84"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p:nvSpPr>
            <p:spPr bwMode="auto">
              <a:xfrm>
                <a:off x="315" y="1047"/>
                <a:ext cx="1401" cy="1120"/>
              </a:xfrm>
              <a:custGeom>
                <a:avLst/>
                <a:gdLst>
                  <a:gd name="T0" fmla="*/ 4101 w 4203"/>
                  <a:gd name="T1" fmla="*/ 0 h 3360"/>
                  <a:gd name="T2" fmla="*/ 4126 w 4203"/>
                  <a:gd name="T3" fmla="*/ 6 h 3360"/>
                  <a:gd name="T4" fmla="*/ 4149 w 4203"/>
                  <a:gd name="T5" fmla="*/ 16 h 3360"/>
                  <a:gd name="T6" fmla="*/ 4170 w 4203"/>
                  <a:gd name="T7" fmla="*/ 33 h 3360"/>
                  <a:gd name="T8" fmla="*/ 4186 w 4203"/>
                  <a:gd name="T9" fmla="*/ 54 h 3360"/>
                  <a:gd name="T10" fmla="*/ 4197 w 4203"/>
                  <a:gd name="T11" fmla="*/ 77 h 3360"/>
                  <a:gd name="T12" fmla="*/ 4203 w 4203"/>
                  <a:gd name="T13" fmla="*/ 102 h 3360"/>
                  <a:gd name="T14" fmla="*/ 4203 w 4203"/>
                  <a:gd name="T15" fmla="*/ 127 h 3360"/>
                  <a:gd name="T16" fmla="*/ 4197 w 4203"/>
                  <a:gd name="T17" fmla="*/ 152 h 3360"/>
                  <a:gd name="T18" fmla="*/ 4186 w 4203"/>
                  <a:gd name="T19" fmla="*/ 175 h 3360"/>
                  <a:gd name="T20" fmla="*/ 4170 w 4203"/>
                  <a:gd name="T21" fmla="*/ 196 h 3360"/>
                  <a:gd name="T22" fmla="*/ 1035 w 4203"/>
                  <a:gd name="T23" fmla="*/ 3326 h 3360"/>
                  <a:gd name="T24" fmla="*/ 1018 w 4203"/>
                  <a:gd name="T25" fmla="*/ 3341 h 3360"/>
                  <a:gd name="T26" fmla="*/ 997 w 4203"/>
                  <a:gd name="T27" fmla="*/ 3351 h 3360"/>
                  <a:gd name="T28" fmla="*/ 975 w 4203"/>
                  <a:gd name="T29" fmla="*/ 3359 h 3360"/>
                  <a:gd name="T30" fmla="*/ 953 w 4203"/>
                  <a:gd name="T31" fmla="*/ 3360 h 3360"/>
                  <a:gd name="T32" fmla="*/ 931 w 4203"/>
                  <a:gd name="T33" fmla="*/ 3359 h 3360"/>
                  <a:gd name="T34" fmla="*/ 911 w 4203"/>
                  <a:gd name="T35" fmla="*/ 3351 h 3360"/>
                  <a:gd name="T36" fmla="*/ 890 w 4203"/>
                  <a:gd name="T37" fmla="*/ 3341 h 3360"/>
                  <a:gd name="T38" fmla="*/ 873 w 4203"/>
                  <a:gd name="T39" fmla="*/ 3326 h 3360"/>
                  <a:gd name="T40" fmla="*/ 34 w 4203"/>
                  <a:gd name="T41" fmla="*/ 2488 h 3360"/>
                  <a:gd name="T42" fmla="*/ 17 w 4203"/>
                  <a:gd name="T43" fmla="*/ 2468 h 3360"/>
                  <a:gd name="T44" fmla="*/ 6 w 4203"/>
                  <a:gd name="T45" fmla="*/ 2445 h 3360"/>
                  <a:gd name="T46" fmla="*/ 0 w 4203"/>
                  <a:gd name="T47" fmla="*/ 2420 h 3360"/>
                  <a:gd name="T48" fmla="*/ 0 w 4203"/>
                  <a:gd name="T49" fmla="*/ 2395 h 3360"/>
                  <a:gd name="T50" fmla="*/ 6 w 4203"/>
                  <a:gd name="T51" fmla="*/ 2370 h 3360"/>
                  <a:gd name="T52" fmla="*/ 17 w 4203"/>
                  <a:gd name="T53" fmla="*/ 2347 h 3360"/>
                  <a:gd name="T54" fmla="*/ 34 w 4203"/>
                  <a:gd name="T55" fmla="*/ 2325 h 3360"/>
                  <a:gd name="T56" fmla="*/ 55 w 4203"/>
                  <a:gd name="T57" fmla="*/ 2309 h 3360"/>
                  <a:gd name="T58" fmla="*/ 78 w 4203"/>
                  <a:gd name="T59" fmla="*/ 2298 h 3360"/>
                  <a:gd name="T60" fmla="*/ 103 w 4203"/>
                  <a:gd name="T61" fmla="*/ 2293 h 3360"/>
                  <a:gd name="T62" fmla="*/ 128 w 4203"/>
                  <a:gd name="T63" fmla="*/ 2293 h 3360"/>
                  <a:gd name="T64" fmla="*/ 153 w 4203"/>
                  <a:gd name="T65" fmla="*/ 2298 h 3360"/>
                  <a:gd name="T66" fmla="*/ 176 w 4203"/>
                  <a:gd name="T67" fmla="*/ 2309 h 3360"/>
                  <a:gd name="T68" fmla="*/ 197 w 4203"/>
                  <a:gd name="T69" fmla="*/ 2325 h 3360"/>
                  <a:gd name="T70" fmla="*/ 953 w 4203"/>
                  <a:gd name="T71" fmla="*/ 3082 h 3360"/>
                  <a:gd name="T72" fmla="*/ 4007 w 4203"/>
                  <a:gd name="T73" fmla="*/ 33 h 3360"/>
                  <a:gd name="T74" fmla="*/ 4028 w 4203"/>
                  <a:gd name="T75" fmla="*/ 16 h 3360"/>
                  <a:gd name="T76" fmla="*/ 4051 w 4203"/>
                  <a:gd name="T77" fmla="*/ 6 h 3360"/>
                  <a:gd name="T78" fmla="*/ 4076 w 4203"/>
                  <a:gd name="T79" fmla="*/ 0 h 3360"/>
                  <a:gd name="T80" fmla="*/ 4101 w 4203"/>
                  <a:gd name="T81"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03" h="3360">
                    <a:moveTo>
                      <a:pt x="4101" y="0"/>
                    </a:moveTo>
                    <a:lnTo>
                      <a:pt x="4126" y="6"/>
                    </a:lnTo>
                    <a:lnTo>
                      <a:pt x="4149" y="16"/>
                    </a:lnTo>
                    <a:lnTo>
                      <a:pt x="4170" y="33"/>
                    </a:lnTo>
                    <a:lnTo>
                      <a:pt x="4186" y="54"/>
                    </a:lnTo>
                    <a:lnTo>
                      <a:pt x="4197" y="77"/>
                    </a:lnTo>
                    <a:lnTo>
                      <a:pt x="4203" y="102"/>
                    </a:lnTo>
                    <a:lnTo>
                      <a:pt x="4203" y="127"/>
                    </a:lnTo>
                    <a:lnTo>
                      <a:pt x="4197" y="152"/>
                    </a:lnTo>
                    <a:lnTo>
                      <a:pt x="4186" y="175"/>
                    </a:lnTo>
                    <a:lnTo>
                      <a:pt x="4170" y="196"/>
                    </a:lnTo>
                    <a:lnTo>
                      <a:pt x="1035" y="3326"/>
                    </a:lnTo>
                    <a:lnTo>
                      <a:pt x="1018" y="3341"/>
                    </a:lnTo>
                    <a:lnTo>
                      <a:pt x="997" y="3351"/>
                    </a:lnTo>
                    <a:lnTo>
                      <a:pt x="975" y="3359"/>
                    </a:lnTo>
                    <a:lnTo>
                      <a:pt x="953" y="3360"/>
                    </a:lnTo>
                    <a:lnTo>
                      <a:pt x="931" y="3359"/>
                    </a:lnTo>
                    <a:lnTo>
                      <a:pt x="911" y="3351"/>
                    </a:lnTo>
                    <a:lnTo>
                      <a:pt x="890" y="3341"/>
                    </a:lnTo>
                    <a:lnTo>
                      <a:pt x="873" y="3326"/>
                    </a:lnTo>
                    <a:lnTo>
                      <a:pt x="34" y="2488"/>
                    </a:lnTo>
                    <a:lnTo>
                      <a:pt x="17" y="2468"/>
                    </a:lnTo>
                    <a:lnTo>
                      <a:pt x="6" y="2445"/>
                    </a:lnTo>
                    <a:lnTo>
                      <a:pt x="0" y="2420"/>
                    </a:lnTo>
                    <a:lnTo>
                      <a:pt x="0" y="2395"/>
                    </a:lnTo>
                    <a:lnTo>
                      <a:pt x="6" y="2370"/>
                    </a:lnTo>
                    <a:lnTo>
                      <a:pt x="17" y="2347"/>
                    </a:lnTo>
                    <a:lnTo>
                      <a:pt x="34" y="2325"/>
                    </a:lnTo>
                    <a:lnTo>
                      <a:pt x="55" y="2309"/>
                    </a:lnTo>
                    <a:lnTo>
                      <a:pt x="78" y="2298"/>
                    </a:lnTo>
                    <a:lnTo>
                      <a:pt x="103" y="2293"/>
                    </a:lnTo>
                    <a:lnTo>
                      <a:pt x="128" y="2293"/>
                    </a:lnTo>
                    <a:lnTo>
                      <a:pt x="153" y="2298"/>
                    </a:lnTo>
                    <a:lnTo>
                      <a:pt x="176" y="2309"/>
                    </a:lnTo>
                    <a:lnTo>
                      <a:pt x="197" y="2325"/>
                    </a:lnTo>
                    <a:lnTo>
                      <a:pt x="953" y="3082"/>
                    </a:lnTo>
                    <a:lnTo>
                      <a:pt x="4007" y="33"/>
                    </a:lnTo>
                    <a:lnTo>
                      <a:pt x="4028" y="16"/>
                    </a:lnTo>
                    <a:lnTo>
                      <a:pt x="4051" y="6"/>
                    </a:lnTo>
                    <a:lnTo>
                      <a:pt x="4076" y="0"/>
                    </a:lnTo>
                    <a:lnTo>
                      <a:pt x="4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4737316" y="3816837"/>
            <a:ext cx="2717369" cy="1864274"/>
            <a:chOff x="4737316" y="3816837"/>
            <a:chExt cx="2717369" cy="1864274"/>
          </a:xfrm>
        </p:grpSpPr>
        <p:sp>
          <p:nvSpPr>
            <p:cNvPr id="8" name="Rectangle 7"/>
            <p:cNvSpPr/>
            <p:nvPr/>
          </p:nvSpPr>
          <p:spPr>
            <a:xfrm>
              <a:off x="4737316" y="4850114"/>
              <a:ext cx="2717369" cy="830997"/>
            </a:xfrm>
            <a:prstGeom prst="rect">
              <a:avLst/>
            </a:prstGeom>
          </p:spPr>
          <p:txBody>
            <a:bodyPr wrap="square">
              <a:spAutoFit/>
            </a:bodyPr>
            <a:lstStyle/>
            <a:p>
              <a:pPr algn="ctr"/>
              <a:r>
                <a:rPr lang="en-US" sz="2400" dirty="0"/>
                <a:t>Data Read Write on the Web Server</a:t>
              </a:r>
            </a:p>
          </p:txBody>
        </p:sp>
        <p:grpSp>
          <p:nvGrpSpPr>
            <p:cNvPr id="22" name="Group 16"/>
            <p:cNvGrpSpPr>
              <a:grpSpLocks noChangeAspect="1"/>
            </p:cNvGrpSpPr>
            <p:nvPr/>
          </p:nvGrpSpPr>
          <p:grpSpPr bwMode="auto">
            <a:xfrm>
              <a:off x="5580667" y="3816837"/>
              <a:ext cx="1030665" cy="795553"/>
              <a:chOff x="-1235" y="753"/>
              <a:chExt cx="1885" cy="1455"/>
            </a:xfrm>
            <a:solidFill>
              <a:schemeClr val="tx2">
                <a:lumMod val="50000"/>
              </a:schemeClr>
            </a:solidFill>
          </p:grpSpPr>
          <p:sp>
            <p:nvSpPr>
              <p:cNvPr id="25" name="Freeform 18"/>
              <p:cNvSpPr>
                <a:spLocks/>
              </p:cNvSpPr>
              <p:nvPr/>
            </p:nvSpPr>
            <p:spPr bwMode="auto">
              <a:xfrm>
                <a:off x="-1235" y="753"/>
                <a:ext cx="1885" cy="1455"/>
              </a:xfrm>
              <a:custGeom>
                <a:avLst/>
                <a:gdLst>
                  <a:gd name="T0" fmla="*/ 2132 w 3770"/>
                  <a:gd name="T1" fmla="*/ 30 h 2911"/>
                  <a:gd name="T2" fmla="*/ 2428 w 3770"/>
                  <a:gd name="T3" fmla="*/ 157 h 2911"/>
                  <a:gd name="T4" fmla="*/ 2669 w 3770"/>
                  <a:gd name="T5" fmla="*/ 365 h 2911"/>
                  <a:gd name="T6" fmla="*/ 2835 w 3770"/>
                  <a:gd name="T7" fmla="*/ 639 h 2911"/>
                  <a:gd name="T8" fmla="*/ 2908 w 3770"/>
                  <a:gd name="T9" fmla="*/ 958 h 2911"/>
                  <a:gd name="T10" fmla="*/ 3214 w 3770"/>
                  <a:gd name="T11" fmla="*/ 1047 h 2911"/>
                  <a:gd name="T12" fmla="*/ 3468 w 3770"/>
                  <a:gd name="T13" fmla="*/ 1225 h 2911"/>
                  <a:gd name="T14" fmla="*/ 3654 w 3770"/>
                  <a:gd name="T15" fmla="*/ 1471 h 2911"/>
                  <a:gd name="T16" fmla="*/ 3756 w 3770"/>
                  <a:gd name="T17" fmla="*/ 1769 h 2911"/>
                  <a:gd name="T18" fmla="*/ 3758 w 3770"/>
                  <a:gd name="T19" fmla="*/ 2077 h 2911"/>
                  <a:gd name="T20" fmla="*/ 3675 w 3770"/>
                  <a:gd name="T21" fmla="*/ 2352 h 2911"/>
                  <a:gd name="T22" fmla="*/ 3513 w 3770"/>
                  <a:gd name="T23" fmla="*/ 2592 h 2911"/>
                  <a:gd name="T24" fmla="*/ 3370 w 3770"/>
                  <a:gd name="T25" fmla="*/ 2708 h 2911"/>
                  <a:gd name="T26" fmla="*/ 3299 w 3770"/>
                  <a:gd name="T27" fmla="*/ 2681 h 2911"/>
                  <a:gd name="T28" fmla="*/ 3286 w 3770"/>
                  <a:gd name="T29" fmla="*/ 2605 h 2911"/>
                  <a:gd name="T30" fmla="*/ 3408 w 3770"/>
                  <a:gd name="T31" fmla="*/ 2479 h 2911"/>
                  <a:gd name="T32" fmla="*/ 3549 w 3770"/>
                  <a:gd name="T33" fmla="*/ 2256 h 2911"/>
                  <a:gd name="T34" fmla="*/ 3613 w 3770"/>
                  <a:gd name="T35" fmla="*/ 1999 h 2911"/>
                  <a:gd name="T36" fmla="*/ 3584 w 3770"/>
                  <a:gd name="T37" fmla="*/ 1707 h 2911"/>
                  <a:gd name="T38" fmla="*/ 3457 w 3770"/>
                  <a:gd name="T39" fmla="*/ 1445 h 2911"/>
                  <a:gd name="T40" fmla="*/ 3250 w 3770"/>
                  <a:gd name="T41" fmla="*/ 1246 h 2911"/>
                  <a:gd name="T42" fmla="*/ 2982 w 3770"/>
                  <a:gd name="T43" fmla="*/ 1128 h 2911"/>
                  <a:gd name="T44" fmla="*/ 2793 w 3770"/>
                  <a:gd name="T45" fmla="*/ 1094 h 2911"/>
                  <a:gd name="T46" fmla="*/ 2757 w 3770"/>
                  <a:gd name="T47" fmla="*/ 1029 h 2911"/>
                  <a:gd name="T48" fmla="*/ 2742 w 3770"/>
                  <a:gd name="T49" fmla="*/ 869 h 2911"/>
                  <a:gd name="T50" fmla="*/ 2637 w 3770"/>
                  <a:gd name="T51" fmla="*/ 585 h 2911"/>
                  <a:gd name="T52" fmla="*/ 2446 w 3770"/>
                  <a:gd name="T53" fmla="*/ 358 h 2911"/>
                  <a:gd name="T54" fmla="*/ 2188 w 3770"/>
                  <a:gd name="T55" fmla="*/ 208 h 2911"/>
                  <a:gd name="T56" fmla="*/ 1883 w 3770"/>
                  <a:gd name="T57" fmla="*/ 154 h 2911"/>
                  <a:gd name="T58" fmla="*/ 1578 w 3770"/>
                  <a:gd name="T59" fmla="*/ 208 h 2911"/>
                  <a:gd name="T60" fmla="*/ 1321 w 3770"/>
                  <a:gd name="T61" fmla="*/ 358 h 2911"/>
                  <a:gd name="T62" fmla="*/ 1129 w 3770"/>
                  <a:gd name="T63" fmla="*/ 585 h 2911"/>
                  <a:gd name="T64" fmla="*/ 1024 w 3770"/>
                  <a:gd name="T65" fmla="*/ 868 h 2911"/>
                  <a:gd name="T66" fmla="*/ 1007 w 3770"/>
                  <a:gd name="T67" fmla="*/ 1049 h 2911"/>
                  <a:gd name="T68" fmla="*/ 956 w 3770"/>
                  <a:gd name="T69" fmla="*/ 1102 h 2911"/>
                  <a:gd name="T70" fmla="*/ 715 w 3770"/>
                  <a:gd name="T71" fmla="*/ 1148 h 2911"/>
                  <a:gd name="T72" fmla="*/ 460 w 3770"/>
                  <a:gd name="T73" fmla="*/ 1289 h 2911"/>
                  <a:gd name="T74" fmla="*/ 271 w 3770"/>
                  <a:gd name="T75" fmla="*/ 1506 h 2911"/>
                  <a:gd name="T76" fmla="*/ 167 w 3770"/>
                  <a:gd name="T77" fmla="*/ 1779 h 2911"/>
                  <a:gd name="T78" fmla="*/ 167 w 3770"/>
                  <a:gd name="T79" fmla="*/ 2079 h 2911"/>
                  <a:gd name="T80" fmla="*/ 267 w 3770"/>
                  <a:gd name="T81" fmla="*/ 2348 h 2911"/>
                  <a:gd name="T82" fmla="*/ 449 w 3770"/>
                  <a:gd name="T83" fmla="*/ 2563 h 2911"/>
                  <a:gd name="T84" fmla="*/ 693 w 3770"/>
                  <a:gd name="T85" fmla="*/ 2706 h 2911"/>
                  <a:gd name="T86" fmla="*/ 982 w 3770"/>
                  <a:gd name="T87" fmla="*/ 2758 h 2911"/>
                  <a:gd name="T88" fmla="*/ 2528 w 3770"/>
                  <a:gd name="T89" fmla="*/ 2780 h 2911"/>
                  <a:gd name="T90" fmla="*/ 2549 w 3770"/>
                  <a:gd name="T91" fmla="*/ 2855 h 2911"/>
                  <a:gd name="T92" fmla="*/ 2495 w 3770"/>
                  <a:gd name="T93" fmla="*/ 2909 h 2911"/>
                  <a:gd name="T94" fmla="*/ 814 w 3770"/>
                  <a:gd name="T95" fmla="*/ 2897 h 2911"/>
                  <a:gd name="T96" fmla="*/ 510 w 3770"/>
                  <a:gd name="T97" fmla="*/ 2791 h 2911"/>
                  <a:gd name="T98" fmla="*/ 260 w 3770"/>
                  <a:gd name="T99" fmla="*/ 2595 h 2911"/>
                  <a:gd name="T100" fmla="*/ 85 w 3770"/>
                  <a:gd name="T101" fmla="*/ 2331 h 2911"/>
                  <a:gd name="T102" fmla="*/ 3 w 3770"/>
                  <a:gd name="T103" fmla="*/ 2015 h 2911"/>
                  <a:gd name="T104" fmla="*/ 30 w 3770"/>
                  <a:gd name="T105" fmla="*/ 1691 h 2911"/>
                  <a:gd name="T106" fmla="*/ 153 w 3770"/>
                  <a:gd name="T107" fmla="*/ 1405 h 2911"/>
                  <a:gd name="T108" fmla="*/ 357 w 3770"/>
                  <a:gd name="T109" fmla="*/ 1175 h 2911"/>
                  <a:gd name="T110" fmla="*/ 625 w 3770"/>
                  <a:gd name="T111" fmla="*/ 1018 h 2911"/>
                  <a:gd name="T112" fmla="*/ 866 w 3770"/>
                  <a:gd name="T113" fmla="*/ 876 h 2911"/>
                  <a:gd name="T114" fmla="*/ 966 w 3770"/>
                  <a:gd name="T115" fmla="*/ 566 h 2911"/>
                  <a:gd name="T116" fmla="*/ 1151 w 3770"/>
                  <a:gd name="T117" fmla="*/ 307 h 2911"/>
                  <a:gd name="T118" fmla="*/ 1407 w 3770"/>
                  <a:gd name="T119" fmla="*/ 117 h 2911"/>
                  <a:gd name="T120" fmla="*/ 1715 w 3770"/>
                  <a:gd name="T121" fmla="*/ 14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70" h="2911">
                    <a:moveTo>
                      <a:pt x="1883" y="0"/>
                    </a:moveTo>
                    <a:lnTo>
                      <a:pt x="1968" y="4"/>
                    </a:lnTo>
                    <a:lnTo>
                      <a:pt x="2052" y="14"/>
                    </a:lnTo>
                    <a:lnTo>
                      <a:pt x="2132" y="30"/>
                    </a:lnTo>
                    <a:lnTo>
                      <a:pt x="2211" y="53"/>
                    </a:lnTo>
                    <a:lnTo>
                      <a:pt x="2286" y="83"/>
                    </a:lnTo>
                    <a:lnTo>
                      <a:pt x="2360" y="117"/>
                    </a:lnTo>
                    <a:lnTo>
                      <a:pt x="2428" y="157"/>
                    </a:lnTo>
                    <a:lnTo>
                      <a:pt x="2495" y="202"/>
                    </a:lnTo>
                    <a:lnTo>
                      <a:pt x="2557" y="252"/>
                    </a:lnTo>
                    <a:lnTo>
                      <a:pt x="2615" y="307"/>
                    </a:lnTo>
                    <a:lnTo>
                      <a:pt x="2669" y="365"/>
                    </a:lnTo>
                    <a:lnTo>
                      <a:pt x="2718" y="428"/>
                    </a:lnTo>
                    <a:lnTo>
                      <a:pt x="2762" y="495"/>
                    </a:lnTo>
                    <a:lnTo>
                      <a:pt x="2801" y="566"/>
                    </a:lnTo>
                    <a:lnTo>
                      <a:pt x="2835" y="639"/>
                    </a:lnTo>
                    <a:lnTo>
                      <a:pt x="2862" y="714"/>
                    </a:lnTo>
                    <a:lnTo>
                      <a:pt x="2884" y="793"/>
                    </a:lnTo>
                    <a:lnTo>
                      <a:pt x="2900" y="875"/>
                    </a:lnTo>
                    <a:lnTo>
                      <a:pt x="2908" y="958"/>
                    </a:lnTo>
                    <a:lnTo>
                      <a:pt x="2988" y="972"/>
                    </a:lnTo>
                    <a:lnTo>
                      <a:pt x="3066" y="991"/>
                    </a:lnTo>
                    <a:lnTo>
                      <a:pt x="3142" y="1017"/>
                    </a:lnTo>
                    <a:lnTo>
                      <a:pt x="3214" y="1047"/>
                    </a:lnTo>
                    <a:lnTo>
                      <a:pt x="3283" y="1084"/>
                    </a:lnTo>
                    <a:lnTo>
                      <a:pt x="3348" y="1126"/>
                    </a:lnTo>
                    <a:lnTo>
                      <a:pt x="3410" y="1173"/>
                    </a:lnTo>
                    <a:lnTo>
                      <a:pt x="3468" y="1225"/>
                    </a:lnTo>
                    <a:lnTo>
                      <a:pt x="3522" y="1280"/>
                    </a:lnTo>
                    <a:lnTo>
                      <a:pt x="3572" y="1339"/>
                    </a:lnTo>
                    <a:lnTo>
                      <a:pt x="3615" y="1403"/>
                    </a:lnTo>
                    <a:lnTo>
                      <a:pt x="3654" y="1471"/>
                    </a:lnTo>
                    <a:lnTo>
                      <a:pt x="3688" y="1541"/>
                    </a:lnTo>
                    <a:lnTo>
                      <a:pt x="3717" y="1614"/>
                    </a:lnTo>
                    <a:lnTo>
                      <a:pt x="3739" y="1690"/>
                    </a:lnTo>
                    <a:lnTo>
                      <a:pt x="3756" y="1769"/>
                    </a:lnTo>
                    <a:lnTo>
                      <a:pt x="3766" y="1849"/>
                    </a:lnTo>
                    <a:lnTo>
                      <a:pt x="3770" y="1931"/>
                    </a:lnTo>
                    <a:lnTo>
                      <a:pt x="3766" y="2004"/>
                    </a:lnTo>
                    <a:lnTo>
                      <a:pt x="3758" y="2077"/>
                    </a:lnTo>
                    <a:lnTo>
                      <a:pt x="3744" y="2149"/>
                    </a:lnTo>
                    <a:lnTo>
                      <a:pt x="3726" y="2218"/>
                    </a:lnTo>
                    <a:lnTo>
                      <a:pt x="3703" y="2286"/>
                    </a:lnTo>
                    <a:lnTo>
                      <a:pt x="3675" y="2352"/>
                    </a:lnTo>
                    <a:lnTo>
                      <a:pt x="3641" y="2416"/>
                    </a:lnTo>
                    <a:lnTo>
                      <a:pt x="3604" y="2477"/>
                    </a:lnTo>
                    <a:lnTo>
                      <a:pt x="3560" y="2536"/>
                    </a:lnTo>
                    <a:lnTo>
                      <a:pt x="3513" y="2592"/>
                    </a:lnTo>
                    <a:lnTo>
                      <a:pt x="3463" y="2643"/>
                    </a:lnTo>
                    <a:lnTo>
                      <a:pt x="3407" y="2692"/>
                    </a:lnTo>
                    <a:lnTo>
                      <a:pt x="3389" y="2703"/>
                    </a:lnTo>
                    <a:lnTo>
                      <a:pt x="3370" y="2708"/>
                    </a:lnTo>
                    <a:lnTo>
                      <a:pt x="3350" y="2708"/>
                    </a:lnTo>
                    <a:lnTo>
                      <a:pt x="3331" y="2704"/>
                    </a:lnTo>
                    <a:lnTo>
                      <a:pt x="3314" y="2695"/>
                    </a:lnTo>
                    <a:lnTo>
                      <a:pt x="3299" y="2681"/>
                    </a:lnTo>
                    <a:lnTo>
                      <a:pt x="3287" y="2664"/>
                    </a:lnTo>
                    <a:lnTo>
                      <a:pt x="3282" y="2644"/>
                    </a:lnTo>
                    <a:lnTo>
                      <a:pt x="3282" y="2625"/>
                    </a:lnTo>
                    <a:lnTo>
                      <a:pt x="3286" y="2605"/>
                    </a:lnTo>
                    <a:lnTo>
                      <a:pt x="3295" y="2588"/>
                    </a:lnTo>
                    <a:lnTo>
                      <a:pt x="3309" y="2572"/>
                    </a:lnTo>
                    <a:lnTo>
                      <a:pt x="3361" y="2528"/>
                    </a:lnTo>
                    <a:lnTo>
                      <a:pt x="3408" y="2479"/>
                    </a:lnTo>
                    <a:lnTo>
                      <a:pt x="3450" y="2428"/>
                    </a:lnTo>
                    <a:lnTo>
                      <a:pt x="3488" y="2373"/>
                    </a:lnTo>
                    <a:lnTo>
                      <a:pt x="3521" y="2316"/>
                    </a:lnTo>
                    <a:lnTo>
                      <a:pt x="3549" y="2256"/>
                    </a:lnTo>
                    <a:lnTo>
                      <a:pt x="3573" y="2194"/>
                    </a:lnTo>
                    <a:lnTo>
                      <a:pt x="3591" y="2130"/>
                    </a:lnTo>
                    <a:lnTo>
                      <a:pt x="3605" y="2065"/>
                    </a:lnTo>
                    <a:lnTo>
                      <a:pt x="3613" y="1999"/>
                    </a:lnTo>
                    <a:lnTo>
                      <a:pt x="3615" y="1931"/>
                    </a:lnTo>
                    <a:lnTo>
                      <a:pt x="3612" y="1854"/>
                    </a:lnTo>
                    <a:lnTo>
                      <a:pt x="3601" y="1779"/>
                    </a:lnTo>
                    <a:lnTo>
                      <a:pt x="3584" y="1707"/>
                    </a:lnTo>
                    <a:lnTo>
                      <a:pt x="3561" y="1636"/>
                    </a:lnTo>
                    <a:lnTo>
                      <a:pt x="3533" y="1569"/>
                    </a:lnTo>
                    <a:lnTo>
                      <a:pt x="3497" y="1505"/>
                    </a:lnTo>
                    <a:lnTo>
                      <a:pt x="3457" y="1445"/>
                    </a:lnTo>
                    <a:lnTo>
                      <a:pt x="3412" y="1389"/>
                    </a:lnTo>
                    <a:lnTo>
                      <a:pt x="3362" y="1336"/>
                    </a:lnTo>
                    <a:lnTo>
                      <a:pt x="3308" y="1288"/>
                    </a:lnTo>
                    <a:lnTo>
                      <a:pt x="3250" y="1246"/>
                    </a:lnTo>
                    <a:lnTo>
                      <a:pt x="3188" y="1207"/>
                    </a:lnTo>
                    <a:lnTo>
                      <a:pt x="3121" y="1175"/>
                    </a:lnTo>
                    <a:lnTo>
                      <a:pt x="3053" y="1148"/>
                    </a:lnTo>
                    <a:lnTo>
                      <a:pt x="2982" y="1128"/>
                    </a:lnTo>
                    <a:lnTo>
                      <a:pt x="2907" y="1113"/>
                    </a:lnTo>
                    <a:lnTo>
                      <a:pt x="2830" y="1106"/>
                    </a:lnTo>
                    <a:lnTo>
                      <a:pt x="2811" y="1102"/>
                    </a:lnTo>
                    <a:lnTo>
                      <a:pt x="2793" y="1094"/>
                    </a:lnTo>
                    <a:lnTo>
                      <a:pt x="2778" y="1082"/>
                    </a:lnTo>
                    <a:lnTo>
                      <a:pt x="2767" y="1067"/>
                    </a:lnTo>
                    <a:lnTo>
                      <a:pt x="2759" y="1049"/>
                    </a:lnTo>
                    <a:lnTo>
                      <a:pt x="2757" y="1029"/>
                    </a:lnTo>
                    <a:lnTo>
                      <a:pt x="2757" y="1027"/>
                    </a:lnTo>
                    <a:lnTo>
                      <a:pt x="2757" y="1025"/>
                    </a:lnTo>
                    <a:lnTo>
                      <a:pt x="2754" y="946"/>
                    </a:lnTo>
                    <a:lnTo>
                      <a:pt x="2742" y="869"/>
                    </a:lnTo>
                    <a:lnTo>
                      <a:pt x="2725" y="793"/>
                    </a:lnTo>
                    <a:lnTo>
                      <a:pt x="2702" y="721"/>
                    </a:lnTo>
                    <a:lnTo>
                      <a:pt x="2672" y="651"/>
                    </a:lnTo>
                    <a:lnTo>
                      <a:pt x="2637" y="585"/>
                    </a:lnTo>
                    <a:lnTo>
                      <a:pt x="2597" y="522"/>
                    </a:lnTo>
                    <a:lnTo>
                      <a:pt x="2551" y="464"/>
                    </a:lnTo>
                    <a:lnTo>
                      <a:pt x="2501" y="409"/>
                    </a:lnTo>
                    <a:lnTo>
                      <a:pt x="2446" y="358"/>
                    </a:lnTo>
                    <a:lnTo>
                      <a:pt x="2386" y="313"/>
                    </a:lnTo>
                    <a:lnTo>
                      <a:pt x="2323" y="273"/>
                    </a:lnTo>
                    <a:lnTo>
                      <a:pt x="2257" y="237"/>
                    </a:lnTo>
                    <a:lnTo>
                      <a:pt x="2188" y="208"/>
                    </a:lnTo>
                    <a:lnTo>
                      <a:pt x="2115" y="184"/>
                    </a:lnTo>
                    <a:lnTo>
                      <a:pt x="2040" y="167"/>
                    </a:lnTo>
                    <a:lnTo>
                      <a:pt x="1962" y="157"/>
                    </a:lnTo>
                    <a:lnTo>
                      <a:pt x="1883" y="154"/>
                    </a:lnTo>
                    <a:lnTo>
                      <a:pt x="1804" y="157"/>
                    </a:lnTo>
                    <a:lnTo>
                      <a:pt x="1726" y="167"/>
                    </a:lnTo>
                    <a:lnTo>
                      <a:pt x="1652" y="184"/>
                    </a:lnTo>
                    <a:lnTo>
                      <a:pt x="1578" y="208"/>
                    </a:lnTo>
                    <a:lnTo>
                      <a:pt x="1510" y="237"/>
                    </a:lnTo>
                    <a:lnTo>
                      <a:pt x="1443" y="273"/>
                    </a:lnTo>
                    <a:lnTo>
                      <a:pt x="1380" y="313"/>
                    </a:lnTo>
                    <a:lnTo>
                      <a:pt x="1321" y="358"/>
                    </a:lnTo>
                    <a:lnTo>
                      <a:pt x="1266" y="409"/>
                    </a:lnTo>
                    <a:lnTo>
                      <a:pt x="1215" y="464"/>
                    </a:lnTo>
                    <a:lnTo>
                      <a:pt x="1170" y="522"/>
                    </a:lnTo>
                    <a:lnTo>
                      <a:pt x="1129" y="585"/>
                    </a:lnTo>
                    <a:lnTo>
                      <a:pt x="1094" y="651"/>
                    </a:lnTo>
                    <a:lnTo>
                      <a:pt x="1064" y="721"/>
                    </a:lnTo>
                    <a:lnTo>
                      <a:pt x="1041" y="793"/>
                    </a:lnTo>
                    <a:lnTo>
                      <a:pt x="1024" y="868"/>
                    </a:lnTo>
                    <a:lnTo>
                      <a:pt x="1013" y="946"/>
                    </a:lnTo>
                    <a:lnTo>
                      <a:pt x="1009" y="1025"/>
                    </a:lnTo>
                    <a:lnTo>
                      <a:pt x="1009" y="1029"/>
                    </a:lnTo>
                    <a:lnTo>
                      <a:pt x="1007" y="1049"/>
                    </a:lnTo>
                    <a:lnTo>
                      <a:pt x="1000" y="1067"/>
                    </a:lnTo>
                    <a:lnTo>
                      <a:pt x="989" y="1082"/>
                    </a:lnTo>
                    <a:lnTo>
                      <a:pt x="974" y="1094"/>
                    </a:lnTo>
                    <a:lnTo>
                      <a:pt x="956" y="1102"/>
                    </a:lnTo>
                    <a:lnTo>
                      <a:pt x="937" y="1106"/>
                    </a:lnTo>
                    <a:lnTo>
                      <a:pt x="860" y="1114"/>
                    </a:lnTo>
                    <a:lnTo>
                      <a:pt x="786" y="1128"/>
                    </a:lnTo>
                    <a:lnTo>
                      <a:pt x="715" y="1148"/>
                    </a:lnTo>
                    <a:lnTo>
                      <a:pt x="646" y="1176"/>
                    </a:lnTo>
                    <a:lnTo>
                      <a:pt x="581" y="1208"/>
                    </a:lnTo>
                    <a:lnTo>
                      <a:pt x="518" y="1246"/>
                    </a:lnTo>
                    <a:lnTo>
                      <a:pt x="460" y="1289"/>
                    </a:lnTo>
                    <a:lnTo>
                      <a:pt x="405" y="1337"/>
                    </a:lnTo>
                    <a:lnTo>
                      <a:pt x="356" y="1390"/>
                    </a:lnTo>
                    <a:lnTo>
                      <a:pt x="312" y="1446"/>
                    </a:lnTo>
                    <a:lnTo>
                      <a:pt x="271" y="1506"/>
                    </a:lnTo>
                    <a:lnTo>
                      <a:pt x="237" y="1571"/>
                    </a:lnTo>
                    <a:lnTo>
                      <a:pt x="207" y="1637"/>
                    </a:lnTo>
                    <a:lnTo>
                      <a:pt x="184" y="1707"/>
                    </a:lnTo>
                    <a:lnTo>
                      <a:pt x="167" y="1779"/>
                    </a:lnTo>
                    <a:lnTo>
                      <a:pt x="157" y="1854"/>
                    </a:lnTo>
                    <a:lnTo>
                      <a:pt x="153" y="1931"/>
                    </a:lnTo>
                    <a:lnTo>
                      <a:pt x="157" y="2006"/>
                    </a:lnTo>
                    <a:lnTo>
                      <a:pt x="167" y="2079"/>
                    </a:lnTo>
                    <a:lnTo>
                      <a:pt x="183" y="2151"/>
                    </a:lnTo>
                    <a:lnTo>
                      <a:pt x="206" y="2220"/>
                    </a:lnTo>
                    <a:lnTo>
                      <a:pt x="234" y="2285"/>
                    </a:lnTo>
                    <a:lnTo>
                      <a:pt x="267" y="2348"/>
                    </a:lnTo>
                    <a:lnTo>
                      <a:pt x="306" y="2407"/>
                    </a:lnTo>
                    <a:lnTo>
                      <a:pt x="348" y="2463"/>
                    </a:lnTo>
                    <a:lnTo>
                      <a:pt x="396" y="2515"/>
                    </a:lnTo>
                    <a:lnTo>
                      <a:pt x="449" y="2563"/>
                    </a:lnTo>
                    <a:lnTo>
                      <a:pt x="504" y="2606"/>
                    </a:lnTo>
                    <a:lnTo>
                      <a:pt x="564" y="2644"/>
                    </a:lnTo>
                    <a:lnTo>
                      <a:pt x="627" y="2679"/>
                    </a:lnTo>
                    <a:lnTo>
                      <a:pt x="693" y="2706"/>
                    </a:lnTo>
                    <a:lnTo>
                      <a:pt x="762" y="2728"/>
                    </a:lnTo>
                    <a:lnTo>
                      <a:pt x="833" y="2745"/>
                    </a:lnTo>
                    <a:lnTo>
                      <a:pt x="906" y="2754"/>
                    </a:lnTo>
                    <a:lnTo>
                      <a:pt x="982" y="2758"/>
                    </a:lnTo>
                    <a:lnTo>
                      <a:pt x="2474" y="2758"/>
                    </a:lnTo>
                    <a:lnTo>
                      <a:pt x="2495" y="2761"/>
                    </a:lnTo>
                    <a:lnTo>
                      <a:pt x="2513" y="2768"/>
                    </a:lnTo>
                    <a:lnTo>
                      <a:pt x="2528" y="2780"/>
                    </a:lnTo>
                    <a:lnTo>
                      <a:pt x="2541" y="2795"/>
                    </a:lnTo>
                    <a:lnTo>
                      <a:pt x="2549" y="2814"/>
                    </a:lnTo>
                    <a:lnTo>
                      <a:pt x="2551" y="2834"/>
                    </a:lnTo>
                    <a:lnTo>
                      <a:pt x="2549" y="2855"/>
                    </a:lnTo>
                    <a:lnTo>
                      <a:pt x="2541" y="2873"/>
                    </a:lnTo>
                    <a:lnTo>
                      <a:pt x="2528" y="2889"/>
                    </a:lnTo>
                    <a:lnTo>
                      <a:pt x="2513" y="2901"/>
                    </a:lnTo>
                    <a:lnTo>
                      <a:pt x="2495" y="2909"/>
                    </a:lnTo>
                    <a:lnTo>
                      <a:pt x="2474" y="2911"/>
                    </a:lnTo>
                    <a:lnTo>
                      <a:pt x="982" y="2911"/>
                    </a:lnTo>
                    <a:lnTo>
                      <a:pt x="897" y="2908"/>
                    </a:lnTo>
                    <a:lnTo>
                      <a:pt x="814" y="2897"/>
                    </a:lnTo>
                    <a:lnTo>
                      <a:pt x="734" y="2880"/>
                    </a:lnTo>
                    <a:lnTo>
                      <a:pt x="656" y="2856"/>
                    </a:lnTo>
                    <a:lnTo>
                      <a:pt x="582" y="2826"/>
                    </a:lnTo>
                    <a:lnTo>
                      <a:pt x="510" y="2791"/>
                    </a:lnTo>
                    <a:lnTo>
                      <a:pt x="441" y="2750"/>
                    </a:lnTo>
                    <a:lnTo>
                      <a:pt x="377" y="2703"/>
                    </a:lnTo>
                    <a:lnTo>
                      <a:pt x="316" y="2651"/>
                    </a:lnTo>
                    <a:lnTo>
                      <a:pt x="260" y="2595"/>
                    </a:lnTo>
                    <a:lnTo>
                      <a:pt x="208" y="2534"/>
                    </a:lnTo>
                    <a:lnTo>
                      <a:pt x="163" y="2470"/>
                    </a:lnTo>
                    <a:lnTo>
                      <a:pt x="121" y="2403"/>
                    </a:lnTo>
                    <a:lnTo>
                      <a:pt x="85" y="2331"/>
                    </a:lnTo>
                    <a:lnTo>
                      <a:pt x="55" y="2256"/>
                    </a:lnTo>
                    <a:lnTo>
                      <a:pt x="32" y="2178"/>
                    </a:lnTo>
                    <a:lnTo>
                      <a:pt x="14" y="2098"/>
                    </a:lnTo>
                    <a:lnTo>
                      <a:pt x="3" y="2015"/>
                    </a:lnTo>
                    <a:lnTo>
                      <a:pt x="0" y="1931"/>
                    </a:lnTo>
                    <a:lnTo>
                      <a:pt x="3" y="1849"/>
                    </a:lnTo>
                    <a:lnTo>
                      <a:pt x="14" y="1769"/>
                    </a:lnTo>
                    <a:lnTo>
                      <a:pt x="30" y="1691"/>
                    </a:lnTo>
                    <a:lnTo>
                      <a:pt x="53" y="1615"/>
                    </a:lnTo>
                    <a:lnTo>
                      <a:pt x="80" y="1542"/>
                    </a:lnTo>
                    <a:lnTo>
                      <a:pt x="115" y="1472"/>
                    </a:lnTo>
                    <a:lnTo>
                      <a:pt x="153" y="1405"/>
                    </a:lnTo>
                    <a:lnTo>
                      <a:pt x="197" y="1342"/>
                    </a:lnTo>
                    <a:lnTo>
                      <a:pt x="246" y="1281"/>
                    </a:lnTo>
                    <a:lnTo>
                      <a:pt x="300" y="1226"/>
                    </a:lnTo>
                    <a:lnTo>
                      <a:pt x="357" y="1175"/>
                    </a:lnTo>
                    <a:lnTo>
                      <a:pt x="419" y="1128"/>
                    </a:lnTo>
                    <a:lnTo>
                      <a:pt x="485" y="1085"/>
                    </a:lnTo>
                    <a:lnTo>
                      <a:pt x="553" y="1049"/>
                    </a:lnTo>
                    <a:lnTo>
                      <a:pt x="625" y="1018"/>
                    </a:lnTo>
                    <a:lnTo>
                      <a:pt x="700" y="993"/>
                    </a:lnTo>
                    <a:lnTo>
                      <a:pt x="778" y="972"/>
                    </a:lnTo>
                    <a:lnTo>
                      <a:pt x="858" y="959"/>
                    </a:lnTo>
                    <a:lnTo>
                      <a:pt x="866" y="876"/>
                    </a:lnTo>
                    <a:lnTo>
                      <a:pt x="882" y="795"/>
                    </a:lnTo>
                    <a:lnTo>
                      <a:pt x="904" y="716"/>
                    </a:lnTo>
                    <a:lnTo>
                      <a:pt x="931" y="639"/>
                    </a:lnTo>
                    <a:lnTo>
                      <a:pt x="966" y="566"/>
                    </a:lnTo>
                    <a:lnTo>
                      <a:pt x="1005" y="495"/>
                    </a:lnTo>
                    <a:lnTo>
                      <a:pt x="1048" y="428"/>
                    </a:lnTo>
                    <a:lnTo>
                      <a:pt x="1097" y="365"/>
                    </a:lnTo>
                    <a:lnTo>
                      <a:pt x="1151" y="307"/>
                    </a:lnTo>
                    <a:lnTo>
                      <a:pt x="1210" y="252"/>
                    </a:lnTo>
                    <a:lnTo>
                      <a:pt x="1271" y="202"/>
                    </a:lnTo>
                    <a:lnTo>
                      <a:pt x="1338" y="157"/>
                    </a:lnTo>
                    <a:lnTo>
                      <a:pt x="1407" y="117"/>
                    </a:lnTo>
                    <a:lnTo>
                      <a:pt x="1480" y="83"/>
                    </a:lnTo>
                    <a:lnTo>
                      <a:pt x="1556" y="53"/>
                    </a:lnTo>
                    <a:lnTo>
                      <a:pt x="1635" y="30"/>
                    </a:lnTo>
                    <a:lnTo>
                      <a:pt x="1715" y="14"/>
                    </a:lnTo>
                    <a:lnTo>
                      <a:pt x="1798" y="4"/>
                    </a:lnTo>
                    <a:lnTo>
                      <a:pt x="18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p:cNvSpPr>
              <p:nvPr/>
            </p:nvSpPr>
            <p:spPr bwMode="auto">
              <a:xfrm>
                <a:off x="-332" y="1403"/>
                <a:ext cx="77" cy="567"/>
              </a:xfrm>
              <a:custGeom>
                <a:avLst/>
                <a:gdLst>
                  <a:gd name="T0" fmla="*/ 77 w 154"/>
                  <a:gd name="T1" fmla="*/ 0 h 1133"/>
                  <a:gd name="T2" fmla="*/ 98 w 154"/>
                  <a:gd name="T3" fmla="*/ 3 h 1133"/>
                  <a:gd name="T4" fmla="*/ 116 w 154"/>
                  <a:gd name="T5" fmla="*/ 10 h 1133"/>
                  <a:gd name="T6" fmla="*/ 131 w 154"/>
                  <a:gd name="T7" fmla="*/ 22 h 1133"/>
                  <a:gd name="T8" fmla="*/ 144 w 154"/>
                  <a:gd name="T9" fmla="*/ 39 h 1133"/>
                  <a:gd name="T10" fmla="*/ 152 w 154"/>
                  <a:gd name="T11" fmla="*/ 57 h 1133"/>
                  <a:gd name="T12" fmla="*/ 154 w 154"/>
                  <a:gd name="T13" fmla="*/ 76 h 1133"/>
                  <a:gd name="T14" fmla="*/ 154 w 154"/>
                  <a:gd name="T15" fmla="*/ 1056 h 1133"/>
                  <a:gd name="T16" fmla="*/ 152 w 154"/>
                  <a:gd name="T17" fmla="*/ 1077 h 1133"/>
                  <a:gd name="T18" fmla="*/ 144 w 154"/>
                  <a:gd name="T19" fmla="*/ 1095 h 1133"/>
                  <a:gd name="T20" fmla="*/ 131 w 154"/>
                  <a:gd name="T21" fmla="*/ 1111 h 1133"/>
                  <a:gd name="T22" fmla="*/ 116 w 154"/>
                  <a:gd name="T23" fmla="*/ 1123 h 1133"/>
                  <a:gd name="T24" fmla="*/ 98 w 154"/>
                  <a:gd name="T25" fmla="*/ 1131 h 1133"/>
                  <a:gd name="T26" fmla="*/ 77 w 154"/>
                  <a:gd name="T27" fmla="*/ 1133 h 1133"/>
                  <a:gd name="T28" fmla="*/ 57 w 154"/>
                  <a:gd name="T29" fmla="*/ 1131 h 1133"/>
                  <a:gd name="T30" fmla="*/ 38 w 154"/>
                  <a:gd name="T31" fmla="*/ 1123 h 1133"/>
                  <a:gd name="T32" fmla="*/ 23 w 154"/>
                  <a:gd name="T33" fmla="*/ 1111 h 1133"/>
                  <a:gd name="T34" fmla="*/ 11 w 154"/>
                  <a:gd name="T35" fmla="*/ 1095 h 1133"/>
                  <a:gd name="T36" fmla="*/ 3 w 154"/>
                  <a:gd name="T37" fmla="*/ 1077 h 1133"/>
                  <a:gd name="T38" fmla="*/ 0 w 154"/>
                  <a:gd name="T39" fmla="*/ 1056 h 1133"/>
                  <a:gd name="T40" fmla="*/ 0 w 154"/>
                  <a:gd name="T41" fmla="*/ 76 h 1133"/>
                  <a:gd name="T42" fmla="*/ 3 w 154"/>
                  <a:gd name="T43" fmla="*/ 57 h 1133"/>
                  <a:gd name="T44" fmla="*/ 11 w 154"/>
                  <a:gd name="T45" fmla="*/ 39 h 1133"/>
                  <a:gd name="T46" fmla="*/ 23 w 154"/>
                  <a:gd name="T47" fmla="*/ 22 h 1133"/>
                  <a:gd name="T48" fmla="*/ 38 w 154"/>
                  <a:gd name="T49" fmla="*/ 10 h 1133"/>
                  <a:gd name="T50" fmla="*/ 57 w 154"/>
                  <a:gd name="T51" fmla="*/ 3 h 1133"/>
                  <a:gd name="T52" fmla="*/ 77 w 154"/>
                  <a:gd name="T53"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133">
                    <a:moveTo>
                      <a:pt x="77" y="0"/>
                    </a:moveTo>
                    <a:lnTo>
                      <a:pt x="98" y="3"/>
                    </a:lnTo>
                    <a:lnTo>
                      <a:pt x="116" y="10"/>
                    </a:lnTo>
                    <a:lnTo>
                      <a:pt x="131" y="22"/>
                    </a:lnTo>
                    <a:lnTo>
                      <a:pt x="144" y="39"/>
                    </a:lnTo>
                    <a:lnTo>
                      <a:pt x="152" y="57"/>
                    </a:lnTo>
                    <a:lnTo>
                      <a:pt x="154" y="76"/>
                    </a:lnTo>
                    <a:lnTo>
                      <a:pt x="154" y="1056"/>
                    </a:lnTo>
                    <a:lnTo>
                      <a:pt x="152" y="1077"/>
                    </a:lnTo>
                    <a:lnTo>
                      <a:pt x="144" y="1095"/>
                    </a:lnTo>
                    <a:lnTo>
                      <a:pt x="131" y="1111"/>
                    </a:lnTo>
                    <a:lnTo>
                      <a:pt x="116" y="1123"/>
                    </a:lnTo>
                    <a:lnTo>
                      <a:pt x="98" y="1131"/>
                    </a:lnTo>
                    <a:lnTo>
                      <a:pt x="77" y="1133"/>
                    </a:lnTo>
                    <a:lnTo>
                      <a:pt x="57" y="1131"/>
                    </a:lnTo>
                    <a:lnTo>
                      <a:pt x="38" y="1123"/>
                    </a:lnTo>
                    <a:lnTo>
                      <a:pt x="23" y="1111"/>
                    </a:lnTo>
                    <a:lnTo>
                      <a:pt x="11" y="1095"/>
                    </a:lnTo>
                    <a:lnTo>
                      <a:pt x="3" y="1077"/>
                    </a:lnTo>
                    <a:lnTo>
                      <a:pt x="0" y="1056"/>
                    </a:lnTo>
                    <a:lnTo>
                      <a:pt x="0" y="76"/>
                    </a:lnTo>
                    <a:lnTo>
                      <a:pt x="3" y="57"/>
                    </a:lnTo>
                    <a:lnTo>
                      <a:pt x="11" y="39"/>
                    </a:lnTo>
                    <a:lnTo>
                      <a:pt x="23" y="22"/>
                    </a:lnTo>
                    <a:lnTo>
                      <a:pt x="38" y="10"/>
                    </a:lnTo>
                    <a:lnTo>
                      <a:pt x="57" y="3"/>
                    </a:lnTo>
                    <a:lnTo>
                      <a:pt x="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p:cNvSpPr>
              <p:nvPr/>
            </p:nvSpPr>
            <p:spPr bwMode="auto">
              <a:xfrm>
                <a:off x="-552" y="1217"/>
                <a:ext cx="517" cy="296"/>
              </a:xfrm>
              <a:custGeom>
                <a:avLst/>
                <a:gdLst>
                  <a:gd name="T0" fmla="*/ 516 w 1033"/>
                  <a:gd name="T1" fmla="*/ 0 h 593"/>
                  <a:gd name="T2" fmla="*/ 536 w 1033"/>
                  <a:gd name="T3" fmla="*/ 3 h 593"/>
                  <a:gd name="T4" fmla="*/ 554 w 1033"/>
                  <a:gd name="T5" fmla="*/ 11 h 593"/>
                  <a:gd name="T6" fmla="*/ 571 w 1033"/>
                  <a:gd name="T7" fmla="*/ 22 h 593"/>
                  <a:gd name="T8" fmla="*/ 1010 w 1033"/>
                  <a:gd name="T9" fmla="*/ 462 h 593"/>
                  <a:gd name="T10" fmla="*/ 1022 w 1033"/>
                  <a:gd name="T11" fmla="*/ 479 h 593"/>
                  <a:gd name="T12" fmla="*/ 1030 w 1033"/>
                  <a:gd name="T13" fmla="*/ 497 h 593"/>
                  <a:gd name="T14" fmla="*/ 1033 w 1033"/>
                  <a:gd name="T15" fmla="*/ 517 h 593"/>
                  <a:gd name="T16" fmla="*/ 1030 w 1033"/>
                  <a:gd name="T17" fmla="*/ 536 h 593"/>
                  <a:gd name="T18" fmla="*/ 1022 w 1033"/>
                  <a:gd name="T19" fmla="*/ 554 h 593"/>
                  <a:gd name="T20" fmla="*/ 1010 w 1033"/>
                  <a:gd name="T21" fmla="*/ 570 h 593"/>
                  <a:gd name="T22" fmla="*/ 994 w 1033"/>
                  <a:gd name="T23" fmla="*/ 583 h 593"/>
                  <a:gd name="T24" fmla="*/ 975 w 1033"/>
                  <a:gd name="T25" fmla="*/ 591 h 593"/>
                  <a:gd name="T26" fmla="*/ 956 w 1033"/>
                  <a:gd name="T27" fmla="*/ 593 h 593"/>
                  <a:gd name="T28" fmla="*/ 937 w 1033"/>
                  <a:gd name="T29" fmla="*/ 591 h 593"/>
                  <a:gd name="T30" fmla="*/ 918 w 1033"/>
                  <a:gd name="T31" fmla="*/ 583 h 593"/>
                  <a:gd name="T32" fmla="*/ 901 w 1033"/>
                  <a:gd name="T33" fmla="*/ 570 h 593"/>
                  <a:gd name="T34" fmla="*/ 516 w 1033"/>
                  <a:gd name="T35" fmla="*/ 186 h 593"/>
                  <a:gd name="T36" fmla="*/ 131 w 1033"/>
                  <a:gd name="T37" fmla="*/ 570 h 593"/>
                  <a:gd name="T38" fmla="*/ 114 w 1033"/>
                  <a:gd name="T39" fmla="*/ 583 h 593"/>
                  <a:gd name="T40" fmla="*/ 96 w 1033"/>
                  <a:gd name="T41" fmla="*/ 591 h 593"/>
                  <a:gd name="T42" fmla="*/ 76 w 1033"/>
                  <a:gd name="T43" fmla="*/ 593 h 593"/>
                  <a:gd name="T44" fmla="*/ 57 w 1033"/>
                  <a:gd name="T45" fmla="*/ 591 h 593"/>
                  <a:gd name="T46" fmla="*/ 38 w 1033"/>
                  <a:gd name="T47" fmla="*/ 583 h 593"/>
                  <a:gd name="T48" fmla="*/ 22 w 1033"/>
                  <a:gd name="T49" fmla="*/ 570 h 593"/>
                  <a:gd name="T50" fmla="*/ 10 w 1033"/>
                  <a:gd name="T51" fmla="*/ 554 h 593"/>
                  <a:gd name="T52" fmla="*/ 2 w 1033"/>
                  <a:gd name="T53" fmla="*/ 536 h 593"/>
                  <a:gd name="T54" fmla="*/ 0 w 1033"/>
                  <a:gd name="T55" fmla="*/ 517 h 593"/>
                  <a:gd name="T56" fmla="*/ 2 w 1033"/>
                  <a:gd name="T57" fmla="*/ 497 h 593"/>
                  <a:gd name="T58" fmla="*/ 10 w 1033"/>
                  <a:gd name="T59" fmla="*/ 479 h 593"/>
                  <a:gd name="T60" fmla="*/ 22 w 1033"/>
                  <a:gd name="T61" fmla="*/ 462 h 593"/>
                  <a:gd name="T62" fmla="*/ 462 w 1033"/>
                  <a:gd name="T63" fmla="*/ 22 h 593"/>
                  <a:gd name="T64" fmla="*/ 478 w 1033"/>
                  <a:gd name="T65" fmla="*/ 11 h 593"/>
                  <a:gd name="T66" fmla="*/ 497 w 1033"/>
                  <a:gd name="T67" fmla="*/ 3 h 593"/>
                  <a:gd name="T68" fmla="*/ 516 w 1033"/>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3" h="593">
                    <a:moveTo>
                      <a:pt x="516" y="0"/>
                    </a:moveTo>
                    <a:lnTo>
                      <a:pt x="536" y="3"/>
                    </a:lnTo>
                    <a:lnTo>
                      <a:pt x="554" y="11"/>
                    </a:lnTo>
                    <a:lnTo>
                      <a:pt x="571" y="22"/>
                    </a:lnTo>
                    <a:lnTo>
                      <a:pt x="1010" y="462"/>
                    </a:lnTo>
                    <a:lnTo>
                      <a:pt x="1022" y="479"/>
                    </a:lnTo>
                    <a:lnTo>
                      <a:pt x="1030" y="497"/>
                    </a:lnTo>
                    <a:lnTo>
                      <a:pt x="1033" y="517"/>
                    </a:lnTo>
                    <a:lnTo>
                      <a:pt x="1030" y="536"/>
                    </a:lnTo>
                    <a:lnTo>
                      <a:pt x="1022" y="554"/>
                    </a:lnTo>
                    <a:lnTo>
                      <a:pt x="1010" y="570"/>
                    </a:lnTo>
                    <a:lnTo>
                      <a:pt x="994" y="583"/>
                    </a:lnTo>
                    <a:lnTo>
                      <a:pt x="975" y="591"/>
                    </a:lnTo>
                    <a:lnTo>
                      <a:pt x="956" y="593"/>
                    </a:lnTo>
                    <a:lnTo>
                      <a:pt x="937" y="591"/>
                    </a:lnTo>
                    <a:lnTo>
                      <a:pt x="918" y="583"/>
                    </a:lnTo>
                    <a:lnTo>
                      <a:pt x="901" y="570"/>
                    </a:lnTo>
                    <a:lnTo>
                      <a:pt x="516" y="186"/>
                    </a:lnTo>
                    <a:lnTo>
                      <a:pt x="131" y="570"/>
                    </a:lnTo>
                    <a:lnTo>
                      <a:pt x="114" y="583"/>
                    </a:lnTo>
                    <a:lnTo>
                      <a:pt x="96" y="591"/>
                    </a:lnTo>
                    <a:lnTo>
                      <a:pt x="76" y="593"/>
                    </a:lnTo>
                    <a:lnTo>
                      <a:pt x="57" y="591"/>
                    </a:lnTo>
                    <a:lnTo>
                      <a:pt x="38" y="583"/>
                    </a:lnTo>
                    <a:lnTo>
                      <a:pt x="22" y="570"/>
                    </a:lnTo>
                    <a:lnTo>
                      <a:pt x="10" y="554"/>
                    </a:lnTo>
                    <a:lnTo>
                      <a:pt x="2" y="536"/>
                    </a:lnTo>
                    <a:lnTo>
                      <a:pt x="0" y="517"/>
                    </a:lnTo>
                    <a:lnTo>
                      <a:pt x="2" y="497"/>
                    </a:lnTo>
                    <a:lnTo>
                      <a:pt x="10" y="479"/>
                    </a:lnTo>
                    <a:lnTo>
                      <a:pt x="22" y="462"/>
                    </a:lnTo>
                    <a:lnTo>
                      <a:pt x="462" y="22"/>
                    </a:lnTo>
                    <a:lnTo>
                      <a:pt x="478" y="11"/>
                    </a:lnTo>
                    <a:lnTo>
                      <a:pt x="497" y="3"/>
                    </a:lnTo>
                    <a:lnTo>
                      <a:pt x="5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614647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 presetClass="entr" presetSubtype="4"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7788" y="5135788"/>
            <a:ext cx="2721166" cy="172221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spc="-150" dirty="0"/>
          </a:p>
        </p:txBody>
      </p:sp>
      <p:sp>
        <p:nvSpPr>
          <p:cNvPr id="16" name="Freeform 192"/>
          <p:cNvSpPr>
            <a:spLocks/>
          </p:cNvSpPr>
          <p:nvPr/>
        </p:nvSpPr>
        <p:spPr bwMode="auto">
          <a:xfrm>
            <a:off x="5375621" y="3086424"/>
            <a:ext cx="1315745" cy="2269701"/>
          </a:xfrm>
          <a:custGeom>
            <a:avLst/>
            <a:gdLst>
              <a:gd name="T0" fmla="*/ 258 w 725"/>
              <a:gd name="T1" fmla="*/ 1251 h 1251"/>
              <a:gd name="T2" fmla="*/ 285 w 725"/>
              <a:gd name="T3" fmla="*/ 700 h 1251"/>
              <a:gd name="T4" fmla="*/ 0 w 725"/>
              <a:gd name="T5" fmla="*/ 315 h 1251"/>
              <a:gd name="T6" fmla="*/ 46 w 725"/>
              <a:gd name="T7" fmla="*/ 273 h 1251"/>
              <a:gd name="T8" fmla="*/ 314 w 725"/>
              <a:gd name="T9" fmla="*/ 578 h 1251"/>
              <a:gd name="T10" fmla="*/ 344 w 725"/>
              <a:gd name="T11" fmla="*/ 0 h 1251"/>
              <a:gd name="T12" fmla="*/ 412 w 725"/>
              <a:gd name="T13" fmla="*/ 0 h 1251"/>
              <a:gd name="T14" fmla="*/ 440 w 725"/>
              <a:gd name="T15" fmla="*/ 377 h 1251"/>
              <a:gd name="T16" fmla="*/ 675 w 725"/>
              <a:gd name="T17" fmla="*/ 126 h 1251"/>
              <a:gd name="T18" fmla="*/ 725 w 725"/>
              <a:gd name="T19" fmla="*/ 193 h 1251"/>
              <a:gd name="T20" fmla="*/ 478 w 725"/>
              <a:gd name="T21" fmla="*/ 490 h 1251"/>
              <a:gd name="T22" fmla="*/ 461 w 725"/>
              <a:gd name="T23" fmla="*/ 788 h 1251"/>
              <a:gd name="T24" fmla="*/ 507 w 725"/>
              <a:gd name="T25" fmla="*/ 1245 h 1251"/>
              <a:gd name="T26" fmla="*/ 258 w 725"/>
              <a:gd name="T27" fmla="*/ 125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5" h="1251">
                <a:moveTo>
                  <a:pt x="258" y="1251"/>
                </a:moveTo>
                <a:cubicBezTo>
                  <a:pt x="258" y="1251"/>
                  <a:pt x="323" y="826"/>
                  <a:pt x="285" y="700"/>
                </a:cubicBezTo>
                <a:cubicBezTo>
                  <a:pt x="0" y="315"/>
                  <a:pt x="0" y="315"/>
                  <a:pt x="0" y="315"/>
                </a:cubicBezTo>
                <a:cubicBezTo>
                  <a:pt x="46" y="273"/>
                  <a:pt x="46" y="273"/>
                  <a:pt x="46" y="273"/>
                </a:cubicBezTo>
                <a:cubicBezTo>
                  <a:pt x="314" y="578"/>
                  <a:pt x="314" y="578"/>
                  <a:pt x="314" y="578"/>
                </a:cubicBezTo>
                <a:cubicBezTo>
                  <a:pt x="344" y="0"/>
                  <a:pt x="344" y="0"/>
                  <a:pt x="344" y="0"/>
                </a:cubicBezTo>
                <a:cubicBezTo>
                  <a:pt x="412" y="0"/>
                  <a:pt x="412" y="0"/>
                  <a:pt x="412" y="0"/>
                </a:cubicBezTo>
                <a:cubicBezTo>
                  <a:pt x="440" y="377"/>
                  <a:pt x="440" y="377"/>
                  <a:pt x="440" y="377"/>
                </a:cubicBezTo>
                <a:cubicBezTo>
                  <a:pt x="675" y="126"/>
                  <a:pt x="675" y="126"/>
                  <a:pt x="675" y="126"/>
                </a:cubicBezTo>
                <a:cubicBezTo>
                  <a:pt x="725" y="193"/>
                  <a:pt x="725" y="193"/>
                  <a:pt x="725" y="193"/>
                </a:cubicBezTo>
                <a:cubicBezTo>
                  <a:pt x="478" y="490"/>
                  <a:pt x="478" y="490"/>
                  <a:pt x="478" y="490"/>
                </a:cubicBezTo>
                <a:cubicBezTo>
                  <a:pt x="478" y="490"/>
                  <a:pt x="436" y="490"/>
                  <a:pt x="461" y="788"/>
                </a:cubicBezTo>
                <a:cubicBezTo>
                  <a:pt x="486" y="1085"/>
                  <a:pt x="507" y="1245"/>
                  <a:pt x="507" y="1245"/>
                </a:cubicBezTo>
                <a:lnTo>
                  <a:pt x="258" y="1251"/>
                </a:lnTo>
                <a:close/>
              </a:path>
            </a:pathLst>
          </a:custGeom>
          <a:solidFill>
            <a:schemeClr val="tx1">
              <a:lumMod val="65000"/>
              <a:lumOff val="3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620472" y="1133329"/>
            <a:ext cx="2771792" cy="5035353"/>
          </a:xfrm>
          <a:prstGeom prst="rect">
            <a:avLst/>
          </a:prstGeom>
          <a:noFill/>
        </p:spPr>
        <p:txBody>
          <a:bodyPr wrap="square" rtlCol="0">
            <a:spAutoFit/>
          </a:bodyPr>
          <a:lstStyle/>
          <a:p>
            <a:pPr algn="r">
              <a:lnSpc>
                <a:spcPct val="150000"/>
              </a:lnSpc>
            </a:pPr>
            <a:r>
              <a:rPr lang="en-US" dirty="0">
                <a:solidFill>
                  <a:schemeClr val="tx1">
                    <a:lumMod val="65000"/>
                    <a:lumOff val="35000"/>
                  </a:schemeClr>
                </a:solidFill>
              </a:rPr>
              <a:t>In this part we used software and hardware to build the automatic window which will response to the environmental situations using sensors and will response accordingly. This system will automatically operate the window although the other 2 parts get any failure or go down.</a:t>
            </a:r>
          </a:p>
        </p:txBody>
      </p:sp>
      <p:grpSp>
        <p:nvGrpSpPr>
          <p:cNvPr id="41" name="Group 40"/>
          <p:cNvGrpSpPr/>
          <p:nvPr/>
        </p:nvGrpSpPr>
        <p:grpSpPr>
          <a:xfrm>
            <a:off x="4647788" y="5802682"/>
            <a:ext cx="2721166" cy="741358"/>
            <a:chOff x="8222342" y="780375"/>
            <a:chExt cx="2674258" cy="741358"/>
          </a:xfrm>
        </p:grpSpPr>
        <p:sp>
          <p:nvSpPr>
            <p:cNvPr id="42" name="Subtitle 2"/>
            <p:cNvSpPr txBox="1">
              <a:spLocks/>
            </p:cNvSpPr>
            <p:nvPr/>
          </p:nvSpPr>
          <p:spPr>
            <a:xfrm flipH="1">
              <a:off x="8222342" y="780375"/>
              <a:ext cx="2674258" cy="351608"/>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400" spc="-150" dirty="0">
                  <a:solidFill>
                    <a:schemeClr val="bg1"/>
                  </a:solidFill>
                </a:rPr>
                <a:t>Mechanical</a:t>
              </a:r>
            </a:p>
          </p:txBody>
        </p:sp>
        <p:sp>
          <p:nvSpPr>
            <p:cNvPr id="43" name="Rectangle 42"/>
            <p:cNvSpPr/>
            <p:nvPr/>
          </p:nvSpPr>
          <p:spPr>
            <a:xfrm>
              <a:off x="8222342" y="1060068"/>
              <a:ext cx="2674258" cy="461665"/>
            </a:xfrm>
            <a:prstGeom prst="rect">
              <a:avLst/>
            </a:prstGeom>
          </p:spPr>
          <p:txBody>
            <a:bodyPr wrap="square">
              <a:spAutoFit/>
            </a:bodyPr>
            <a:lstStyle/>
            <a:p>
              <a:pPr algn="ctr"/>
              <a:endParaRPr lang="en-US" sz="2400" spc="-150" dirty="0">
                <a:solidFill>
                  <a:schemeClr val="bg1"/>
                </a:solidFill>
              </a:endParaRPr>
            </a:p>
          </p:txBody>
        </p:sp>
      </p:grpSp>
      <p:sp>
        <p:nvSpPr>
          <p:cNvPr id="59" name="Block Arc 58"/>
          <p:cNvSpPr/>
          <p:nvPr/>
        </p:nvSpPr>
        <p:spPr>
          <a:xfrm rot="10800000" flipH="1">
            <a:off x="8050196" y="2995081"/>
            <a:ext cx="1005840" cy="1005840"/>
          </a:xfrm>
          <a:prstGeom prst="blockArc">
            <a:avLst>
              <a:gd name="adj1" fmla="val 20180547"/>
              <a:gd name="adj2" fmla="val 5355486"/>
              <a:gd name="adj3" fmla="val 2112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Subtitle 2"/>
          <p:cNvSpPr txBox="1">
            <a:spLocks/>
          </p:cNvSpPr>
          <p:nvPr/>
        </p:nvSpPr>
        <p:spPr>
          <a:xfrm>
            <a:off x="9235650" y="2999145"/>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First Hardware planning must be designed</a:t>
            </a:r>
          </a:p>
        </p:txBody>
      </p:sp>
      <p:sp>
        <p:nvSpPr>
          <p:cNvPr id="60" name="Block Arc 59"/>
          <p:cNvSpPr/>
          <p:nvPr/>
        </p:nvSpPr>
        <p:spPr>
          <a:xfrm flipV="1">
            <a:off x="8050196" y="1303332"/>
            <a:ext cx="1005840" cy="1005840"/>
          </a:xfrm>
          <a:prstGeom prst="blockArc">
            <a:avLst>
              <a:gd name="adj1" fmla="val 16277609"/>
              <a:gd name="adj2" fmla="val 5355486"/>
              <a:gd name="adj3" fmla="val 2112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Subtitle 2"/>
          <p:cNvSpPr txBox="1">
            <a:spLocks/>
          </p:cNvSpPr>
          <p:nvPr/>
        </p:nvSpPr>
        <p:spPr>
          <a:xfrm>
            <a:off x="9235650" y="1307396"/>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Mechanical part is combined with Hardware and Software </a:t>
            </a:r>
          </a:p>
        </p:txBody>
      </p:sp>
      <p:sp>
        <p:nvSpPr>
          <p:cNvPr id="61" name="Block Arc 60"/>
          <p:cNvSpPr/>
          <p:nvPr/>
        </p:nvSpPr>
        <p:spPr>
          <a:xfrm flipV="1">
            <a:off x="8050196" y="4794100"/>
            <a:ext cx="1005840" cy="1005840"/>
          </a:xfrm>
          <a:prstGeom prst="blockArc">
            <a:avLst>
              <a:gd name="adj1" fmla="val 1300927"/>
              <a:gd name="adj2" fmla="val 5355486"/>
              <a:gd name="adj3" fmla="val 21126"/>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Subtitle 2"/>
          <p:cNvSpPr txBox="1">
            <a:spLocks/>
          </p:cNvSpPr>
          <p:nvPr/>
        </p:nvSpPr>
        <p:spPr>
          <a:xfrm>
            <a:off x="9235650" y="4798164"/>
            <a:ext cx="2830046" cy="997712"/>
          </a:xfrm>
          <a:prstGeom prst="rect">
            <a:avLst/>
          </a:prstGeom>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tx1">
                    <a:lumMod val="65000"/>
                    <a:lumOff val="35000"/>
                  </a:schemeClr>
                </a:solidFill>
              </a:rPr>
              <a:t>For Hardware, Software is required to run complete the Mechanical part.</a:t>
            </a:r>
          </a:p>
        </p:txBody>
      </p:sp>
      <p:grpSp>
        <p:nvGrpSpPr>
          <p:cNvPr id="80" name="Group 79"/>
          <p:cNvGrpSpPr/>
          <p:nvPr/>
        </p:nvGrpSpPr>
        <p:grpSpPr>
          <a:xfrm>
            <a:off x="8229810" y="3174695"/>
            <a:ext cx="646611" cy="646611"/>
            <a:chOff x="7951231" y="1573266"/>
            <a:chExt cx="646611" cy="646611"/>
          </a:xfrm>
        </p:grpSpPr>
        <p:sp>
          <p:nvSpPr>
            <p:cNvPr id="24" name="Oval 23"/>
            <p:cNvSpPr/>
            <p:nvPr/>
          </p:nvSpPr>
          <p:spPr>
            <a:xfrm>
              <a:off x="7951231" y="1573266"/>
              <a:ext cx="646611" cy="646611"/>
            </a:xfrm>
            <a:prstGeom prst="ellipse">
              <a:avLst/>
            </a:prstGeom>
            <a:solidFill>
              <a:schemeClr val="accent2"/>
            </a:solidFill>
            <a:ln>
              <a:noFill/>
            </a:ln>
            <a:effectLst>
              <a:outerShdw blurRad="228600" dist="38100" dir="5400000" sx="102000" sy="102000" algn="t"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8009881" y="1711906"/>
              <a:ext cx="529312" cy="369332"/>
            </a:xfrm>
            <a:prstGeom prst="rect">
              <a:avLst/>
            </a:prstGeom>
          </p:spPr>
          <p:txBody>
            <a:bodyPr wrap="none">
              <a:spAutoFit/>
            </a:bodyPr>
            <a:lstStyle/>
            <a:p>
              <a:pPr algn="ctr"/>
              <a:r>
                <a:rPr lang="en-US" b="1" spc="-150" dirty="0">
                  <a:solidFill>
                    <a:schemeClr val="bg1"/>
                  </a:solidFill>
                </a:rPr>
                <a:t>30%</a:t>
              </a:r>
              <a:endParaRPr lang="en-US" b="1" dirty="0"/>
            </a:p>
          </p:txBody>
        </p:sp>
      </p:grpSp>
      <p:grpSp>
        <p:nvGrpSpPr>
          <p:cNvPr id="79" name="Group 78"/>
          <p:cNvGrpSpPr/>
          <p:nvPr/>
        </p:nvGrpSpPr>
        <p:grpSpPr>
          <a:xfrm>
            <a:off x="8229810" y="1482946"/>
            <a:ext cx="646611" cy="646611"/>
            <a:chOff x="7951231" y="3270138"/>
            <a:chExt cx="646611" cy="646611"/>
          </a:xfrm>
        </p:grpSpPr>
        <p:sp>
          <p:nvSpPr>
            <p:cNvPr id="28" name="Oval 27"/>
            <p:cNvSpPr/>
            <p:nvPr/>
          </p:nvSpPr>
          <p:spPr>
            <a:xfrm>
              <a:off x="7951231" y="3270138"/>
              <a:ext cx="646611" cy="646611"/>
            </a:xfrm>
            <a:prstGeom prst="ellipse">
              <a:avLst/>
            </a:prstGeom>
            <a:solidFill>
              <a:schemeClr val="accent3"/>
            </a:solidFill>
            <a:ln>
              <a:noFill/>
            </a:ln>
            <a:effectLst>
              <a:outerShdw blurRad="228600" dist="38100" dir="5400000" sx="102000" sy="102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8009881" y="3408778"/>
              <a:ext cx="529312" cy="369332"/>
            </a:xfrm>
            <a:prstGeom prst="rect">
              <a:avLst/>
            </a:prstGeom>
          </p:spPr>
          <p:txBody>
            <a:bodyPr wrap="none">
              <a:spAutoFit/>
            </a:bodyPr>
            <a:lstStyle/>
            <a:p>
              <a:pPr algn="ctr"/>
              <a:r>
                <a:rPr lang="en-US" b="1" spc="-150" dirty="0">
                  <a:solidFill>
                    <a:schemeClr val="bg1"/>
                  </a:solidFill>
                </a:rPr>
                <a:t>50%</a:t>
              </a:r>
              <a:endParaRPr lang="en-US" b="1" dirty="0"/>
            </a:p>
          </p:txBody>
        </p:sp>
      </p:grpSp>
      <p:grpSp>
        <p:nvGrpSpPr>
          <p:cNvPr id="78" name="Group 77"/>
          <p:cNvGrpSpPr/>
          <p:nvPr/>
        </p:nvGrpSpPr>
        <p:grpSpPr>
          <a:xfrm>
            <a:off x="8229810" y="4973714"/>
            <a:ext cx="646611" cy="646611"/>
            <a:chOff x="7951231" y="4967010"/>
            <a:chExt cx="646611" cy="646611"/>
          </a:xfrm>
        </p:grpSpPr>
        <p:sp>
          <p:nvSpPr>
            <p:cNvPr id="32" name="Oval 31"/>
            <p:cNvSpPr/>
            <p:nvPr/>
          </p:nvSpPr>
          <p:spPr>
            <a:xfrm>
              <a:off x="7951231" y="4967010"/>
              <a:ext cx="646611" cy="646611"/>
            </a:xfrm>
            <a:prstGeom prst="ellipse">
              <a:avLst/>
            </a:prstGeom>
            <a:solidFill>
              <a:schemeClr val="accent4"/>
            </a:solidFill>
            <a:ln>
              <a:noFill/>
            </a:ln>
            <a:effectLst>
              <a:outerShdw blurRad="228600" dist="38100" dir="5400000" sx="102000" sy="102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009881" y="5105650"/>
              <a:ext cx="529312" cy="369332"/>
            </a:xfrm>
            <a:prstGeom prst="rect">
              <a:avLst/>
            </a:prstGeom>
          </p:spPr>
          <p:txBody>
            <a:bodyPr wrap="none">
              <a:spAutoFit/>
            </a:bodyPr>
            <a:lstStyle/>
            <a:p>
              <a:pPr algn="ctr"/>
              <a:r>
                <a:rPr lang="en-US" b="1" spc="-150" dirty="0">
                  <a:solidFill>
                    <a:schemeClr val="bg1"/>
                  </a:solidFill>
                </a:rPr>
                <a:t>20%</a:t>
              </a:r>
              <a:endParaRPr lang="en-US" b="1" dirty="0"/>
            </a:p>
          </p:txBody>
        </p:sp>
      </p:grpSp>
      <p:grpSp>
        <p:nvGrpSpPr>
          <p:cNvPr id="7" name="Group 6">
            <a:extLst>
              <a:ext uri="{FF2B5EF4-FFF2-40B4-BE49-F238E27FC236}">
                <a16:creationId xmlns:a16="http://schemas.microsoft.com/office/drawing/2014/main" id="{20C23D05-DBEB-4B4C-A32E-E70C6E09CD96}"/>
              </a:ext>
            </a:extLst>
          </p:cNvPr>
          <p:cNvGrpSpPr/>
          <p:nvPr/>
        </p:nvGrpSpPr>
        <p:grpSpPr>
          <a:xfrm>
            <a:off x="4922012" y="1133329"/>
            <a:ext cx="2230452" cy="2230451"/>
            <a:chOff x="816379" y="458040"/>
            <a:chExt cx="2230452" cy="2230451"/>
          </a:xfrm>
        </p:grpSpPr>
        <p:sp>
          <p:nvSpPr>
            <p:cNvPr id="17" name="Oval 193"/>
            <p:cNvSpPr>
              <a:spLocks noChangeArrowheads="1"/>
            </p:cNvSpPr>
            <p:nvPr/>
          </p:nvSpPr>
          <p:spPr bwMode="auto">
            <a:xfrm>
              <a:off x="816379" y="458040"/>
              <a:ext cx="2230452" cy="2230451"/>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94"/>
            <p:cNvSpPr>
              <a:spLocks noChangeArrowheads="1"/>
            </p:cNvSpPr>
            <p:nvPr/>
          </p:nvSpPr>
          <p:spPr bwMode="auto">
            <a:xfrm>
              <a:off x="988740" y="632107"/>
              <a:ext cx="1884024" cy="1884023"/>
            </a:xfrm>
            <a:prstGeom prst="ellipse">
              <a:avLst/>
            </a:prstGeom>
            <a:solidFill>
              <a:schemeClr val="accent3"/>
            </a:solidFill>
            <a:ln>
              <a:noFill/>
            </a:ln>
            <a:effectLst>
              <a:outerShdw blurRad="101600" dist="38100" dir="5400000" sx="102000" sy="102000" algn="t" rotWithShape="0">
                <a:schemeClr val="accent3">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mechanic icon png">
              <a:extLst>
                <a:ext uri="{FF2B5EF4-FFF2-40B4-BE49-F238E27FC236}">
                  <a16:creationId xmlns:a16="http://schemas.microsoft.com/office/drawing/2014/main" id="{DCD89D7A-4AA1-4ABD-9645-FA1CD010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750" y="1033263"/>
              <a:ext cx="1080004" cy="1080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020CBEFF-0E0D-48BA-AC0D-0C8BDF61996D}"/>
              </a:ext>
            </a:extLst>
          </p:cNvPr>
          <p:cNvGrpSpPr/>
          <p:nvPr/>
        </p:nvGrpSpPr>
        <p:grpSpPr>
          <a:xfrm>
            <a:off x="6360089" y="2562515"/>
            <a:ext cx="1295266" cy="1295266"/>
            <a:chOff x="6281915" y="224446"/>
            <a:chExt cx="1295266" cy="1295266"/>
          </a:xfrm>
        </p:grpSpPr>
        <p:sp>
          <p:nvSpPr>
            <p:cNvPr id="19" name="Oval 195"/>
            <p:cNvSpPr>
              <a:spLocks noChangeArrowheads="1"/>
            </p:cNvSpPr>
            <p:nvPr/>
          </p:nvSpPr>
          <p:spPr bwMode="auto">
            <a:xfrm>
              <a:off x="6281915" y="224446"/>
              <a:ext cx="1295266" cy="129526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96"/>
            <p:cNvSpPr>
              <a:spLocks noChangeArrowheads="1"/>
            </p:cNvSpPr>
            <p:nvPr/>
          </p:nvSpPr>
          <p:spPr bwMode="auto">
            <a:xfrm>
              <a:off x="6425264" y="366089"/>
              <a:ext cx="1008567" cy="1010273"/>
            </a:xfrm>
            <a:prstGeom prst="ellipse">
              <a:avLst/>
            </a:prstGeom>
            <a:solidFill>
              <a:schemeClr val="accent4"/>
            </a:solidFill>
            <a:ln>
              <a:noFill/>
            </a:ln>
            <a:effectLst>
              <a:outerShdw blurRad="101600" dist="38100" dir="5400000" sx="102000" sy="102000" algn="t" rotWithShape="0">
                <a:schemeClr val="accent4">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software icon png">
              <a:extLst>
                <a:ext uri="{FF2B5EF4-FFF2-40B4-BE49-F238E27FC236}">
                  <a16:creationId xmlns:a16="http://schemas.microsoft.com/office/drawing/2014/main" id="{A9B4DAB1-DE79-4DDB-B555-4C874B955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665" y="527178"/>
              <a:ext cx="743969" cy="7439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6E06572-DE1B-4579-9EDA-7FE11E4B584B}"/>
              </a:ext>
            </a:extLst>
          </p:cNvPr>
          <p:cNvGrpSpPr/>
          <p:nvPr/>
        </p:nvGrpSpPr>
        <p:grpSpPr>
          <a:xfrm>
            <a:off x="4240770" y="2562515"/>
            <a:ext cx="1651934" cy="1648520"/>
            <a:chOff x="3845493" y="2562515"/>
            <a:chExt cx="1651934" cy="1648520"/>
          </a:xfrm>
        </p:grpSpPr>
        <p:sp>
          <p:nvSpPr>
            <p:cNvPr id="21" name="Oval 197"/>
            <p:cNvSpPr>
              <a:spLocks noChangeArrowheads="1"/>
            </p:cNvSpPr>
            <p:nvPr/>
          </p:nvSpPr>
          <p:spPr bwMode="auto">
            <a:xfrm>
              <a:off x="3845493" y="2562515"/>
              <a:ext cx="1651934" cy="164852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F12B45CE-4711-4EE1-B354-986D4F578D7B}"/>
                </a:ext>
              </a:extLst>
            </p:cNvPr>
            <p:cNvGrpSpPr/>
            <p:nvPr/>
          </p:nvGrpSpPr>
          <p:grpSpPr>
            <a:xfrm>
              <a:off x="3995669" y="2712691"/>
              <a:ext cx="1351582" cy="1349875"/>
              <a:chOff x="3995669" y="2712691"/>
              <a:chExt cx="1351582" cy="1349875"/>
            </a:xfrm>
          </p:grpSpPr>
          <p:sp>
            <p:nvSpPr>
              <p:cNvPr id="22" name="Oval 198"/>
              <p:cNvSpPr>
                <a:spLocks noChangeArrowheads="1"/>
              </p:cNvSpPr>
              <p:nvPr/>
            </p:nvSpPr>
            <p:spPr bwMode="auto">
              <a:xfrm>
                <a:off x="3995669" y="2712691"/>
                <a:ext cx="1351582" cy="1349875"/>
              </a:xfrm>
              <a:prstGeom prst="ellipse">
                <a:avLst/>
              </a:prstGeom>
              <a:solidFill>
                <a:schemeClr val="accent2"/>
              </a:solidFill>
              <a:ln>
                <a:noFill/>
              </a:ln>
              <a:effectLst>
                <a:outerShdw blurRad="127000" dist="38100" dir="5400000" sx="102000" sy="102000" algn="t" rotWithShape="0">
                  <a:schemeClr val="accent2">
                    <a:alpha val="40000"/>
                  </a:scheme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result for hardware icon png">
                <a:extLst>
                  <a:ext uri="{FF2B5EF4-FFF2-40B4-BE49-F238E27FC236}">
                    <a16:creationId xmlns:a16="http://schemas.microsoft.com/office/drawing/2014/main" id="{9C613748-54C1-4E00-95DC-7B51F64F9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736" y="3000051"/>
                <a:ext cx="773447" cy="77344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32794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1200"/>
                            </p:stCondLst>
                            <p:childTnLst>
                              <p:par>
                                <p:cTn id="25" presetID="10"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heel(1)">
                                      <p:cBhvr>
                                        <p:cTn id="30" dur="1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par>
                          <p:cTn id="34" fill="hold">
                            <p:stCondLst>
                              <p:cond delay="2700"/>
                            </p:stCondLst>
                            <p:childTnLst>
                              <p:par>
                                <p:cTn id="35" presetID="10" presetClass="entr" presetSubtype="0"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heel(1)">
                                      <p:cBhvr>
                                        <p:cTn id="40" dur="1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par>
                          <p:cTn id="44" fill="hold">
                            <p:stCondLst>
                              <p:cond delay="4200"/>
                            </p:stCondLst>
                            <p:childTnLst>
                              <p:par>
                                <p:cTn id="45" presetID="10" presetClass="entr" presetSubtype="0" fill="hold"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heel(1)">
                                      <p:cBhvr>
                                        <p:cTn id="50" dur="1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9" grpId="0" animBg="1"/>
      <p:bldP spid="69" grpId="0"/>
      <p:bldP spid="60" grpId="0" animBg="1"/>
      <p:bldP spid="70" grpId="0"/>
      <p:bldP spid="61" grpId="0" animBg="1"/>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A3BB3EBF-EC79-43BD-9CFE-0D932B01FCBE}"/>
              </a:ext>
            </a:extLst>
          </p:cNvPr>
          <p:cNvSpPr>
            <a:spLocks/>
          </p:cNvSpPr>
          <p:nvPr/>
        </p:nvSpPr>
        <p:spPr bwMode="auto">
          <a:xfrm>
            <a:off x="3318436" y="1802438"/>
            <a:ext cx="5536384" cy="3469371"/>
          </a:xfrm>
          <a:custGeom>
            <a:avLst/>
            <a:gdLst>
              <a:gd name="T0" fmla="*/ 2010 w 3865"/>
              <a:gd name="T1" fmla="*/ 0 h 2422"/>
              <a:gd name="T2" fmla="*/ 2011 w 3865"/>
              <a:gd name="T3" fmla="*/ 1859 h 2422"/>
              <a:gd name="T4" fmla="*/ 2044 w 3865"/>
              <a:gd name="T5" fmla="*/ 1871 h 2422"/>
              <a:gd name="T6" fmla="*/ 2075 w 3865"/>
              <a:gd name="T7" fmla="*/ 1885 h 2422"/>
              <a:gd name="T8" fmla="*/ 3252 w 3865"/>
              <a:gd name="T9" fmla="*/ 703 h 2422"/>
              <a:gd name="T10" fmla="*/ 3361 w 3865"/>
              <a:gd name="T11" fmla="*/ 812 h 2422"/>
              <a:gd name="T12" fmla="*/ 2184 w 3865"/>
              <a:gd name="T13" fmla="*/ 1994 h 2422"/>
              <a:gd name="T14" fmla="*/ 2199 w 3865"/>
              <a:gd name="T15" fmla="*/ 2025 h 2422"/>
              <a:gd name="T16" fmla="*/ 2211 w 3865"/>
              <a:gd name="T17" fmla="*/ 2058 h 2422"/>
              <a:gd name="T18" fmla="*/ 3865 w 3865"/>
              <a:gd name="T19" fmla="*/ 2058 h 2422"/>
              <a:gd name="T20" fmla="*/ 3865 w 3865"/>
              <a:gd name="T21" fmla="*/ 2212 h 2422"/>
              <a:gd name="T22" fmla="*/ 2211 w 3865"/>
              <a:gd name="T23" fmla="*/ 2212 h 2422"/>
              <a:gd name="T24" fmla="*/ 2197 w 3865"/>
              <a:gd name="T25" fmla="*/ 2251 h 2422"/>
              <a:gd name="T26" fmla="*/ 2177 w 3865"/>
              <a:gd name="T27" fmla="*/ 2287 h 2422"/>
              <a:gd name="T28" fmla="*/ 2153 w 3865"/>
              <a:gd name="T29" fmla="*/ 2320 h 2422"/>
              <a:gd name="T30" fmla="*/ 2125 w 3865"/>
              <a:gd name="T31" fmla="*/ 2349 h 2422"/>
              <a:gd name="T32" fmla="*/ 2092 w 3865"/>
              <a:gd name="T33" fmla="*/ 2374 h 2422"/>
              <a:gd name="T34" fmla="*/ 2057 w 3865"/>
              <a:gd name="T35" fmla="*/ 2394 h 2422"/>
              <a:gd name="T36" fmla="*/ 2018 w 3865"/>
              <a:gd name="T37" fmla="*/ 2409 h 2422"/>
              <a:gd name="T38" fmla="*/ 1977 w 3865"/>
              <a:gd name="T39" fmla="*/ 2418 h 2422"/>
              <a:gd name="T40" fmla="*/ 1934 w 3865"/>
              <a:gd name="T41" fmla="*/ 2422 h 2422"/>
              <a:gd name="T42" fmla="*/ 1890 w 3865"/>
              <a:gd name="T43" fmla="*/ 2418 h 2422"/>
              <a:gd name="T44" fmla="*/ 1849 w 3865"/>
              <a:gd name="T45" fmla="*/ 2409 h 2422"/>
              <a:gd name="T46" fmla="*/ 1812 w 3865"/>
              <a:gd name="T47" fmla="*/ 2394 h 2422"/>
              <a:gd name="T48" fmla="*/ 1776 w 3865"/>
              <a:gd name="T49" fmla="*/ 2374 h 2422"/>
              <a:gd name="T50" fmla="*/ 1744 w 3865"/>
              <a:gd name="T51" fmla="*/ 2349 h 2422"/>
              <a:gd name="T52" fmla="*/ 1716 w 3865"/>
              <a:gd name="T53" fmla="*/ 2320 h 2422"/>
              <a:gd name="T54" fmla="*/ 1691 w 3865"/>
              <a:gd name="T55" fmla="*/ 2287 h 2422"/>
              <a:gd name="T56" fmla="*/ 1672 w 3865"/>
              <a:gd name="T57" fmla="*/ 2251 h 2422"/>
              <a:gd name="T58" fmla="*/ 1658 w 3865"/>
              <a:gd name="T59" fmla="*/ 2212 h 2422"/>
              <a:gd name="T60" fmla="*/ 0 w 3865"/>
              <a:gd name="T61" fmla="*/ 2212 h 2422"/>
              <a:gd name="T62" fmla="*/ 0 w 3865"/>
              <a:gd name="T63" fmla="*/ 2058 h 2422"/>
              <a:gd name="T64" fmla="*/ 1658 w 3865"/>
              <a:gd name="T65" fmla="*/ 2058 h 2422"/>
              <a:gd name="T66" fmla="*/ 1669 w 3865"/>
              <a:gd name="T67" fmla="*/ 2025 h 2422"/>
              <a:gd name="T68" fmla="*/ 1684 w 3865"/>
              <a:gd name="T69" fmla="*/ 1995 h 2422"/>
              <a:gd name="T70" fmla="*/ 497 w 3865"/>
              <a:gd name="T71" fmla="*/ 814 h 2422"/>
              <a:gd name="T72" fmla="*/ 606 w 3865"/>
              <a:gd name="T73" fmla="*/ 706 h 2422"/>
              <a:gd name="T74" fmla="*/ 1793 w 3865"/>
              <a:gd name="T75" fmla="*/ 1886 h 2422"/>
              <a:gd name="T76" fmla="*/ 1824 w 3865"/>
              <a:gd name="T77" fmla="*/ 1871 h 2422"/>
              <a:gd name="T78" fmla="*/ 1856 w 3865"/>
              <a:gd name="T79" fmla="*/ 1859 h 2422"/>
              <a:gd name="T80" fmla="*/ 1856 w 3865"/>
              <a:gd name="T81" fmla="*/ 0 h 2422"/>
              <a:gd name="T82" fmla="*/ 2010 w 3865"/>
              <a:gd name="T83" fmla="*/ 0 h 2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5" h="2422">
                <a:moveTo>
                  <a:pt x="2010" y="0"/>
                </a:moveTo>
                <a:lnTo>
                  <a:pt x="2011" y="1859"/>
                </a:lnTo>
                <a:lnTo>
                  <a:pt x="2044" y="1871"/>
                </a:lnTo>
                <a:lnTo>
                  <a:pt x="2075" y="1885"/>
                </a:lnTo>
                <a:lnTo>
                  <a:pt x="3252" y="703"/>
                </a:lnTo>
                <a:lnTo>
                  <a:pt x="3361" y="812"/>
                </a:lnTo>
                <a:lnTo>
                  <a:pt x="2184" y="1994"/>
                </a:lnTo>
                <a:lnTo>
                  <a:pt x="2199" y="2025"/>
                </a:lnTo>
                <a:lnTo>
                  <a:pt x="2211" y="2058"/>
                </a:lnTo>
                <a:lnTo>
                  <a:pt x="3865" y="2058"/>
                </a:lnTo>
                <a:lnTo>
                  <a:pt x="3865" y="2212"/>
                </a:lnTo>
                <a:lnTo>
                  <a:pt x="2211" y="2212"/>
                </a:lnTo>
                <a:lnTo>
                  <a:pt x="2197" y="2251"/>
                </a:lnTo>
                <a:lnTo>
                  <a:pt x="2177" y="2287"/>
                </a:lnTo>
                <a:lnTo>
                  <a:pt x="2153" y="2320"/>
                </a:lnTo>
                <a:lnTo>
                  <a:pt x="2125" y="2349"/>
                </a:lnTo>
                <a:lnTo>
                  <a:pt x="2092" y="2374"/>
                </a:lnTo>
                <a:lnTo>
                  <a:pt x="2057" y="2394"/>
                </a:lnTo>
                <a:lnTo>
                  <a:pt x="2018" y="2409"/>
                </a:lnTo>
                <a:lnTo>
                  <a:pt x="1977" y="2418"/>
                </a:lnTo>
                <a:lnTo>
                  <a:pt x="1934" y="2422"/>
                </a:lnTo>
                <a:lnTo>
                  <a:pt x="1890" y="2418"/>
                </a:lnTo>
                <a:lnTo>
                  <a:pt x="1849" y="2409"/>
                </a:lnTo>
                <a:lnTo>
                  <a:pt x="1812" y="2394"/>
                </a:lnTo>
                <a:lnTo>
                  <a:pt x="1776" y="2374"/>
                </a:lnTo>
                <a:lnTo>
                  <a:pt x="1744" y="2349"/>
                </a:lnTo>
                <a:lnTo>
                  <a:pt x="1716" y="2320"/>
                </a:lnTo>
                <a:lnTo>
                  <a:pt x="1691" y="2287"/>
                </a:lnTo>
                <a:lnTo>
                  <a:pt x="1672" y="2251"/>
                </a:lnTo>
                <a:lnTo>
                  <a:pt x="1658" y="2212"/>
                </a:lnTo>
                <a:lnTo>
                  <a:pt x="0" y="2212"/>
                </a:lnTo>
                <a:lnTo>
                  <a:pt x="0" y="2058"/>
                </a:lnTo>
                <a:lnTo>
                  <a:pt x="1658" y="2058"/>
                </a:lnTo>
                <a:lnTo>
                  <a:pt x="1669" y="2025"/>
                </a:lnTo>
                <a:lnTo>
                  <a:pt x="1684" y="1995"/>
                </a:lnTo>
                <a:lnTo>
                  <a:pt x="497" y="814"/>
                </a:lnTo>
                <a:lnTo>
                  <a:pt x="606" y="706"/>
                </a:lnTo>
                <a:lnTo>
                  <a:pt x="1793" y="1886"/>
                </a:lnTo>
                <a:lnTo>
                  <a:pt x="1824" y="1871"/>
                </a:lnTo>
                <a:lnTo>
                  <a:pt x="1856" y="1859"/>
                </a:lnTo>
                <a:lnTo>
                  <a:pt x="1856" y="0"/>
                </a:lnTo>
                <a:lnTo>
                  <a:pt x="2010" y="0"/>
                </a:lnTo>
                <a:close/>
              </a:path>
            </a:pathLst>
          </a:custGeom>
          <a:solidFill>
            <a:schemeClr val="accent2">
              <a:lumMod val="60000"/>
              <a:lumOff val="4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12" name="Freeform 7">
            <a:extLst>
              <a:ext uri="{FF2B5EF4-FFF2-40B4-BE49-F238E27FC236}">
                <a16:creationId xmlns:a16="http://schemas.microsoft.com/office/drawing/2014/main" id="{34B0FC44-1533-4C04-8E3B-F4DEA76511DB}"/>
              </a:ext>
            </a:extLst>
          </p:cNvPr>
          <p:cNvSpPr>
            <a:spLocks/>
          </p:cNvSpPr>
          <p:nvPr/>
        </p:nvSpPr>
        <p:spPr bwMode="auto">
          <a:xfrm>
            <a:off x="4278172" y="5072700"/>
            <a:ext cx="3621210" cy="1620091"/>
          </a:xfrm>
          <a:custGeom>
            <a:avLst/>
            <a:gdLst>
              <a:gd name="T0" fmla="*/ 799 w 2528"/>
              <a:gd name="T1" fmla="*/ 0 h 1131"/>
              <a:gd name="T2" fmla="*/ 826 w 2528"/>
              <a:gd name="T3" fmla="*/ 12 h 1131"/>
              <a:gd name="T4" fmla="*/ 859 w 2528"/>
              <a:gd name="T5" fmla="*/ 74 h 1131"/>
              <a:gd name="T6" fmla="*/ 921 w 2528"/>
              <a:gd name="T7" fmla="*/ 162 h 1131"/>
              <a:gd name="T8" fmla="*/ 1002 w 2528"/>
              <a:gd name="T9" fmla="*/ 233 h 1131"/>
              <a:gd name="T10" fmla="*/ 1098 w 2528"/>
              <a:gd name="T11" fmla="*/ 284 h 1131"/>
              <a:gd name="T12" fmla="*/ 1206 w 2528"/>
              <a:gd name="T13" fmla="*/ 311 h 1131"/>
              <a:gd name="T14" fmla="*/ 1321 w 2528"/>
              <a:gd name="T15" fmla="*/ 311 h 1131"/>
              <a:gd name="T16" fmla="*/ 1429 w 2528"/>
              <a:gd name="T17" fmla="*/ 284 h 1131"/>
              <a:gd name="T18" fmla="*/ 1525 w 2528"/>
              <a:gd name="T19" fmla="*/ 233 h 1131"/>
              <a:gd name="T20" fmla="*/ 1606 w 2528"/>
              <a:gd name="T21" fmla="*/ 162 h 1131"/>
              <a:gd name="T22" fmla="*/ 1670 w 2528"/>
              <a:gd name="T23" fmla="*/ 74 h 1131"/>
              <a:gd name="T24" fmla="*/ 1701 w 2528"/>
              <a:gd name="T25" fmla="*/ 12 h 1131"/>
              <a:gd name="T26" fmla="*/ 1729 w 2528"/>
              <a:gd name="T27" fmla="*/ 0 h 1131"/>
              <a:gd name="T28" fmla="*/ 2502 w 2528"/>
              <a:gd name="T29" fmla="*/ 3 h 1131"/>
              <a:gd name="T30" fmla="*/ 2522 w 2528"/>
              <a:gd name="T31" fmla="*/ 20 h 1131"/>
              <a:gd name="T32" fmla="*/ 2528 w 2528"/>
              <a:gd name="T33" fmla="*/ 46 h 1131"/>
              <a:gd name="T34" fmla="*/ 2487 w 2528"/>
              <a:gd name="T35" fmla="*/ 226 h 1131"/>
              <a:gd name="T36" fmla="*/ 2422 w 2528"/>
              <a:gd name="T37" fmla="*/ 394 h 1131"/>
              <a:gd name="T38" fmla="*/ 2335 w 2528"/>
              <a:gd name="T39" fmla="*/ 552 h 1131"/>
              <a:gd name="T40" fmla="*/ 2227 w 2528"/>
              <a:gd name="T41" fmla="*/ 694 h 1131"/>
              <a:gd name="T42" fmla="*/ 2101 w 2528"/>
              <a:gd name="T43" fmla="*/ 819 h 1131"/>
              <a:gd name="T44" fmla="*/ 1958 w 2528"/>
              <a:gd name="T45" fmla="*/ 926 h 1131"/>
              <a:gd name="T46" fmla="*/ 1802 w 2528"/>
              <a:gd name="T47" fmla="*/ 1013 h 1131"/>
              <a:gd name="T48" fmla="*/ 1632 w 2528"/>
              <a:gd name="T49" fmla="*/ 1077 h 1131"/>
              <a:gd name="T50" fmla="*/ 1453 w 2528"/>
              <a:gd name="T51" fmla="*/ 1117 h 1131"/>
              <a:gd name="T52" fmla="*/ 1264 w 2528"/>
              <a:gd name="T53" fmla="*/ 1131 h 1131"/>
              <a:gd name="T54" fmla="*/ 1076 w 2528"/>
              <a:gd name="T55" fmla="*/ 1117 h 1131"/>
              <a:gd name="T56" fmla="*/ 896 w 2528"/>
              <a:gd name="T57" fmla="*/ 1077 h 1131"/>
              <a:gd name="T58" fmla="*/ 727 w 2528"/>
              <a:gd name="T59" fmla="*/ 1013 h 1131"/>
              <a:gd name="T60" fmla="*/ 570 w 2528"/>
              <a:gd name="T61" fmla="*/ 926 h 1131"/>
              <a:gd name="T62" fmla="*/ 428 w 2528"/>
              <a:gd name="T63" fmla="*/ 819 h 1131"/>
              <a:gd name="T64" fmla="*/ 301 w 2528"/>
              <a:gd name="T65" fmla="*/ 694 h 1131"/>
              <a:gd name="T66" fmla="*/ 193 w 2528"/>
              <a:gd name="T67" fmla="*/ 552 h 1131"/>
              <a:gd name="T68" fmla="*/ 106 w 2528"/>
              <a:gd name="T69" fmla="*/ 394 h 1131"/>
              <a:gd name="T70" fmla="*/ 41 w 2528"/>
              <a:gd name="T71" fmla="*/ 226 h 1131"/>
              <a:gd name="T72" fmla="*/ 0 w 2528"/>
              <a:gd name="T73" fmla="*/ 46 h 1131"/>
              <a:gd name="T74" fmla="*/ 5 w 2528"/>
              <a:gd name="T75" fmla="*/ 20 h 1131"/>
              <a:gd name="T76" fmla="*/ 25 w 2528"/>
              <a:gd name="T77" fmla="*/ 3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8" h="1131">
                <a:moveTo>
                  <a:pt x="40" y="0"/>
                </a:moveTo>
                <a:lnTo>
                  <a:pt x="799" y="0"/>
                </a:lnTo>
                <a:lnTo>
                  <a:pt x="815" y="4"/>
                </a:lnTo>
                <a:lnTo>
                  <a:pt x="826" y="12"/>
                </a:lnTo>
                <a:lnTo>
                  <a:pt x="836" y="25"/>
                </a:lnTo>
                <a:lnTo>
                  <a:pt x="859" y="74"/>
                </a:lnTo>
                <a:lnTo>
                  <a:pt x="887" y="120"/>
                </a:lnTo>
                <a:lnTo>
                  <a:pt x="921" y="162"/>
                </a:lnTo>
                <a:lnTo>
                  <a:pt x="960" y="200"/>
                </a:lnTo>
                <a:lnTo>
                  <a:pt x="1002" y="233"/>
                </a:lnTo>
                <a:lnTo>
                  <a:pt x="1049" y="261"/>
                </a:lnTo>
                <a:lnTo>
                  <a:pt x="1098" y="284"/>
                </a:lnTo>
                <a:lnTo>
                  <a:pt x="1151" y="301"/>
                </a:lnTo>
                <a:lnTo>
                  <a:pt x="1206" y="311"/>
                </a:lnTo>
                <a:lnTo>
                  <a:pt x="1264" y="315"/>
                </a:lnTo>
                <a:lnTo>
                  <a:pt x="1321" y="311"/>
                </a:lnTo>
                <a:lnTo>
                  <a:pt x="1376" y="301"/>
                </a:lnTo>
                <a:lnTo>
                  <a:pt x="1429" y="284"/>
                </a:lnTo>
                <a:lnTo>
                  <a:pt x="1478" y="261"/>
                </a:lnTo>
                <a:lnTo>
                  <a:pt x="1525" y="233"/>
                </a:lnTo>
                <a:lnTo>
                  <a:pt x="1568" y="200"/>
                </a:lnTo>
                <a:lnTo>
                  <a:pt x="1606" y="162"/>
                </a:lnTo>
                <a:lnTo>
                  <a:pt x="1640" y="120"/>
                </a:lnTo>
                <a:lnTo>
                  <a:pt x="1670" y="74"/>
                </a:lnTo>
                <a:lnTo>
                  <a:pt x="1693" y="25"/>
                </a:lnTo>
                <a:lnTo>
                  <a:pt x="1701" y="12"/>
                </a:lnTo>
                <a:lnTo>
                  <a:pt x="1714" y="4"/>
                </a:lnTo>
                <a:lnTo>
                  <a:pt x="1729" y="0"/>
                </a:lnTo>
                <a:lnTo>
                  <a:pt x="2489" y="0"/>
                </a:lnTo>
                <a:lnTo>
                  <a:pt x="2502" y="3"/>
                </a:lnTo>
                <a:lnTo>
                  <a:pt x="2514" y="10"/>
                </a:lnTo>
                <a:lnTo>
                  <a:pt x="2522" y="20"/>
                </a:lnTo>
                <a:lnTo>
                  <a:pt x="2528" y="32"/>
                </a:lnTo>
                <a:lnTo>
                  <a:pt x="2528" y="46"/>
                </a:lnTo>
                <a:lnTo>
                  <a:pt x="2510" y="138"/>
                </a:lnTo>
                <a:lnTo>
                  <a:pt x="2487" y="226"/>
                </a:lnTo>
                <a:lnTo>
                  <a:pt x="2458" y="311"/>
                </a:lnTo>
                <a:lnTo>
                  <a:pt x="2422" y="394"/>
                </a:lnTo>
                <a:lnTo>
                  <a:pt x="2381" y="474"/>
                </a:lnTo>
                <a:lnTo>
                  <a:pt x="2335" y="552"/>
                </a:lnTo>
                <a:lnTo>
                  <a:pt x="2283" y="624"/>
                </a:lnTo>
                <a:lnTo>
                  <a:pt x="2227" y="694"/>
                </a:lnTo>
                <a:lnTo>
                  <a:pt x="2166" y="758"/>
                </a:lnTo>
                <a:lnTo>
                  <a:pt x="2101" y="819"/>
                </a:lnTo>
                <a:lnTo>
                  <a:pt x="2032" y="874"/>
                </a:lnTo>
                <a:lnTo>
                  <a:pt x="1958" y="926"/>
                </a:lnTo>
                <a:lnTo>
                  <a:pt x="1882" y="972"/>
                </a:lnTo>
                <a:lnTo>
                  <a:pt x="1802" y="1013"/>
                </a:lnTo>
                <a:lnTo>
                  <a:pt x="1719" y="1048"/>
                </a:lnTo>
                <a:lnTo>
                  <a:pt x="1632" y="1077"/>
                </a:lnTo>
                <a:lnTo>
                  <a:pt x="1544" y="1101"/>
                </a:lnTo>
                <a:lnTo>
                  <a:pt x="1453" y="1117"/>
                </a:lnTo>
                <a:lnTo>
                  <a:pt x="1359" y="1127"/>
                </a:lnTo>
                <a:lnTo>
                  <a:pt x="1264" y="1131"/>
                </a:lnTo>
                <a:lnTo>
                  <a:pt x="1169" y="1127"/>
                </a:lnTo>
                <a:lnTo>
                  <a:pt x="1076" y="1117"/>
                </a:lnTo>
                <a:lnTo>
                  <a:pt x="985" y="1101"/>
                </a:lnTo>
                <a:lnTo>
                  <a:pt x="896" y="1077"/>
                </a:lnTo>
                <a:lnTo>
                  <a:pt x="810" y="1048"/>
                </a:lnTo>
                <a:lnTo>
                  <a:pt x="727" y="1013"/>
                </a:lnTo>
                <a:lnTo>
                  <a:pt x="646" y="972"/>
                </a:lnTo>
                <a:lnTo>
                  <a:pt x="570" y="926"/>
                </a:lnTo>
                <a:lnTo>
                  <a:pt x="497" y="874"/>
                </a:lnTo>
                <a:lnTo>
                  <a:pt x="428" y="819"/>
                </a:lnTo>
                <a:lnTo>
                  <a:pt x="362" y="758"/>
                </a:lnTo>
                <a:lnTo>
                  <a:pt x="301" y="694"/>
                </a:lnTo>
                <a:lnTo>
                  <a:pt x="245" y="624"/>
                </a:lnTo>
                <a:lnTo>
                  <a:pt x="193" y="552"/>
                </a:lnTo>
                <a:lnTo>
                  <a:pt x="147" y="474"/>
                </a:lnTo>
                <a:lnTo>
                  <a:pt x="106" y="394"/>
                </a:lnTo>
                <a:lnTo>
                  <a:pt x="71" y="311"/>
                </a:lnTo>
                <a:lnTo>
                  <a:pt x="41" y="226"/>
                </a:lnTo>
                <a:lnTo>
                  <a:pt x="17" y="138"/>
                </a:lnTo>
                <a:lnTo>
                  <a:pt x="0" y="46"/>
                </a:lnTo>
                <a:lnTo>
                  <a:pt x="1" y="32"/>
                </a:lnTo>
                <a:lnTo>
                  <a:pt x="5" y="20"/>
                </a:lnTo>
                <a:lnTo>
                  <a:pt x="14" y="10"/>
                </a:lnTo>
                <a:lnTo>
                  <a:pt x="25" y="3"/>
                </a:lnTo>
                <a:lnTo>
                  <a:pt x="40" y="0"/>
                </a:lnTo>
                <a:close/>
              </a:path>
            </a:pathLst>
          </a:custGeom>
          <a:solidFill>
            <a:schemeClr val="accent2">
              <a:alpha val="20000"/>
            </a:schemeClr>
          </a:solidFill>
          <a:ln w="28575">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13" name="Freeform 8">
            <a:extLst>
              <a:ext uri="{FF2B5EF4-FFF2-40B4-BE49-F238E27FC236}">
                <a16:creationId xmlns:a16="http://schemas.microsoft.com/office/drawing/2014/main" id="{DB789751-8A66-4028-BC1E-254A9D7CAABF}"/>
              </a:ext>
            </a:extLst>
          </p:cNvPr>
          <p:cNvSpPr>
            <a:spLocks/>
          </p:cNvSpPr>
          <p:nvPr/>
        </p:nvSpPr>
        <p:spPr bwMode="auto">
          <a:xfrm>
            <a:off x="4984364" y="3052959"/>
            <a:ext cx="890978" cy="1200385"/>
          </a:xfrm>
          <a:custGeom>
            <a:avLst/>
            <a:gdLst>
              <a:gd name="T0" fmla="*/ 569 w 622"/>
              <a:gd name="T1" fmla="*/ 0 h 838"/>
              <a:gd name="T2" fmla="*/ 586 w 622"/>
              <a:gd name="T3" fmla="*/ 0 h 838"/>
              <a:gd name="T4" fmla="*/ 600 w 622"/>
              <a:gd name="T5" fmla="*/ 5 h 838"/>
              <a:gd name="T6" fmla="*/ 610 w 622"/>
              <a:gd name="T7" fmla="*/ 15 h 838"/>
              <a:gd name="T8" fmla="*/ 618 w 622"/>
              <a:gd name="T9" fmla="*/ 28 h 838"/>
              <a:gd name="T10" fmla="*/ 621 w 622"/>
              <a:gd name="T11" fmla="*/ 44 h 838"/>
              <a:gd name="T12" fmla="*/ 622 w 622"/>
              <a:gd name="T13" fmla="*/ 794 h 838"/>
              <a:gd name="T14" fmla="*/ 620 w 622"/>
              <a:gd name="T15" fmla="*/ 806 h 838"/>
              <a:gd name="T16" fmla="*/ 614 w 622"/>
              <a:gd name="T17" fmla="*/ 818 h 838"/>
              <a:gd name="T18" fmla="*/ 605 w 622"/>
              <a:gd name="T19" fmla="*/ 828 h 838"/>
              <a:gd name="T20" fmla="*/ 594 w 622"/>
              <a:gd name="T21" fmla="*/ 835 h 838"/>
              <a:gd name="T22" fmla="*/ 594 w 622"/>
              <a:gd name="T23" fmla="*/ 835 h 838"/>
              <a:gd name="T24" fmla="*/ 581 w 622"/>
              <a:gd name="T25" fmla="*/ 838 h 838"/>
              <a:gd name="T26" fmla="*/ 568 w 622"/>
              <a:gd name="T27" fmla="*/ 838 h 838"/>
              <a:gd name="T28" fmla="*/ 555 w 622"/>
              <a:gd name="T29" fmla="*/ 832 h 838"/>
              <a:gd name="T30" fmla="*/ 544 w 622"/>
              <a:gd name="T31" fmla="*/ 825 h 838"/>
              <a:gd name="T32" fmla="*/ 13 w 622"/>
              <a:gd name="T33" fmla="*/ 296 h 838"/>
              <a:gd name="T34" fmla="*/ 4 w 622"/>
              <a:gd name="T35" fmla="*/ 283 h 838"/>
              <a:gd name="T36" fmla="*/ 0 w 622"/>
              <a:gd name="T37" fmla="*/ 268 h 838"/>
              <a:gd name="T38" fmla="*/ 2 w 622"/>
              <a:gd name="T39" fmla="*/ 253 h 838"/>
              <a:gd name="T40" fmla="*/ 7 w 622"/>
              <a:gd name="T41" fmla="*/ 240 h 838"/>
              <a:gd name="T42" fmla="*/ 19 w 622"/>
              <a:gd name="T43" fmla="*/ 228 h 838"/>
              <a:gd name="T44" fmla="*/ 88 w 622"/>
              <a:gd name="T45" fmla="*/ 180 h 838"/>
              <a:gd name="T46" fmla="*/ 162 w 622"/>
              <a:gd name="T47" fmla="*/ 138 h 838"/>
              <a:gd name="T48" fmla="*/ 238 w 622"/>
              <a:gd name="T49" fmla="*/ 99 h 838"/>
              <a:gd name="T50" fmla="*/ 317 w 622"/>
              <a:gd name="T51" fmla="*/ 66 h 838"/>
              <a:gd name="T52" fmla="*/ 399 w 622"/>
              <a:gd name="T53" fmla="*/ 38 h 838"/>
              <a:gd name="T54" fmla="*/ 482 w 622"/>
              <a:gd name="T55" fmla="*/ 16 h 838"/>
              <a:gd name="T56" fmla="*/ 569 w 622"/>
              <a:gd name="T57"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2" h="838">
                <a:moveTo>
                  <a:pt x="569" y="0"/>
                </a:moveTo>
                <a:lnTo>
                  <a:pt x="586" y="0"/>
                </a:lnTo>
                <a:lnTo>
                  <a:pt x="600" y="5"/>
                </a:lnTo>
                <a:lnTo>
                  <a:pt x="610" y="15"/>
                </a:lnTo>
                <a:lnTo>
                  <a:pt x="618" y="28"/>
                </a:lnTo>
                <a:lnTo>
                  <a:pt x="621" y="44"/>
                </a:lnTo>
                <a:lnTo>
                  <a:pt x="622" y="794"/>
                </a:lnTo>
                <a:lnTo>
                  <a:pt x="620" y="806"/>
                </a:lnTo>
                <a:lnTo>
                  <a:pt x="614" y="818"/>
                </a:lnTo>
                <a:lnTo>
                  <a:pt x="605" y="828"/>
                </a:lnTo>
                <a:lnTo>
                  <a:pt x="594" y="835"/>
                </a:lnTo>
                <a:lnTo>
                  <a:pt x="594" y="835"/>
                </a:lnTo>
                <a:lnTo>
                  <a:pt x="581" y="838"/>
                </a:lnTo>
                <a:lnTo>
                  <a:pt x="568" y="838"/>
                </a:lnTo>
                <a:lnTo>
                  <a:pt x="555" y="832"/>
                </a:lnTo>
                <a:lnTo>
                  <a:pt x="544" y="825"/>
                </a:lnTo>
                <a:lnTo>
                  <a:pt x="13" y="296"/>
                </a:lnTo>
                <a:lnTo>
                  <a:pt x="4" y="283"/>
                </a:lnTo>
                <a:lnTo>
                  <a:pt x="0" y="268"/>
                </a:lnTo>
                <a:lnTo>
                  <a:pt x="2" y="253"/>
                </a:lnTo>
                <a:lnTo>
                  <a:pt x="7" y="240"/>
                </a:lnTo>
                <a:lnTo>
                  <a:pt x="19" y="228"/>
                </a:lnTo>
                <a:lnTo>
                  <a:pt x="88" y="180"/>
                </a:lnTo>
                <a:lnTo>
                  <a:pt x="162" y="138"/>
                </a:lnTo>
                <a:lnTo>
                  <a:pt x="238" y="99"/>
                </a:lnTo>
                <a:lnTo>
                  <a:pt x="317" y="66"/>
                </a:lnTo>
                <a:lnTo>
                  <a:pt x="399" y="38"/>
                </a:lnTo>
                <a:lnTo>
                  <a:pt x="482" y="16"/>
                </a:lnTo>
                <a:lnTo>
                  <a:pt x="569" y="0"/>
                </a:lnTo>
                <a:close/>
              </a:path>
            </a:pathLst>
          </a:custGeom>
          <a:solidFill>
            <a:schemeClr val="accent2">
              <a:lumMod val="60000"/>
              <a:lumOff val="40000"/>
              <a:alpha val="20000"/>
            </a:schemeClr>
          </a:solidFill>
          <a:ln w="28575">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14" name="Freeform 9">
            <a:extLst>
              <a:ext uri="{FF2B5EF4-FFF2-40B4-BE49-F238E27FC236}">
                <a16:creationId xmlns:a16="http://schemas.microsoft.com/office/drawing/2014/main" id="{456E98F5-11AC-4138-AAE1-3AF43FAD84CC}"/>
              </a:ext>
            </a:extLst>
          </p:cNvPr>
          <p:cNvSpPr>
            <a:spLocks/>
          </p:cNvSpPr>
          <p:nvPr/>
        </p:nvSpPr>
        <p:spPr bwMode="auto">
          <a:xfrm>
            <a:off x="4279606" y="3759153"/>
            <a:ext cx="1201817" cy="888113"/>
          </a:xfrm>
          <a:custGeom>
            <a:avLst/>
            <a:gdLst>
              <a:gd name="T0" fmla="*/ 267 w 839"/>
              <a:gd name="T1" fmla="*/ 0 h 620"/>
              <a:gd name="T2" fmla="*/ 281 w 839"/>
              <a:gd name="T3" fmla="*/ 5 h 620"/>
              <a:gd name="T4" fmla="*/ 294 w 839"/>
              <a:gd name="T5" fmla="*/ 13 h 620"/>
              <a:gd name="T6" fmla="*/ 827 w 839"/>
              <a:gd name="T7" fmla="*/ 544 h 620"/>
              <a:gd name="T8" fmla="*/ 834 w 839"/>
              <a:gd name="T9" fmla="*/ 555 h 620"/>
              <a:gd name="T10" fmla="*/ 838 w 839"/>
              <a:gd name="T11" fmla="*/ 567 h 620"/>
              <a:gd name="T12" fmla="*/ 839 w 839"/>
              <a:gd name="T13" fmla="*/ 580 h 620"/>
              <a:gd name="T14" fmla="*/ 836 w 839"/>
              <a:gd name="T15" fmla="*/ 593 h 620"/>
              <a:gd name="T16" fmla="*/ 836 w 839"/>
              <a:gd name="T17" fmla="*/ 593 h 620"/>
              <a:gd name="T18" fmla="*/ 829 w 839"/>
              <a:gd name="T19" fmla="*/ 604 h 620"/>
              <a:gd name="T20" fmla="*/ 820 w 839"/>
              <a:gd name="T21" fmla="*/ 613 h 620"/>
              <a:gd name="T22" fmla="*/ 808 w 839"/>
              <a:gd name="T23" fmla="*/ 618 h 620"/>
              <a:gd name="T24" fmla="*/ 795 w 839"/>
              <a:gd name="T25" fmla="*/ 620 h 620"/>
              <a:gd name="T26" fmla="*/ 43 w 839"/>
              <a:gd name="T27" fmla="*/ 620 h 620"/>
              <a:gd name="T28" fmla="*/ 28 w 839"/>
              <a:gd name="T29" fmla="*/ 617 h 620"/>
              <a:gd name="T30" fmla="*/ 15 w 839"/>
              <a:gd name="T31" fmla="*/ 610 h 620"/>
              <a:gd name="T32" fmla="*/ 6 w 839"/>
              <a:gd name="T33" fmla="*/ 598 h 620"/>
              <a:gd name="T34" fmla="*/ 0 w 839"/>
              <a:gd name="T35" fmla="*/ 584 h 620"/>
              <a:gd name="T36" fmla="*/ 0 w 839"/>
              <a:gd name="T37" fmla="*/ 569 h 620"/>
              <a:gd name="T38" fmla="*/ 16 w 839"/>
              <a:gd name="T39" fmla="*/ 482 h 620"/>
              <a:gd name="T40" fmla="*/ 39 w 839"/>
              <a:gd name="T41" fmla="*/ 399 h 620"/>
              <a:gd name="T42" fmla="*/ 67 w 839"/>
              <a:gd name="T43" fmla="*/ 317 h 620"/>
              <a:gd name="T44" fmla="*/ 99 w 839"/>
              <a:gd name="T45" fmla="*/ 238 h 620"/>
              <a:gd name="T46" fmla="*/ 137 w 839"/>
              <a:gd name="T47" fmla="*/ 162 h 620"/>
              <a:gd name="T48" fmla="*/ 180 w 839"/>
              <a:gd name="T49" fmla="*/ 89 h 620"/>
              <a:gd name="T50" fmla="*/ 227 w 839"/>
              <a:gd name="T51" fmla="*/ 19 h 620"/>
              <a:gd name="T52" fmla="*/ 239 w 839"/>
              <a:gd name="T53" fmla="*/ 9 h 620"/>
              <a:gd name="T54" fmla="*/ 252 w 839"/>
              <a:gd name="T55" fmla="*/ 1 h 620"/>
              <a:gd name="T56" fmla="*/ 267 w 839"/>
              <a:gd name="T57"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9" h="620">
                <a:moveTo>
                  <a:pt x="267" y="0"/>
                </a:moveTo>
                <a:lnTo>
                  <a:pt x="281" y="5"/>
                </a:lnTo>
                <a:lnTo>
                  <a:pt x="294" y="13"/>
                </a:lnTo>
                <a:lnTo>
                  <a:pt x="827" y="544"/>
                </a:lnTo>
                <a:lnTo>
                  <a:pt x="834" y="555"/>
                </a:lnTo>
                <a:lnTo>
                  <a:pt x="838" y="567"/>
                </a:lnTo>
                <a:lnTo>
                  <a:pt x="839" y="580"/>
                </a:lnTo>
                <a:lnTo>
                  <a:pt x="836" y="593"/>
                </a:lnTo>
                <a:lnTo>
                  <a:pt x="836" y="593"/>
                </a:lnTo>
                <a:lnTo>
                  <a:pt x="829" y="604"/>
                </a:lnTo>
                <a:lnTo>
                  <a:pt x="820" y="613"/>
                </a:lnTo>
                <a:lnTo>
                  <a:pt x="808" y="618"/>
                </a:lnTo>
                <a:lnTo>
                  <a:pt x="795" y="620"/>
                </a:lnTo>
                <a:lnTo>
                  <a:pt x="43" y="620"/>
                </a:lnTo>
                <a:lnTo>
                  <a:pt x="28" y="617"/>
                </a:lnTo>
                <a:lnTo>
                  <a:pt x="15" y="610"/>
                </a:lnTo>
                <a:lnTo>
                  <a:pt x="6" y="598"/>
                </a:lnTo>
                <a:lnTo>
                  <a:pt x="0" y="584"/>
                </a:lnTo>
                <a:lnTo>
                  <a:pt x="0" y="569"/>
                </a:lnTo>
                <a:lnTo>
                  <a:pt x="16" y="482"/>
                </a:lnTo>
                <a:lnTo>
                  <a:pt x="39" y="399"/>
                </a:lnTo>
                <a:lnTo>
                  <a:pt x="67" y="317"/>
                </a:lnTo>
                <a:lnTo>
                  <a:pt x="99" y="238"/>
                </a:lnTo>
                <a:lnTo>
                  <a:pt x="137" y="162"/>
                </a:lnTo>
                <a:lnTo>
                  <a:pt x="180" y="89"/>
                </a:lnTo>
                <a:lnTo>
                  <a:pt x="227" y="19"/>
                </a:lnTo>
                <a:lnTo>
                  <a:pt x="239" y="9"/>
                </a:lnTo>
                <a:lnTo>
                  <a:pt x="252" y="1"/>
                </a:lnTo>
                <a:lnTo>
                  <a:pt x="267" y="0"/>
                </a:lnTo>
                <a:close/>
              </a:path>
            </a:pathLst>
          </a:custGeom>
          <a:solidFill>
            <a:schemeClr val="accent2">
              <a:lumMod val="20000"/>
              <a:lumOff val="80000"/>
              <a:alpha val="20000"/>
            </a:schemeClr>
          </a:solidFill>
          <a:ln w="28575">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15" name="Freeform 10">
            <a:extLst>
              <a:ext uri="{FF2B5EF4-FFF2-40B4-BE49-F238E27FC236}">
                <a16:creationId xmlns:a16="http://schemas.microsoft.com/office/drawing/2014/main" id="{0D3FBC48-482F-48C3-8A98-582B3568A0C9}"/>
              </a:ext>
            </a:extLst>
          </p:cNvPr>
          <p:cNvSpPr>
            <a:spLocks/>
          </p:cNvSpPr>
          <p:nvPr/>
        </p:nvSpPr>
        <p:spPr bwMode="auto">
          <a:xfrm>
            <a:off x="6696133" y="3759153"/>
            <a:ext cx="1201817" cy="888113"/>
          </a:xfrm>
          <a:custGeom>
            <a:avLst/>
            <a:gdLst>
              <a:gd name="T0" fmla="*/ 571 w 839"/>
              <a:gd name="T1" fmla="*/ 0 h 620"/>
              <a:gd name="T2" fmla="*/ 587 w 839"/>
              <a:gd name="T3" fmla="*/ 1 h 620"/>
              <a:gd name="T4" fmla="*/ 600 w 839"/>
              <a:gd name="T5" fmla="*/ 7 h 620"/>
              <a:gd name="T6" fmla="*/ 611 w 839"/>
              <a:gd name="T7" fmla="*/ 19 h 620"/>
              <a:gd name="T8" fmla="*/ 659 w 839"/>
              <a:gd name="T9" fmla="*/ 88 h 620"/>
              <a:gd name="T10" fmla="*/ 702 w 839"/>
              <a:gd name="T11" fmla="*/ 162 h 620"/>
              <a:gd name="T12" fmla="*/ 739 w 839"/>
              <a:gd name="T13" fmla="*/ 238 h 620"/>
              <a:gd name="T14" fmla="*/ 772 w 839"/>
              <a:gd name="T15" fmla="*/ 317 h 620"/>
              <a:gd name="T16" fmla="*/ 800 w 839"/>
              <a:gd name="T17" fmla="*/ 399 h 620"/>
              <a:gd name="T18" fmla="*/ 822 w 839"/>
              <a:gd name="T19" fmla="*/ 482 h 620"/>
              <a:gd name="T20" fmla="*/ 839 w 839"/>
              <a:gd name="T21" fmla="*/ 569 h 620"/>
              <a:gd name="T22" fmla="*/ 839 w 839"/>
              <a:gd name="T23" fmla="*/ 584 h 620"/>
              <a:gd name="T24" fmla="*/ 833 w 839"/>
              <a:gd name="T25" fmla="*/ 598 h 620"/>
              <a:gd name="T26" fmla="*/ 824 w 839"/>
              <a:gd name="T27" fmla="*/ 610 h 620"/>
              <a:gd name="T28" fmla="*/ 811 w 839"/>
              <a:gd name="T29" fmla="*/ 617 h 620"/>
              <a:gd name="T30" fmla="*/ 795 w 839"/>
              <a:gd name="T31" fmla="*/ 620 h 620"/>
              <a:gd name="T32" fmla="*/ 44 w 839"/>
              <a:gd name="T33" fmla="*/ 620 h 620"/>
              <a:gd name="T34" fmla="*/ 31 w 839"/>
              <a:gd name="T35" fmla="*/ 618 h 620"/>
              <a:gd name="T36" fmla="*/ 19 w 839"/>
              <a:gd name="T37" fmla="*/ 613 h 620"/>
              <a:gd name="T38" fmla="*/ 10 w 839"/>
              <a:gd name="T39" fmla="*/ 604 h 620"/>
              <a:gd name="T40" fmla="*/ 4 w 839"/>
              <a:gd name="T41" fmla="*/ 593 h 620"/>
              <a:gd name="T42" fmla="*/ 3 w 839"/>
              <a:gd name="T43" fmla="*/ 591 h 620"/>
              <a:gd name="T44" fmla="*/ 0 w 839"/>
              <a:gd name="T45" fmla="*/ 580 h 620"/>
              <a:gd name="T46" fmla="*/ 0 w 839"/>
              <a:gd name="T47" fmla="*/ 567 h 620"/>
              <a:gd name="T48" fmla="*/ 5 w 839"/>
              <a:gd name="T49" fmla="*/ 554 h 620"/>
              <a:gd name="T50" fmla="*/ 12 w 839"/>
              <a:gd name="T51" fmla="*/ 543 h 620"/>
              <a:gd name="T52" fmla="*/ 545 w 839"/>
              <a:gd name="T53" fmla="*/ 13 h 620"/>
              <a:gd name="T54" fmla="*/ 557 w 839"/>
              <a:gd name="T55" fmla="*/ 4 h 620"/>
              <a:gd name="T56" fmla="*/ 571 w 839"/>
              <a:gd name="T57"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9" h="620">
                <a:moveTo>
                  <a:pt x="571" y="0"/>
                </a:moveTo>
                <a:lnTo>
                  <a:pt x="587" y="1"/>
                </a:lnTo>
                <a:lnTo>
                  <a:pt x="600" y="7"/>
                </a:lnTo>
                <a:lnTo>
                  <a:pt x="611" y="19"/>
                </a:lnTo>
                <a:lnTo>
                  <a:pt x="659" y="88"/>
                </a:lnTo>
                <a:lnTo>
                  <a:pt x="702" y="162"/>
                </a:lnTo>
                <a:lnTo>
                  <a:pt x="739" y="238"/>
                </a:lnTo>
                <a:lnTo>
                  <a:pt x="772" y="317"/>
                </a:lnTo>
                <a:lnTo>
                  <a:pt x="800" y="399"/>
                </a:lnTo>
                <a:lnTo>
                  <a:pt x="822" y="482"/>
                </a:lnTo>
                <a:lnTo>
                  <a:pt x="839" y="569"/>
                </a:lnTo>
                <a:lnTo>
                  <a:pt x="839" y="584"/>
                </a:lnTo>
                <a:lnTo>
                  <a:pt x="833" y="598"/>
                </a:lnTo>
                <a:lnTo>
                  <a:pt x="824" y="610"/>
                </a:lnTo>
                <a:lnTo>
                  <a:pt x="811" y="617"/>
                </a:lnTo>
                <a:lnTo>
                  <a:pt x="795" y="620"/>
                </a:lnTo>
                <a:lnTo>
                  <a:pt x="44" y="620"/>
                </a:lnTo>
                <a:lnTo>
                  <a:pt x="31" y="618"/>
                </a:lnTo>
                <a:lnTo>
                  <a:pt x="19" y="613"/>
                </a:lnTo>
                <a:lnTo>
                  <a:pt x="10" y="604"/>
                </a:lnTo>
                <a:lnTo>
                  <a:pt x="4" y="593"/>
                </a:lnTo>
                <a:lnTo>
                  <a:pt x="3" y="591"/>
                </a:lnTo>
                <a:lnTo>
                  <a:pt x="0" y="580"/>
                </a:lnTo>
                <a:lnTo>
                  <a:pt x="0" y="567"/>
                </a:lnTo>
                <a:lnTo>
                  <a:pt x="5" y="554"/>
                </a:lnTo>
                <a:lnTo>
                  <a:pt x="12" y="543"/>
                </a:lnTo>
                <a:lnTo>
                  <a:pt x="545" y="13"/>
                </a:lnTo>
                <a:lnTo>
                  <a:pt x="557" y="4"/>
                </a:lnTo>
                <a:lnTo>
                  <a:pt x="571" y="0"/>
                </a:lnTo>
                <a:close/>
              </a:path>
            </a:pathLst>
          </a:custGeom>
          <a:solidFill>
            <a:schemeClr val="accent2">
              <a:lumMod val="50000"/>
              <a:alpha val="20000"/>
            </a:schemeClr>
          </a:solidFill>
          <a:ln w="28575">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16" name="Freeform 11">
            <a:extLst>
              <a:ext uri="{FF2B5EF4-FFF2-40B4-BE49-F238E27FC236}">
                <a16:creationId xmlns:a16="http://schemas.microsoft.com/office/drawing/2014/main" id="{C8177CB9-C35E-4EE3-97DF-DF3A9C6D4B57}"/>
              </a:ext>
            </a:extLst>
          </p:cNvPr>
          <p:cNvSpPr>
            <a:spLocks/>
          </p:cNvSpPr>
          <p:nvPr/>
        </p:nvSpPr>
        <p:spPr bwMode="auto">
          <a:xfrm>
            <a:off x="6302212" y="3050095"/>
            <a:ext cx="889547" cy="1203249"/>
          </a:xfrm>
          <a:custGeom>
            <a:avLst/>
            <a:gdLst>
              <a:gd name="T0" fmla="*/ 51 w 621"/>
              <a:gd name="T1" fmla="*/ 0 h 840"/>
              <a:gd name="T2" fmla="*/ 138 w 621"/>
              <a:gd name="T3" fmla="*/ 18 h 840"/>
              <a:gd name="T4" fmla="*/ 223 w 621"/>
              <a:gd name="T5" fmla="*/ 40 h 840"/>
              <a:gd name="T6" fmla="*/ 304 w 621"/>
              <a:gd name="T7" fmla="*/ 67 h 840"/>
              <a:gd name="T8" fmla="*/ 383 w 621"/>
              <a:gd name="T9" fmla="*/ 101 h 840"/>
              <a:gd name="T10" fmla="*/ 459 w 621"/>
              <a:gd name="T11" fmla="*/ 139 h 840"/>
              <a:gd name="T12" fmla="*/ 532 w 621"/>
              <a:gd name="T13" fmla="*/ 182 h 840"/>
              <a:gd name="T14" fmla="*/ 603 w 621"/>
              <a:gd name="T15" fmla="*/ 229 h 840"/>
              <a:gd name="T16" fmla="*/ 614 w 621"/>
              <a:gd name="T17" fmla="*/ 241 h 840"/>
              <a:gd name="T18" fmla="*/ 620 w 621"/>
              <a:gd name="T19" fmla="*/ 255 h 840"/>
              <a:gd name="T20" fmla="*/ 621 w 621"/>
              <a:gd name="T21" fmla="*/ 270 h 840"/>
              <a:gd name="T22" fmla="*/ 617 w 621"/>
              <a:gd name="T23" fmla="*/ 285 h 840"/>
              <a:gd name="T24" fmla="*/ 608 w 621"/>
              <a:gd name="T25" fmla="*/ 298 h 840"/>
              <a:gd name="T26" fmla="*/ 77 w 621"/>
              <a:gd name="T27" fmla="*/ 827 h 840"/>
              <a:gd name="T28" fmla="*/ 67 w 621"/>
              <a:gd name="T29" fmla="*/ 834 h 840"/>
              <a:gd name="T30" fmla="*/ 55 w 621"/>
              <a:gd name="T31" fmla="*/ 840 h 840"/>
              <a:gd name="T32" fmla="*/ 41 w 621"/>
              <a:gd name="T33" fmla="*/ 840 h 840"/>
              <a:gd name="T34" fmla="*/ 28 w 621"/>
              <a:gd name="T35" fmla="*/ 837 h 840"/>
              <a:gd name="T36" fmla="*/ 28 w 621"/>
              <a:gd name="T37" fmla="*/ 837 h 840"/>
              <a:gd name="T38" fmla="*/ 16 w 621"/>
              <a:gd name="T39" fmla="*/ 830 h 840"/>
              <a:gd name="T40" fmla="*/ 8 w 621"/>
              <a:gd name="T41" fmla="*/ 820 h 840"/>
              <a:gd name="T42" fmla="*/ 2 w 621"/>
              <a:gd name="T43" fmla="*/ 808 h 840"/>
              <a:gd name="T44" fmla="*/ 0 w 621"/>
              <a:gd name="T45" fmla="*/ 796 h 840"/>
              <a:gd name="T46" fmla="*/ 0 w 621"/>
              <a:gd name="T47" fmla="*/ 46 h 840"/>
              <a:gd name="T48" fmla="*/ 2 w 621"/>
              <a:gd name="T49" fmla="*/ 30 h 840"/>
              <a:gd name="T50" fmla="*/ 10 w 621"/>
              <a:gd name="T51" fmla="*/ 17 h 840"/>
              <a:gd name="T52" fmla="*/ 21 w 621"/>
              <a:gd name="T53" fmla="*/ 7 h 840"/>
              <a:gd name="T54" fmla="*/ 36 w 621"/>
              <a:gd name="T55" fmla="*/ 2 h 840"/>
              <a:gd name="T56" fmla="*/ 51 w 621"/>
              <a:gd name="T57"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840">
                <a:moveTo>
                  <a:pt x="51" y="0"/>
                </a:moveTo>
                <a:lnTo>
                  <a:pt x="138" y="18"/>
                </a:lnTo>
                <a:lnTo>
                  <a:pt x="223" y="40"/>
                </a:lnTo>
                <a:lnTo>
                  <a:pt x="304" y="67"/>
                </a:lnTo>
                <a:lnTo>
                  <a:pt x="383" y="101"/>
                </a:lnTo>
                <a:lnTo>
                  <a:pt x="459" y="139"/>
                </a:lnTo>
                <a:lnTo>
                  <a:pt x="532" y="182"/>
                </a:lnTo>
                <a:lnTo>
                  <a:pt x="603" y="229"/>
                </a:lnTo>
                <a:lnTo>
                  <a:pt x="614" y="241"/>
                </a:lnTo>
                <a:lnTo>
                  <a:pt x="620" y="255"/>
                </a:lnTo>
                <a:lnTo>
                  <a:pt x="621" y="270"/>
                </a:lnTo>
                <a:lnTo>
                  <a:pt x="617" y="285"/>
                </a:lnTo>
                <a:lnTo>
                  <a:pt x="608" y="298"/>
                </a:lnTo>
                <a:lnTo>
                  <a:pt x="77" y="827"/>
                </a:lnTo>
                <a:lnTo>
                  <a:pt x="67" y="834"/>
                </a:lnTo>
                <a:lnTo>
                  <a:pt x="55" y="840"/>
                </a:lnTo>
                <a:lnTo>
                  <a:pt x="41" y="840"/>
                </a:lnTo>
                <a:lnTo>
                  <a:pt x="28" y="837"/>
                </a:lnTo>
                <a:lnTo>
                  <a:pt x="28" y="837"/>
                </a:lnTo>
                <a:lnTo>
                  <a:pt x="16" y="830"/>
                </a:lnTo>
                <a:lnTo>
                  <a:pt x="8" y="820"/>
                </a:lnTo>
                <a:lnTo>
                  <a:pt x="2" y="808"/>
                </a:lnTo>
                <a:lnTo>
                  <a:pt x="0" y="796"/>
                </a:lnTo>
                <a:lnTo>
                  <a:pt x="0" y="46"/>
                </a:lnTo>
                <a:lnTo>
                  <a:pt x="2" y="30"/>
                </a:lnTo>
                <a:lnTo>
                  <a:pt x="10" y="17"/>
                </a:lnTo>
                <a:lnTo>
                  <a:pt x="21" y="7"/>
                </a:lnTo>
                <a:lnTo>
                  <a:pt x="36" y="2"/>
                </a:lnTo>
                <a:lnTo>
                  <a:pt x="51" y="0"/>
                </a:lnTo>
                <a:close/>
              </a:path>
            </a:pathLst>
          </a:custGeom>
          <a:solidFill>
            <a:schemeClr val="accent2">
              <a:lumMod val="75000"/>
              <a:alpha val="20000"/>
            </a:schemeClr>
          </a:solidFill>
          <a:ln w="28575">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31" name="Oval 30">
            <a:extLst>
              <a:ext uri="{FF2B5EF4-FFF2-40B4-BE49-F238E27FC236}">
                <a16:creationId xmlns:a16="http://schemas.microsoft.com/office/drawing/2014/main" id="{B1F3C9BA-F492-488A-84E7-5F3CB6C0D2BC}"/>
              </a:ext>
            </a:extLst>
          </p:cNvPr>
          <p:cNvSpPr/>
          <p:nvPr/>
        </p:nvSpPr>
        <p:spPr>
          <a:xfrm>
            <a:off x="5842671" y="4605813"/>
            <a:ext cx="504545" cy="5045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3D5A9614-B837-41A1-8669-41A99EC566D0}"/>
              </a:ext>
            </a:extLst>
          </p:cNvPr>
          <p:cNvGrpSpPr/>
          <p:nvPr/>
        </p:nvGrpSpPr>
        <p:grpSpPr>
          <a:xfrm>
            <a:off x="5848340" y="4752496"/>
            <a:ext cx="856375" cy="2105505"/>
            <a:chOff x="261938" y="1273175"/>
            <a:chExt cx="1979614" cy="4867128"/>
          </a:xfrm>
        </p:grpSpPr>
        <p:sp>
          <p:nvSpPr>
            <p:cNvPr id="18" name="Freeform 17">
              <a:extLst>
                <a:ext uri="{FF2B5EF4-FFF2-40B4-BE49-F238E27FC236}">
                  <a16:creationId xmlns:a16="http://schemas.microsoft.com/office/drawing/2014/main" id="{15734006-9A40-4DCC-8880-1E4F802B71E3}"/>
                </a:ext>
              </a:extLst>
            </p:cNvPr>
            <p:cNvSpPr>
              <a:spLocks/>
            </p:cNvSpPr>
            <p:nvPr/>
          </p:nvSpPr>
          <p:spPr bwMode="auto">
            <a:xfrm>
              <a:off x="777876" y="4179888"/>
              <a:ext cx="1165225" cy="1501775"/>
            </a:xfrm>
            <a:custGeom>
              <a:avLst/>
              <a:gdLst>
                <a:gd name="T0" fmla="*/ 22 w 734"/>
                <a:gd name="T1" fmla="*/ 0 h 946"/>
                <a:gd name="T2" fmla="*/ 734 w 734"/>
                <a:gd name="T3" fmla="*/ 176 h 946"/>
                <a:gd name="T4" fmla="*/ 697 w 734"/>
                <a:gd name="T5" fmla="*/ 946 h 946"/>
                <a:gd name="T6" fmla="*/ 0 w 734"/>
                <a:gd name="T7" fmla="*/ 636 h 946"/>
                <a:gd name="T8" fmla="*/ 22 w 734"/>
                <a:gd name="T9" fmla="*/ 0 h 946"/>
              </a:gdLst>
              <a:ahLst/>
              <a:cxnLst>
                <a:cxn ang="0">
                  <a:pos x="T0" y="T1"/>
                </a:cxn>
                <a:cxn ang="0">
                  <a:pos x="T2" y="T3"/>
                </a:cxn>
                <a:cxn ang="0">
                  <a:pos x="T4" y="T5"/>
                </a:cxn>
                <a:cxn ang="0">
                  <a:pos x="T6" y="T7"/>
                </a:cxn>
                <a:cxn ang="0">
                  <a:pos x="T8" y="T9"/>
                </a:cxn>
              </a:cxnLst>
              <a:rect l="0" t="0" r="r" b="b"/>
              <a:pathLst>
                <a:path w="734" h="946">
                  <a:moveTo>
                    <a:pt x="22" y="0"/>
                  </a:moveTo>
                  <a:lnTo>
                    <a:pt x="734" y="176"/>
                  </a:lnTo>
                  <a:lnTo>
                    <a:pt x="697" y="946"/>
                  </a:lnTo>
                  <a:lnTo>
                    <a:pt x="0" y="636"/>
                  </a:lnTo>
                  <a:lnTo>
                    <a:pt x="22" y="0"/>
                  </a:lnTo>
                  <a:close/>
                </a:path>
              </a:pathLst>
            </a:custGeom>
            <a:solidFill>
              <a:srgbClr val="EDDDA1"/>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19" name="Freeform 18">
              <a:extLst>
                <a:ext uri="{FF2B5EF4-FFF2-40B4-BE49-F238E27FC236}">
                  <a16:creationId xmlns:a16="http://schemas.microsoft.com/office/drawing/2014/main" id="{38479DA4-7652-4410-83EC-0225281A352F}"/>
                </a:ext>
              </a:extLst>
            </p:cNvPr>
            <p:cNvSpPr>
              <a:spLocks/>
            </p:cNvSpPr>
            <p:nvPr/>
          </p:nvSpPr>
          <p:spPr bwMode="auto">
            <a:xfrm>
              <a:off x="261938" y="2862263"/>
              <a:ext cx="663575" cy="1520825"/>
            </a:xfrm>
            <a:custGeom>
              <a:avLst/>
              <a:gdLst>
                <a:gd name="T0" fmla="*/ 74 w 418"/>
                <a:gd name="T1" fmla="*/ 0 h 958"/>
                <a:gd name="T2" fmla="*/ 94 w 418"/>
                <a:gd name="T3" fmla="*/ 0 h 958"/>
                <a:gd name="T4" fmla="*/ 115 w 418"/>
                <a:gd name="T5" fmla="*/ 3 h 958"/>
                <a:gd name="T6" fmla="*/ 137 w 418"/>
                <a:gd name="T7" fmla="*/ 7 h 958"/>
                <a:gd name="T8" fmla="*/ 158 w 418"/>
                <a:gd name="T9" fmla="*/ 14 h 958"/>
                <a:gd name="T10" fmla="*/ 179 w 418"/>
                <a:gd name="T11" fmla="*/ 24 h 958"/>
                <a:gd name="T12" fmla="*/ 199 w 418"/>
                <a:gd name="T13" fmla="*/ 38 h 958"/>
                <a:gd name="T14" fmla="*/ 220 w 418"/>
                <a:gd name="T15" fmla="*/ 55 h 958"/>
                <a:gd name="T16" fmla="*/ 239 w 418"/>
                <a:gd name="T17" fmla="*/ 76 h 958"/>
                <a:gd name="T18" fmla="*/ 257 w 418"/>
                <a:gd name="T19" fmla="*/ 103 h 958"/>
                <a:gd name="T20" fmla="*/ 273 w 418"/>
                <a:gd name="T21" fmla="*/ 134 h 958"/>
                <a:gd name="T22" fmla="*/ 288 w 418"/>
                <a:gd name="T23" fmla="*/ 170 h 958"/>
                <a:gd name="T24" fmla="*/ 301 w 418"/>
                <a:gd name="T25" fmla="*/ 212 h 958"/>
                <a:gd name="T26" fmla="*/ 410 w 418"/>
                <a:gd name="T27" fmla="*/ 631 h 958"/>
                <a:gd name="T28" fmla="*/ 413 w 418"/>
                <a:gd name="T29" fmla="*/ 649 h 958"/>
                <a:gd name="T30" fmla="*/ 415 w 418"/>
                <a:gd name="T31" fmla="*/ 670 h 958"/>
                <a:gd name="T32" fmla="*/ 417 w 418"/>
                <a:gd name="T33" fmla="*/ 694 h 958"/>
                <a:gd name="T34" fmla="*/ 418 w 418"/>
                <a:gd name="T35" fmla="*/ 721 h 958"/>
                <a:gd name="T36" fmla="*/ 418 w 418"/>
                <a:gd name="T37" fmla="*/ 749 h 958"/>
                <a:gd name="T38" fmla="*/ 417 w 418"/>
                <a:gd name="T39" fmla="*/ 777 h 958"/>
                <a:gd name="T40" fmla="*/ 415 w 418"/>
                <a:gd name="T41" fmla="*/ 806 h 958"/>
                <a:gd name="T42" fmla="*/ 412 w 418"/>
                <a:gd name="T43" fmla="*/ 834 h 958"/>
                <a:gd name="T44" fmla="*/ 406 w 418"/>
                <a:gd name="T45" fmla="*/ 861 h 958"/>
                <a:gd name="T46" fmla="*/ 401 w 418"/>
                <a:gd name="T47" fmla="*/ 886 h 958"/>
                <a:gd name="T48" fmla="*/ 394 w 418"/>
                <a:gd name="T49" fmla="*/ 909 h 958"/>
                <a:gd name="T50" fmla="*/ 384 w 418"/>
                <a:gd name="T51" fmla="*/ 928 h 958"/>
                <a:gd name="T52" fmla="*/ 373 w 418"/>
                <a:gd name="T53" fmla="*/ 943 h 958"/>
                <a:gd name="T54" fmla="*/ 361 w 418"/>
                <a:gd name="T55" fmla="*/ 952 h 958"/>
                <a:gd name="T56" fmla="*/ 346 w 418"/>
                <a:gd name="T57" fmla="*/ 958 h 958"/>
                <a:gd name="T58" fmla="*/ 331 w 418"/>
                <a:gd name="T59" fmla="*/ 956 h 958"/>
                <a:gd name="T60" fmla="*/ 315 w 418"/>
                <a:gd name="T61" fmla="*/ 948 h 958"/>
                <a:gd name="T62" fmla="*/ 297 w 418"/>
                <a:gd name="T63" fmla="*/ 935 h 958"/>
                <a:gd name="T64" fmla="*/ 279 w 418"/>
                <a:gd name="T65" fmla="*/ 918 h 958"/>
                <a:gd name="T66" fmla="*/ 261 w 418"/>
                <a:gd name="T67" fmla="*/ 897 h 958"/>
                <a:gd name="T68" fmla="*/ 243 w 418"/>
                <a:gd name="T69" fmla="*/ 872 h 958"/>
                <a:gd name="T70" fmla="*/ 225 w 418"/>
                <a:gd name="T71" fmla="*/ 846 h 958"/>
                <a:gd name="T72" fmla="*/ 208 w 418"/>
                <a:gd name="T73" fmla="*/ 817 h 958"/>
                <a:gd name="T74" fmla="*/ 192 w 418"/>
                <a:gd name="T75" fmla="*/ 787 h 958"/>
                <a:gd name="T76" fmla="*/ 176 w 418"/>
                <a:gd name="T77" fmla="*/ 757 h 958"/>
                <a:gd name="T78" fmla="*/ 162 w 418"/>
                <a:gd name="T79" fmla="*/ 727 h 958"/>
                <a:gd name="T80" fmla="*/ 149 w 418"/>
                <a:gd name="T81" fmla="*/ 699 h 958"/>
                <a:gd name="T82" fmla="*/ 138 w 418"/>
                <a:gd name="T83" fmla="*/ 673 h 958"/>
                <a:gd name="T84" fmla="*/ 129 w 418"/>
                <a:gd name="T85" fmla="*/ 648 h 958"/>
                <a:gd name="T86" fmla="*/ 123 w 418"/>
                <a:gd name="T87" fmla="*/ 628 h 958"/>
                <a:gd name="T88" fmla="*/ 118 w 418"/>
                <a:gd name="T89" fmla="*/ 611 h 958"/>
                <a:gd name="T90" fmla="*/ 0 w 418"/>
                <a:gd name="T91" fmla="*/ 10 h 958"/>
                <a:gd name="T92" fmla="*/ 16 w 418"/>
                <a:gd name="T93" fmla="*/ 7 h 958"/>
                <a:gd name="T94" fmla="*/ 34 w 418"/>
                <a:gd name="T95" fmla="*/ 4 h 958"/>
                <a:gd name="T96" fmla="*/ 53 w 418"/>
                <a:gd name="T97" fmla="*/ 1 h 958"/>
                <a:gd name="T98" fmla="*/ 74 w 418"/>
                <a:gd name="T99"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8" h="958">
                  <a:moveTo>
                    <a:pt x="74" y="0"/>
                  </a:moveTo>
                  <a:lnTo>
                    <a:pt x="94" y="0"/>
                  </a:lnTo>
                  <a:lnTo>
                    <a:pt x="115" y="3"/>
                  </a:lnTo>
                  <a:lnTo>
                    <a:pt x="137" y="7"/>
                  </a:lnTo>
                  <a:lnTo>
                    <a:pt x="158" y="14"/>
                  </a:lnTo>
                  <a:lnTo>
                    <a:pt x="179" y="24"/>
                  </a:lnTo>
                  <a:lnTo>
                    <a:pt x="199" y="38"/>
                  </a:lnTo>
                  <a:lnTo>
                    <a:pt x="220" y="55"/>
                  </a:lnTo>
                  <a:lnTo>
                    <a:pt x="239" y="76"/>
                  </a:lnTo>
                  <a:lnTo>
                    <a:pt x="257" y="103"/>
                  </a:lnTo>
                  <a:lnTo>
                    <a:pt x="273" y="134"/>
                  </a:lnTo>
                  <a:lnTo>
                    <a:pt x="288" y="170"/>
                  </a:lnTo>
                  <a:lnTo>
                    <a:pt x="301" y="212"/>
                  </a:lnTo>
                  <a:lnTo>
                    <a:pt x="410" y="631"/>
                  </a:lnTo>
                  <a:lnTo>
                    <a:pt x="413" y="649"/>
                  </a:lnTo>
                  <a:lnTo>
                    <a:pt x="415" y="670"/>
                  </a:lnTo>
                  <a:lnTo>
                    <a:pt x="417" y="694"/>
                  </a:lnTo>
                  <a:lnTo>
                    <a:pt x="418" y="721"/>
                  </a:lnTo>
                  <a:lnTo>
                    <a:pt x="418" y="749"/>
                  </a:lnTo>
                  <a:lnTo>
                    <a:pt x="417" y="777"/>
                  </a:lnTo>
                  <a:lnTo>
                    <a:pt x="415" y="806"/>
                  </a:lnTo>
                  <a:lnTo>
                    <a:pt x="412" y="834"/>
                  </a:lnTo>
                  <a:lnTo>
                    <a:pt x="406" y="861"/>
                  </a:lnTo>
                  <a:lnTo>
                    <a:pt x="401" y="886"/>
                  </a:lnTo>
                  <a:lnTo>
                    <a:pt x="394" y="909"/>
                  </a:lnTo>
                  <a:lnTo>
                    <a:pt x="384" y="928"/>
                  </a:lnTo>
                  <a:lnTo>
                    <a:pt x="373" y="943"/>
                  </a:lnTo>
                  <a:lnTo>
                    <a:pt x="361" y="952"/>
                  </a:lnTo>
                  <a:lnTo>
                    <a:pt x="346" y="958"/>
                  </a:lnTo>
                  <a:lnTo>
                    <a:pt x="331" y="956"/>
                  </a:lnTo>
                  <a:lnTo>
                    <a:pt x="315" y="948"/>
                  </a:lnTo>
                  <a:lnTo>
                    <a:pt x="297" y="935"/>
                  </a:lnTo>
                  <a:lnTo>
                    <a:pt x="279" y="918"/>
                  </a:lnTo>
                  <a:lnTo>
                    <a:pt x="261" y="897"/>
                  </a:lnTo>
                  <a:lnTo>
                    <a:pt x="243" y="872"/>
                  </a:lnTo>
                  <a:lnTo>
                    <a:pt x="225" y="846"/>
                  </a:lnTo>
                  <a:lnTo>
                    <a:pt x="208" y="817"/>
                  </a:lnTo>
                  <a:lnTo>
                    <a:pt x="192" y="787"/>
                  </a:lnTo>
                  <a:lnTo>
                    <a:pt x="176" y="757"/>
                  </a:lnTo>
                  <a:lnTo>
                    <a:pt x="162" y="727"/>
                  </a:lnTo>
                  <a:lnTo>
                    <a:pt x="149" y="699"/>
                  </a:lnTo>
                  <a:lnTo>
                    <a:pt x="138" y="673"/>
                  </a:lnTo>
                  <a:lnTo>
                    <a:pt x="129" y="648"/>
                  </a:lnTo>
                  <a:lnTo>
                    <a:pt x="123" y="628"/>
                  </a:lnTo>
                  <a:lnTo>
                    <a:pt x="118" y="611"/>
                  </a:lnTo>
                  <a:lnTo>
                    <a:pt x="0" y="10"/>
                  </a:lnTo>
                  <a:lnTo>
                    <a:pt x="16" y="7"/>
                  </a:lnTo>
                  <a:lnTo>
                    <a:pt x="34" y="4"/>
                  </a:lnTo>
                  <a:lnTo>
                    <a:pt x="53" y="1"/>
                  </a:lnTo>
                  <a:lnTo>
                    <a:pt x="74" y="0"/>
                  </a:lnTo>
                  <a:close/>
                </a:path>
              </a:pathLst>
            </a:custGeom>
            <a:solidFill>
              <a:srgbClr val="EDDDA1"/>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20" name="Freeform 19">
              <a:extLst>
                <a:ext uri="{FF2B5EF4-FFF2-40B4-BE49-F238E27FC236}">
                  <a16:creationId xmlns:a16="http://schemas.microsoft.com/office/drawing/2014/main" id="{06D7283B-284F-408C-B491-3324320CBCE0}"/>
                </a:ext>
              </a:extLst>
            </p:cNvPr>
            <p:cNvSpPr>
              <a:spLocks/>
            </p:cNvSpPr>
            <p:nvPr/>
          </p:nvSpPr>
          <p:spPr bwMode="auto">
            <a:xfrm>
              <a:off x="614364" y="1273175"/>
              <a:ext cx="1627188" cy="3640139"/>
            </a:xfrm>
            <a:custGeom>
              <a:avLst/>
              <a:gdLst>
                <a:gd name="T0" fmla="*/ 142 w 1025"/>
                <a:gd name="T1" fmla="*/ 0 h 2293"/>
                <a:gd name="T2" fmla="*/ 183 w 1025"/>
                <a:gd name="T3" fmla="*/ 10 h 2293"/>
                <a:gd name="T4" fmla="*/ 222 w 1025"/>
                <a:gd name="T5" fmla="*/ 30 h 2293"/>
                <a:gd name="T6" fmla="*/ 254 w 1025"/>
                <a:gd name="T7" fmla="*/ 60 h 2293"/>
                <a:gd name="T8" fmla="*/ 275 w 1025"/>
                <a:gd name="T9" fmla="*/ 100 h 2293"/>
                <a:gd name="T10" fmla="*/ 283 w 1025"/>
                <a:gd name="T11" fmla="*/ 148 h 2293"/>
                <a:gd name="T12" fmla="*/ 293 w 1025"/>
                <a:gd name="T13" fmla="*/ 837 h 2293"/>
                <a:gd name="T14" fmla="*/ 333 w 1025"/>
                <a:gd name="T15" fmla="*/ 814 h 2293"/>
                <a:gd name="T16" fmla="*/ 379 w 1025"/>
                <a:gd name="T17" fmla="*/ 806 h 2293"/>
                <a:gd name="T18" fmla="*/ 424 w 1025"/>
                <a:gd name="T19" fmla="*/ 815 h 2293"/>
                <a:gd name="T20" fmla="*/ 468 w 1025"/>
                <a:gd name="T21" fmla="*/ 836 h 2293"/>
                <a:gd name="T22" fmla="*/ 503 w 1025"/>
                <a:gd name="T23" fmla="*/ 870 h 2293"/>
                <a:gd name="T24" fmla="*/ 526 w 1025"/>
                <a:gd name="T25" fmla="*/ 916 h 2293"/>
                <a:gd name="T26" fmla="*/ 545 w 1025"/>
                <a:gd name="T27" fmla="*/ 920 h 2293"/>
                <a:gd name="T28" fmla="*/ 580 w 1025"/>
                <a:gd name="T29" fmla="*/ 891 h 2293"/>
                <a:gd name="T30" fmla="*/ 622 w 1025"/>
                <a:gd name="T31" fmla="*/ 878 h 2293"/>
                <a:gd name="T32" fmla="*/ 668 w 1025"/>
                <a:gd name="T33" fmla="*/ 880 h 2293"/>
                <a:gd name="T34" fmla="*/ 711 w 1025"/>
                <a:gd name="T35" fmla="*/ 896 h 2293"/>
                <a:gd name="T36" fmla="*/ 750 w 1025"/>
                <a:gd name="T37" fmla="*/ 923 h 2293"/>
                <a:gd name="T38" fmla="*/ 779 w 1025"/>
                <a:gd name="T39" fmla="*/ 962 h 2293"/>
                <a:gd name="T40" fmla="*/ 804 w 1025"/>
                <a:gd name="T41" fmla="*/ 967 h 2293"/>
                <a:gd name="T42" fmla="*/ 843 w 1025"/>
                <a:gd name="T43" fmla="*/ 946 h 2293"/>
                <a:gd name="T44" fmla="*/ 887 w 1025"/>
                <a:gd name="T45" fmla="*/ 942 h 2293"/>
                <a:gd name="T46" fmla="*/ 932 w 1025"/>
                <a:gd name="T47" fmla="*/ 951 h 2293"/>
                <a:gd name="T48" fmla="*/ 973 w 1025"/>
                <a:gd name="T49" fmla="*/ 976 h 2293"/>
                <a:gd name="T50" fmla="*/ 1005 w 1025"/>
                <a:gd name="T51" fmla="*/ 1012 h 2293"/>
                <a:gd name="T52" fmla="*/ 1022 w 1025"/>
                <a:gd name="T53" fmla="*/ 1060 h 2293"/>
                <a:gd name="T54" fmla="*/ 1023 w 1025"/>
                <a:gd name="T55" fmla="*/ 1688 h 2293"/>
                <a:gd name="T56" fmla="*/ 1014 w 1025"/>
                <a:gd name="T57" fmla="*/ 1784 h 2293"/>
                <a:gd name="T58" fmla="*/ 991 w 1025"/>
                <a:gd name="T59" fmla="*/ 1883 h 2293"/>
                <a:gd name="T60" fmla="*/ 958 w 1025"/>
                <a:gd name="T61" fmla="*/ 1978 h 2293"/>
                <a:gd name="T62" fmla="*/ 919 w 1025"/>
                <a:gd name="T63" fmla="*/ 2063 h 2293"/>
                <a:gd name="T64" fmla="*/ 878 w 1025"/>
                <a:gd name="T65" fmla="*/ 2133 h 2293"/>
                <a:gd name="T66" fmla="*/ 827 w 1025"/>
                <a:gd name="T67" fmla="*/ 2194 h 2293"/>
                <a:gd name="T68" fmla="*/ 756 w 1025"/>
                <a:gd name="T69" fmla="*/ 2245 h 2293"/>
                <a:gd name="T70" fmla="*/ 681 w 1025"/>
                <a:gd name="T71" fmla="*/ 2277 h 2293"/>
                <a:gd name="T72" fmla="*/ 603 w 1025"/>
                <a:gd name="T73" fmla="*/ 2291 h 2293"/>
                <a:gd name="T74" fmla="*/ 523 w 1025"/>
                <a:gd name="T75" fmla="*/ 2291 h 2293"/>
                <a:gd name="T76" fmla="*/ 444 w 1025"/>
                <a:gd name="T77" fmla="*/ 2278 h 2293"/>
                <a:gd name="T78" fmla="*/ 369 w 1025"/>
                <a:gd name="T79" fmla="*/ 2254 h 2293"/>
                <a:gd name="T80" fmla="*/ 301 w 1025"/>
                <a:gd name="T81" fmla="*/ 2223 h 2293"/>
                <a:gd name="T82" fmla="*/ 241 w 1025"/>
                <a:gd name="T83" fmla="*/ 2185 h 2293"/>
                <a:gd name="T84" fmla="*/ 193 w 1025"/>
                <a:gd name="T85" fmla="*/ 2144 h 2293"/>
                <a:gd name="T86" fmla="*/ 158 w 1025"/>
                <a:gd name="T87" fmla="*/ 2101 h 2293"/>
                <a:gd name="T88" fmla="*/ 104 w 1025"/>
                <a:gd name="T89" fmla="*/ 2020 h 2293"/>
                <a:gd name="T90" fmla="*/ 59 w 1025"/>
                <a:gd name="T91" fmla="*/ 1949 h 2293"/>
                <a:gd name="T92" fmla="*/ 28 w 1025"/>
                <a:gd name="T93" fmla="*/ 1884 h 2293"/>
                <a:gd name="T94" fmla="*/ 16 w 1025"/>
                <a:gd name="T95" fmla="*/ 1818 h 2293"/>
                <a:gd name="T96" fmla="*/ 2 w 1025"/>
                <a:gd name="T97" fmla="*/ 113 h 2293"/>
                <a:gd name="T98" fmla="*/ 16 w 1025"/>
                <a:gd name="T99" fmla="*/ 64 h 2293"/>
                <a:gd name="T100" fmla="*/ 44 w 1025"/>
                <a:gd name="T101" fmla="*/ 30 h 2293"/>
                <a:gd name="T102" fmla="*/ 79 w 1025"/>
                <a:gd name="T103" fmla="*/ 9 h 2293"/>
                <a:gd name="T104" fmla="*/ 120 w 1025"/>
                <a:gd name="T105" fmla="*/ 0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5" h="2293">
                  <a:moveTo>
                    <a:pt x="120" y="0"/>
                  </a:moveTo>
                  <a:lnTo>
                    <a:pt x="142" y="0"/>
                  </a:lnTo>
                  <a:lnTo>
                    <a:pt x="162" y="3"/>
                  </a:lnTo>
                  <a:lnTo>
                    <a:pt x="183" y="10"/>
                  </a:lnTo>
                  <a:lnTo>
                    <a:pt x="204" y="18"/>
                  </a:lnTo>
                  <a:lnTo>
                    <a:pt x="222" y="30"/>
                  </a:lnTo>
                  <a:lnTo>
                    <a:pt x="239" y="44"/>
                  </a:lnTo>
                  <a:lnTo>
                    <a:pt x="254" y="60"/>
                  </a:lnTo>
                  <a:lnTo>
                    <a:pt x="265" y="78"/>
                  </a:lnTo>
                  <a:lnTo>
                    <a:pt x="275" y="100"/>
                  </a:lnTo>
                  <a:lnTo>
                    <a:pt x="280" y="123"/>
                  </a:lnTo>
                  <a:lnTo>
                    <a:pt x="283" y="148"/>
                  </a:lnTo>
                  <a:lnTo>
                    <a:pt x="277" y="856"/>
                  </a:lnTo>
                  <a:lnTo>
                    <a:pt x="293" y="837"/>
                  </a:lnTo>
                  <a:lnTo>
                    <a:pt x="312" y="823"/>
                  </a:lnTo>
                  <a:lnTo>
                    <a:pt x="333" y="814"/>
                  </a:lnTo>
                  <a:lnTo>
                    <a:pt x="355" y="808"/>
                  </a:lnTo>
                  <a:lnTo>
                    <a:pt x="379" y="806"/>
                  </a:lnTo>
                  <a:lnTo>
                    <a:pt x="401" y="808"/>
                  </a:lnTo>
                  <a:lnTo>
                    <a:pt x="424" y="815"/>
                  </a:lnTo>
                  <a:lnTo>
                    <a:pt x="447" y="823"/>
                  </a:lnTo>
                  <a:lnTo>
                    <a:pt x="468" y="836"/>
                  </a:lnTo>
                  <a:lnTo>
                    <a:pt x="486" y="852"/>
                  </a:lnTo>
                  <a:lnTo>
                    <a:pt x="503" y="870"/>
                  </a:lnTo>
                  <a:lnTo>
                    <a:pt x="516" y="891"/>
                  </a:lnTo>
                  <a:lnTo>
                    <a:pt x="526" y="916"/>
                  </a:lnTo>
                  <a:lnTo>
                    <a:pt x="531" y="942"/>
                  </a:lnTo>
                  <a:lnTo>
                    <a:pt x="545" y="920"/>
                  </a:lnTo>
                  <a:lnTo>
                    <a:pt x="561" y="904"/>
                  </a:lnTo>
                  <a:lnTo>
                    <a:pt x="580" y="891"/>
                  </a:lnTo>
                  <a:lnTo>
                    <a:pt x="600" y="883"/>
                  </a:lnTo>
                  <a:lnTo>
                    <a:pt x="622" y="878"/>
                  </a:lnTo>
                  <a:lnTo>
                    <a:pt x="644" y="878"/>
                  </a:lnTo>
                  <a:lnTo>
                    <a:pt x="668" y="880"/>
                  </a:lnTo>
                  <a:lnTo>
                    <a:pt x="690" y="886"/>
                  </a:lnTo>
                  <a:lnTo>
                    <a:pt x="711" y="896"/>
                  </a:lnTo>
                  <a:lnTo>
                    <a:pt x="732" y="907"/>
                  </a:lnTo>
                  <a:lnTo>
                    <a:pt x="750" y="923"/>
                  </a:lnTo>
                  <a:lnTo>
                    <a:pt x="766" y="942"/>
                  </a:lnTo>
                  <a:lnTo>
                    <a:pt x="779" y="962"/>
                  </a:lnTo>
                  <a:lnTo>
                    <a:pt x="788" y="985"/>
                  </a:lnTo>
                  <a:lnTo>
                    <a:pt x="804" y="967"/>
                  </a:lnTo>
                  <a:lnTo>
                    <a:pt x="822" y="954"/>
                  </a:lnTo>
                  <a:lnTo>
                    <a:pt x="843" y="946"/>
                  </a:lnTo>
                  <a:lnTo>
                    <a:pt x="865" y="942"/>
                  </a:lnTo>
                  <a:lnTo>
                    <a:pt x="887" y="942"/>
                  </a:lnTo>
                  <a:lnTo>
                    <a:pt x="910" y="945"/>
                  </a:lnTo>
                  <a:lnTo>
                    <a:pt x="932" y="951"/>
                  </a:lnTo>
                  <a:lnTo>
                    <a:pt x="953" y="962"/>
                  </a:lnTo>
                  <a:lnTo>
                    <a:pt x="973" y="976"/>
                  </a:lnTo>
                  <a:lnTo>
                    <a:pt x="990" y="993"/>
                  </a:lnTo>
                  <a:lnTo>
                    <a:pt x="1005" y="1012"/>
                  </a:lnTo>
                  <a:lnTo>
                    <a:pt x="1015" y="1034"/>
                  </a:lnTo>
                  <a:lnTo>
                    <a:pt x="1022" y="1060"/>
                  </a:lnTo>
                  <a:lnTo>
                    <a:pt x="1025" y="1087"/>
                  </a:lnTo>
                  <a:lnTo>
                    <a:pt x="1023" y="1688"/>
                  </a:lnTo>
                  <a:lnTo>
                    <a:pt x="1021" y="1735"/>
                  </a:lnTo>
                  <a:lnTo>
                    <a:pt x="1014" y="1784"/>
                  </a:lnTo>
                  <a:lnTo>
                    <a:pt x="1004" y="1833"/>
                  </a:lnTo>
                  <a:lnTo>
                    <a:pt x="991" y="1883"/>
                  </a:lnTo>
                  <a:lnTo>
                    <a:pt x="976" y="1931"/>
                  </a:lnTo>
                  <a:lnTo>
                    <a:pt x="958" y="1978"/>
                  </a:lnTo>
                  <a:lnTo>
                    <a:pt x="940" y="2023"/>
                  </a:lnTo>
                  <a:lnTo>
                    <a:pt x="919" y="2063"/>
                  </a:lnTo>
                  <a:lnTo>
                    <a:pt x="899" y="2101"/>
                  </a:lnTo>
                  <a:lnTo>
                    <a:pt x="878" y="2133"/>
                  </a:lnTo>
                  <a:lnTo>
                    <a:pt x="857" y="2159"/>
                  </a:lnTo>
                  <a:lnTo>
                    <a:pt x="827" y="2194"/>
                  </a:lnTo>
                  <a:lnTo>
                    <a:pt x="792" y="2221"/>
                  </a:lnTo>
                  <a:lnTo>
                    <a:pt x="756" y="2245"/>
                  </a:lnTo>
                  <a:lnTo>
                    <a:pt x="720" y="2263"/>
                  </a:lnTo>
                  <a:lnTo>
                    <a:pt x="681" y="2277"/>
                  </a:lnTo>
                  <a:lnTo>
                    <a:pt x="642" y="2285"/>
                  </a:lnTo>
                  <a:lnTo>
                    <a:pt x="603" y="2291"/>
                  </a:lnTo>
                  <a:lnTo>
                    <a:pt x="562" y="2293"/>
                  </a:lnTo>
                  <a:lnTo>
                    <a:pt x="523" y="2291"/>
                  </a:lnTo>
                  <a:lnTo>
                    <a:pt x="483" y="2285"/>
                  </a:lnTo>
                  <a:lnTo>
                    <a:pt x="444" y="2278"/>
                  </a:lnTo>
                  <a:lnTo>
                    <a:pt x="406" y="2267"/>
                  </a:lnTo>
                  <a:lnTo>
                    <a:pt x="369" y="2254"/>
                  </a:lnTo>
                  <a:lnTo>
                    <a:pt x="334" y="2239"/>
                  </a:lnTo>
                  <a:lnTo>
                    <a:pt x="301" y="2223"/>
                  </a:lnTo>
                  <a:lnTo>
                    <a:pt x="270" y="2204"/>
                  </a:lnTo>
                  <a:lnTo>
                    <a:pt x="241" y="2185"/>
                  </a:lnTo>
                  <a:lnTo>
                    <a:pt x="215" y="2165"/>
                  </a:lnTo>
                  <a:lnTo>
                    <a:pt x="193" y="2144"/>
                  </a:lnTo>
                  <a:lnTo>
                    <a:pt x="174" y="2122"/>
                  </a:lnTo>
                  <a:lnTo>
                    <a:pt x="158" y="2101"/>
                  </a:lnTo>
                  <a:lnTo>
                    <a:pt x="130" y="2059"/>
                  </a:lnTo>
                  <a:lnTo>
                    <a:pt x="104" y="2020"/>
                  </a:lnTo>
                  <a:lnTo>
                    <a:pt x="80" y="1983"/>
                  </a:lnTo>
                  <a:lnTo>
                    <a:pt x="59" y="1949"/>
                  </a:lnTo>
                  <a:lnTo>
                    <a:pt x="41" y="1916"/>
                  </a:lnTo>
                  <a:lnTo>
                    <a:pt x="28" y="1884"/>
                  </a:lnTo>
                  <a:lnTo>
                    <a:pt x="19" y="1851"/>
                  </a:lnTo>
                  <a:lnTo>
                    <a:pt x="16" y="1818"/>
                  </a:lnTo>
                  <a:lnTo>
                    <a:pt x="0" y="143"/>
                  </a:lnTo>
                  <a:lnTo>
                    <a:pt x="2" y="113"/>
                  </a:lnTo>
                  <a:lnTo>
                    <a:pt x="7" y="87"/>
                  </a:lnTo>
                  <a:lnTo>
                    <a:pt x="16" y="64"/>
                  </a:lnTo>
                  <a:lnTo>
                    <a:pt x="29" y="45"/>
                  </a:lnTo>
                  <a:lnTo>
                    <a:pt x="44" y="30"/>
                  </a:lnTo>
                  <a:lnTo>
                    <a:pt x="61" y="17"/>
                  </a:lnTo>
                  <a:lnTo>
                    <a:pt x="79" y="9"/>
                  </a:lnTo>
                  <a:lnTo>
                    <a:pt x="99" y="3"/>
                  </a:lnTo>
                  <a:lnTo>
                    <a:pt x="120" y="0"/>
                  </a:lnTo>
                  <a:close/>
                </a:path>
              </a:pathLst>
            </a:custGeom>
            <a:solidFill>
              <a:srgbClr val="EDDDA1"/>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21" name="Freeform 20">
              <a:extLst>
                <a:ext uri="{FF2B5EF4-FFF2-40B4-BE49-F238E27FC236}">
                  <a16:creationId xmlns:a16="http://schemas.microsoft.com/office/drawing/2014/main" id="{B624B945-3083-47A1-A3A9-1824D095F4A8}"/>
                </a:ext>
              </a:extLst>
            </p:cNvPr>
            <p:cNvSpPr>
              <a:spLocks noEditPoints="1"/>
            </p:cNvSpPr>
            <p:nvPr/>
          </p:nvSpPr>
          <p:spPr bwMode="auto">
            <a:xfrm>
              <a:off x="1054101" y="2593975"/>
              <a:ext cx="831850" cy="577850"/>
            </a:xfrm>
            <a:custGeom>
              <a:avLst/>
              <a:gdLst>
                <a:gd name="T0" fmla="*/ 506 w 524"/>
                <a:gd name="T1" fmla="*/ 138 h 364"/>
                <a:gd name="T2" fmla="*/ 516 w 524"/>
                <a:gd name="T3" fmla="*/ 146 h 364"/>
                <a:gd name="T4" fmla="*/ 523 w 524"/>
                <a:gd name="T5" fmla="*/ 170 h 364"/>
                <a:gd name="T6" fmla="*/ 522 w 524"/>
                <a:gd name="T7" fmla="*/ 233 h 364"/>
                <a:gd name="T8" fmla="*/ 521 w 524"/>
                <a:gd name="T9" fmla="*/ 291 h 364"/>
                <a:gd name="T10" fmla="*/ 520 w 524"/>
                <a:gd name="T11" fmla="*/ 335 h 364"/>
                <a:gd name="T12" fmla="*/ 519 w 524"/>
                <a:gd name="T13" fmla="*/ 360 h 364"/>
                <a:gd name="T14" fmla="*/ 519 w 524"/>
                <a:gd name="T15" fmla="*/ 360 h 364"/>
                <a:gd name="T16" fmla="*/ 516 w 524"/>
                <a:gd name="T17" fmla="*/ 338 h 364"/>
                <a:gd name="T18" fmla="*/ 513 w 524"/>
                <a:gd name="T19" fmla="*/ 297 h 364"/>
                <a:gd name="T20" fmla="*/ 508 w 524"/>
                <a:gd name="T21" fmla="*/ 244 h 364"/>
                <a:gd name="T22" fmla="*/ 504 w 524"/>
                <a:gd name="T23" fmla="*/ 185 h 364"/>
                <a:gd name="T24" fmla="*/ 498 w 524"/>
                <a:gd name="T25" fmla="*/ 125 h 364"/>
                <a:gd name="T26" fmla="*/ 249 w 524"/>
                <a:gd name="T27" fmla="*/ 84 h 364"/>
                <a:gd name="T28" fmla="*/ 267 w 524"/>
                <a:gd name="T29" fmla="*/ 90 h 364"/>
                <a:gd name="T30" fmla="*/ 266 w 524"/>
                <a:gd name="T31" fmla="*/ 155 h 364"/>
                <a:gd name="T32" fmla="*/ 265 w 524"/>
                <a:gd name="T33" fmla="*/ 221 h 364"/>
                <a:gd name="T34" fmla="*/ 265 w 524"/>
                <a:gd name="T35" fmla="*/ 278 h 364"/>
                <a:gd name="T36" fmla="*/ 264 w 524"/>
                <a:gd name="T37" fmla="*/ 324 h 364"/>
                <a:gd name="T38" fmla="*/ 264 w 524"/>
                <a:gd name="T39" fmla="*/ 349 h 364"/>
                <a:gd name="T40" fmla="*/ 263 w 524"/>
                <a:gd name="T41" fmla="*/ 349 h 364"/>
                <a:gd name="T42" fmla="*/ 260 w 524"/>
                <a:gd name="T43" fmla="*/ 322 h 364"/>
                <a:gd name="T44" fmla="*/ 256 w 524"/>
                <a:gd name="T45" fmla="*/ 276 h 364"/>
                <a:gd name="T46" fmla="*/ 251 w 524"/>
                <a:gd name="T47" fmla="*/ 217 h 364"/>
                <a:gd name="T48" fmla="*/ 246 w 524"/>
                <a:gd name="T49" fmla="*/ 152 h 364"/>
                <a:gd name="T50" fmla="*/ 241 w 524"/>
                <a:gd name="T51" fmla="*/ 88 h 364"/>
                <a:gd name="T52" fmla="*/ 24 w 524"/>
                <a:gd name="T53" fmla="*/ 0 h 364"/>
                <a:gd name="T54" fmla="*/ 23 w 524"/>
                <a:gd name="T55" fmla="*/ 58 h 364"/>
                <a:gd name="T56" fmla="*/ 20 w 524"/>
                <a:gd name="T57" fmla="*/ 125 h 364"/>
                <a:gd name="T58" fmla="*/ 17 w 524"/>
                <a:gd name="T59" fmla="*/ 189 h 364"/>
                <a:gd name="T60" fmla="*/ 15 w 524"/>
                <a:gd name="T61" fmla="*/ 247 h 364"/>
                <a:gd name="T62" fmla="*/ 13 w 524"/>
                <a:gd name="T63" fmla="*/ 292 h 364"/>
                <a:gd name="T64" fmla="*/ 12 w 524"/>
                <a:gd name="T65" fmla="*/ 318 h 364"/>
                <a:gd name="T66" fmla="*/ 12 w 524"/>
                <a:gd name="T67" fmla="*/ 317 h 364"/>
                <a:gd name="T68" fmla="*/ 11 w 524"/>
                <a:gd name="T69" fmla="*/ 291 h 364"/>
                <a:gd name="T70" fmla="*/ 9 w 524"/>
                <a:gd name="T71" fmla="*/ 247 h 364"/>
                <a:gd name="T72" fmla="*/ 6 w 524"/>
                <a:gd name="T73" fmla="*/ 191 h 364"/>
                <a:gd name="T74" fmla="*/ 3 w 524"/>
                <a:gd name="T75" fmla="*/ 130 h 364"/>
                <a:gd name="T76" fmla="*/ 1 w 524"/>
                <a:gd name="T77" fmla="*/ 72 h 364"/>
                <a:gd name="T78" fmla="*/ 0 w 524"/>
                <a:gd name="T79" fmla="*/ 24 h 364"/>
                <a:gd name="T80" fmla="*/ 1 w 524"/>
                <a:gd name="T81" fmla="*/ 24 h 364"/>
                <a:gd name="T82" fmla="*/ 2 w 524"/>
                <a:gd name="T83" fmla="*/ 21 h 364"/>
                <a:gd name="T84" fmla="*/ 24 w 524"/>
                <a:gd name="T8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4" h="364">
                  <a:moveTo>
                    <a:pt x="498" y="125"/>
                  </a:moveTo>
                  <a:lnTo>
                    <a:pt x="506" y="138"/>
                  </a:lnTo>
                  <a:lnTo>
                    <a:pt x="511" y="153"/>
                  </a:lnTo>
                  <a:lnTo>
                    <a:pt x="516" y="146"/>
                  </a:lnTo>
                  <a:lnTo>
                    <a:pt x="524" y="138"/>
                  </a:lnTo>
                  <a:lnTo>
                    <a:pt x="523" y="170"/>
                  </a:lnTo>
                  <a:lnTo>
                    <a:pt x="523" y="202"/>
                  </a:lnTo>
                  <a:lnTo>
                    <a:pt x="522" y="233"/>
                  </a:lnTo>
                  <a:lnTo>
                    <a:pt x="521" y="263"/>
                  </a:lnTo>
                  <a:lnTo>
                    <a:pt x="521" y="291"/>
                  </a:lnTo>
                  <a:lnTo>
                    <a:pt x="520" y="315"/>
                  </a:lnTo>
                  <a:lnTo>
                    <a:pt x="520" y="335"/>
                  </a:lnTo>
                  <a:lnTo>
                    <a:pt x="520" y="351"/>
                  </a:lnTo>
                  <a:lnTo>
                    <a:pt x="519" y="360"/>
                  </a:lnTo>
                  <a:lnTo>
                    <a:pt x="519" y="364"/>
                  </a:lnTo>
                  <a:lnTo>
                    <a:pt x="519" y="360"/>
                  </a:lnTo>
                  <a:lnTo>
                    <a:pt x="518" y="352"/>
                  </a:lnTo>
                  <a:lnTo>
                    <a:pt x="516" y="338"/>
                  </a:lnTo>
                  <a:lnTo>
                    <a:pt x="515" y="319"/>
                  </a:lnTo>
                  <a:lnTo>
                    <a:pt x="513" y="297"/>
                  </a:lnTo>
                  <a:lnTo>
                    <a:pt x="511" y="272"/>
                  </a:lnTo>
                  <a:lnTo>
                    <a:pt x="508" y="244"/>
                  </a:lnTo>
                  <a:lnTo>
                    <a:pt x="506" y="215"/>
                  </a:lnTo>
                  <a:lnTo>
                    <a:pt x="504" y="185"/>
                  </a:lnTo>
                  <a:lnTo>
                    <a:pt x="500" y="154"/>
                  </a:lnTo>
                  <a:lnTo>
                    <a:pt x="498" y="125"/>
                  </a:lnTo>
                  <a:close/>
                  <a:moveTo>
                    <a:pt x="239" y="59"/>
                  </a:moveTo>
                  <a:lnTo>
                    <a:pt x="249" y="84"/>
                  </a:lnTo>
                  <a:lnTo>
                    <a:pt x="254" y="110"/>
                  </a:lnTo>
                  <a:lnTo>
                    <a:pt x="267" y="90"/>
                  </a:lnTo>
                  <a:lnTo>
                    <a:pt x="266" y="122"/>
                  </a:lnTo>
                  <a:lnTo>
                    <a:pt x="266" y="155"/>
                  </a:lnTo>
                  <a:lnTo>
                    <a:pt x="266" y="189"/>
                  </a:lnTo>
                  <a:lnTo>
                    <a:pt x="265" y="221"/>
                  </a:lnTo>
                  <a:lnTo>
                    <a:pt x="265" y="250"/>
                  </a:lnTo>
                  <a:lnTo>
                    <a:pt x="265" y="278"/>
                  </a:lnTo>
                  <a:lnTo>
                    <a:pt x="264" y="303"/>
                  </a:lnTo>
                  <a:lnTo>
                    <a:pt x="264" y="324"/>
                  </a:lnTo>
                  <a:lnTo>
                    <a:pt x="264" y="339"/>
                  </a:lnTo>
                  <a:lnTo>
                    <a:pt x="264" y="349"/>
                  </a:lnTo>
                  <a:lnTo>
                    <a:pt x="264" y="353"/>
                  </a:lnTo>
                  <a:lnTo>
                    <a:pt x="263" y="349"/>
                  </a:lnTo>
                  <a:lnTo>
                    <a:pt x="262" y="339"/>
                  </a:lnTo>
                  <a:lnTo>
                    <a:pt x="260" y="322"/>
                  </a:lnTo>
                  <a:lnTo>
                    <a:pt x="258" y="302"/>
                  </a:lnTo>
                  <a:lnTo>
                    <a:pt x="256" y="276"/>
                  </a:lnTo>
                  <a:lnTo>
                    <a:pt x="254" y="248"/>
                  </a:lnTo>
                  <a:lnTo>
                    <a:pt x="251" y="217"/>
                  </a:lnTo>
                  <a:lnTo>
                    <a:pt x="249" y="185"/>
                  </a:lnTo>
                  <a:lnTo>
                    <a:pt x="246" y="152"/>
                  </a:lnTo>
                  <a:lnTo>
                    <a:pt x="243" y="120"/>
                  </a:lnTo>
                  <a:lnTo>
                    <a:pt x="241" y="88"/>
                  </a:lnTo>
                  <a:lnTo>
                    <a:pt x="239" y="59"/>
                  </a:lnTo>
                  <a:close/>
                  <a:moveTo>
                    <a:pt x="24" y="0"/>
                  </a:moveTo>
                  <a:lnTo>
                    <a:pt x="23" y="27"/>
                  </a:lnTo>
                  <a:lnTo>
                    <a:pt x="23" y="58"/>
                  </a:lnTo>
                  <a:lnTo>
                    <a:pt x="22" y="91"/>
                  </a:lnTo>
                  <a:lnTo>
                    <a:pt x="20" y="125"/>
                  </a:lnTo>
                  <a:lnTo>
                    <a:pt x="18" y="158"/>
                  </a:lnTo>
                  <a:lnTo>
                    <a:pt x="17" y="189"/>
                  </a:lnTo>
                  <a:lnTo>
                    <a:pt x="16" y="220"/>
                  </a:lnTo>
                  <a:lnTo>
                    <a:pt x="15" y="247"/>
                  </a:lnTo>
                  <a:lnTo>
                    <a:pt x="14" y="272"/>
                  </a:lnTo>
                  <a:lnTo>
                    <a:pt x="13" y="292"/>
                  </a:lnTo>
                  <a:lnTo>
                    <a:pt x="13" y="307"/>
                  </a:lnTo>
                  <a:lnTo>
                    <a:pt x="12" y="318"/>
                  </a:lnTo>
                  <a:lnTo>
                    <a:pt x="12" y="321"/>
                  </a:lnTo>
                  <a:lnTo>
                    <a:pt x="12" y="317"/>
                  </a:lnTo>
                  <a:lnTo>
                    <a:pt x="12" y="307"/>
                  </a:lnTo>
                  <a:lnTo>
                    <a:pt x="11" y="291"/>
                  </a:lnTo>
                  <a:lnTo>
                    <a:pt x="10" y="271"/>
                  </a:lnTo>
                  <a:lnTo>
                    <a:pt x="9" y="247"/>
                  </a:lnTo>
                  <a:lnTo>
                    <a:pt x="8" y="220"/>
                  </a:lnTo>
                  <a:lnTo>
                    <a:pt x="6" y="191"/>
                  </a:lnTo>
                  <a:lnTo>
                    <a:pt x="4" y="161"/>
                  </a:lnTo>
                  <a:lnTo>
                    <a:pt x="3" y="130"/>
                  </a:lnTo>
                  <a:lnTo>
                    <a:pt x="2" y="100"/>
                  </a:lnTo>
                  <a:lnTo>
                    <a:pt x="1" y="72"/>
                  </a:lnTo>
                  <a:lnTo>
                    <a:pt x="1" y="47"/>
                  </a:lnTo>
                  <a:lnTo>
                    <a:pt x="0" y="24"/>
                  </a:lnTo>
                  <a:lnTo>
                    <a:pt x="0" y="24"/>
                  </a:lnTo>
                  <a:lnTo>
                    <a:pt x="1" y="24"/>
                  </a:lnTo>
                  <a:lnTo>
                    <a:pt x="1" y="23"/>
                  </a:lnTo>
                  <a:lnTo>
                    <a:pt x="2" y="21"/>
                  </a:lnTo>
                  <a:lnTo>
                    <a:pt x="13" y="9"/>
                  </a:lnTo>
                  <a:lnTo>
                    <a:pt x="24" y="0"/>
                  </a:lnTo>
                  <a:close/>
                </a:path>
              </a:pathLst>
            </a:custGeom>
            <a:solidFill>
              <a:srgbClr val="D1C371"/>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22" name="Freeform 21">
              <a:extLst>
                <a:ext uri="{FF2B5EF4-FFF2-40B4-BE49-F238E27FC236}">
                  <a16:creationId xmlns:a16="http://schemas.microsoft.com/office/drawing/2014/main" id="{F79063FF-793E-4B7B-8CBD-19B582A63C64}"/>
                </a:ext>
              </a:extLst>
            </p:cNvPr>
            <p:cNvSpPr>
              <a:spLocks/>
            </p:cNvSpPr>
            <p:nvPr/>
          </p:nvSpPr>
          <p:spPr bwMode="auto">
            <a:xfrm>
              <a:off x="661988" y="1323975"/>
              <a:ext cx="344488" cy="327025"/>
            </a:xfrm>
            <a:custGeom>
              <a:avLst/>
              <a:gdLst>
                <a:gd name="T0" fmla="*/ 99 w 217"/>
                <a:gd name="T1" fmla="*/ 0 h 206"/>
                <a:gd name="T2" fmla="*/ 119 w 217"/>
                <a:gd name="T3" fmla="*/ 1 h 206"/>
                <a:gd name="T4" fmla="*/ 137 w 217"/>
                <a:gd name="T5" fmla="*/ 6 h 206"/>
                <a:gd name="T6" fmla="*/ 157 w 217"/>
                <a:gd name="T7" fmla="*/ 12 h 206"/>
                <a:gd name="T8" fmla="*/ 173 w 217"/>
                <a:gd name="T9" fmla="*/ 22 h 206"/>
                <a:gd name="T10" fmla="*/ 187 w 217"/>
                <a:gd name="T11" fmla="*/ 33 h 206"/>
                <a:gd name="T12" fmla="*/ 200 w 217"/>
                <a:gd name="T13" fmla="*/ 48 h 206"/>
                <a:gd name="T14" fmla="*/ 210 w 217"/>
                <a:gd name="T15" fmla="*/ 65 h 206"/>
                <a:gd name="T16" fmla="*/ 215 w 217"/>
                <a:gd name="T17" fmla="*/ 86 h 206"/>
                <a:gd name="T18" fmla="*/ 217 w 217"/>
                <a:gd name="T19" fmla="*/ 107 h 206"/>
                <a:gd name="T20" fmla="*/ 216 w 217"/>
                <a:gd name="T21" fmla="*/ 168 h 206"/>
                <a:gd name="T22" fmla="*/ 185 w 217"/>
                <a:gd name="T23" fmla="*/ 188 h 206"/>
                <a:gd name="T24" fmla="*/ 154 w 217"/>
                <a:gd name="T25" fmla="*/ 201 h 206"/>
                <a:gd name="T26" fmla="*/ 123 w 217"/>
                <a:gd name="T27" fmla="*/ 206 h 206"/>
                <a:gd name="T28" fmla="*/ 93 w 217"/>
                <a:gd name="T29" fmla="*/ 206 h 206"/>
                <a:gd name="T30" fmla="*/ 62 w 217"/>
                <a:gd name="T31" fmla="*/ 200 h 206"/>
                <a:gd name="T32" fmla="*/ 31 w 217"/>
                <a:gd name="T33" fmla="*/ 186 h 206"/>
                <a:gd name="T34" fmla="*/ 0 w 217"/>
                <a:gd name="T35" fmla="*/ 167 h 206"/>
                <a:gd name="T36" fmla="*/ 0 w 217"/>
                <a:gd name="T37" fmla="*/ 109 h 206"/>
                <a:gd name="T38" fmla="*/ 2 w 217"/>
                <a:gd name="T39" fmla="*/ 82 h 206"/>
                <a:gd name="T40" fmla="*/ 8 w 217"/>
                <a:gd name="T41" fmla="*/ 61 h 206"/>
                <a:gd name="T42" fmla="*/ 18 w 217"/>
                <a:gd name="T43" fmla="*/ 42 h 206"/>
                <a:gd name="T44" fmla="*/ 30 w 217"/>
                <a:gd name="T45" fmla="*/ 27 h 206"/>
                <a:gd name="T46" fmla="*/ 46 w 217"/>
                <a:gd name="T47" fmla="*/ 15 h 206"/>
                <a:gd name="T48" fmla="*/ 62 w 217"/>
                <a:gd name="T49" fmla="*/ 7 h 206"/>
                <a:gd name="T50" fmla="*/ 81 w 217"/>
                <a:gd name="T51" fmla="*/ 2 h 206"/>
                <a:gd name="T52" fmla="*/ 99 w 217"/>
                <a:gd name="T5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7" h="206">
                  <a:moveTo>
                    <a:pt x="99" y="0"/>
                  </a:moveTo>
                  <a:lnTo>
                    <a:pt x="119" y="1"/>
                  </a:lnTo>
                  <a:lnTo>
                    <a:pt x="137" y="6"/>
                  </a:lnTo>
                  <a:lnTo>
                    <a:pt x="157" y="12"/>
                  </a:lnTo>
                  <a:lnTo>
                    <a:pt x="173" y="22"/>
                  </a:lnTo>
                  <a:lnTo>
                    <a:pt x="187" y="33"/>
                  </a:lnTo>
                  <a:lnTo>
                    <a:pt x="200" y="48"/>
                  </a:lnTo>
                  <a:lnTo>
                    <a:pt x="210" y="65"/>
                  </a:lnTo>
                  <a:lnTo>
                    <a:pt x="215" y="86"/>
                  </a:lnTo>
                  <a:lnTo>
                    <a:pt x="217" y="107"/>
                  </a:lnTo>
                  <a:lnTo>
                    <a:pt x="216" y="168"/>
                  </a:lnTo>
                  <a:lnTo>
                    <a:pt x="185" y="188"/>
                  </a:lnTo>
                  <a:lnTo>
                    <a:pt x="154" y="201"/>
                  </a:lnTo>
                  <a:lnTo>
                    <a:pt x="123" y="206"/>
                  </a:lnTo>
                  <a:lnTo>
                    <a:pt x="93" y="206"/>
                  </a:lnTo>
                  <a:lnTo>
                    <a:pt x="62" y="200"/>
                  </a:lnTo>
                  <a:lnTo>
                    <a:pt x="31" y="186"/>
                  </a:lnTo>
                  <a:lnTo>
                    <a:pt x="0" y="167"/>
                  </a:lnTo>
                  <a:lnTo>
                    <a:pt x="0" y="109"/>
                  </a:lnTo>
                  <a:lnTo>
                    <a:pt x="2" y="82"/>
                  </a:lnTo>
                  <a:lnTo>
                    <a:pt x="8" y="61"/>
                  </a:lnTo>
                  <a:lnTo>
                    <a:pt x="18" y="42"/>
                  </a:lnTo>
                  <a:lnTo>
                    <a:pt x="30" y="27"/>
                  </a:lnTo>
                  <a:lnTo>
                    <a:pt x="46" y="15"/>
                  </a:lnTo>
                  <a:lnTo>
                    <a:pt x="62" y="7"/>
                  </a:lnTo>
                  <a:lnTo>
                    <a:pt x="81" y="2"/>
                  </a:lnTo>
                  <a:lnTo>
                    <a:pt x="99" y="0"/>
                  </a:lnTo>
                  <a:close/>
                </a:path>
              </a:pathLst>
            </a:custGeom>
            <a:solidFill>
              <a:schemeClr val="bg1"/>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a:p>
          </p:txBody>
        </p:sp>
        <p:sp>
          <p:nvSpPr>
            <p:cNvPr id="23" name="Rectangle 22">
              <a:extLst>
                <a:ext uri="{FF2B5EF4-FFF2-40B4-BE49-F238E27FC236}">
                  <a16:creationId xmlns:a16="http://schemas.microsoft.com/office/drawing/2014/main" id="{589A64F5-32F3-4209-920C-0C85DDF2D42D}"/>
                </a:ext>
              </a:extLst>
            </p:cNvPr>
            <p:cNvSpPr>
              <a:spLocks noChangeArrowheads="1"/>
            </p:cNvSpPr>
            <p:nvPr/>
          </p:nvSpPr>
          <p:spPr bwMode="auto">
            <a:xfrm>
              <a:off x="736691" y="4791169"/>
              <a:ext cx="1216506" cy="400652"/>
            </a:xfrm>
            <a:prstGeom prst="rect">
              <a:avLst/>
            </a:prstGeom>
            <a:solidFill>
              <a:schemeClr val="bg1"/>
            </a:solidFill>
            <a:ln w="0">
              <a:noFill/>
              <a:prstDash val="solid"/>
              <a:miter lim="800000"/>
              <a:headEnd/>
              <a:tailEnd/>
            </a:ln>
          </p:spPr>
          <p:txBody>
            <a:bodyPr vert="horz" wrap="square" lIns="68598" tIns="34299" rIns="68598" bIns="34299" numCol="1" anchor="t" anchorCtr="0" compatLnSpc="1">
              <a:prstTxWarp prst="textNoShape">
                <a:avLst/>
              </a:prstTxWarp>
            </a:bodyPr>
            <a:lstStyle/>
            <a:p>
              <a:endParaRPr lang="en-IN"/>
            </a:p>
          </p:txBody>
        </p:sp>
        <p:sp>
          <p:nvSpPr>
            <p:cNvPr id="24" name="Rectangle 22">
              <a:extLst>
                <a:ext uri="{FF2B5EF4-FFF2-40B4-BE49-F238E27FC236}">
                  <a16:creationId xmlns:a16="http://schemas.microsoft.com/office/drawing/2014/main" id="{80B4DC7F-FA19-4D2B-A303-048F99176748}"/>
                </a:ext>
              </a:extLst>
            </p:cNvPr>
            <p:cNvSpPr>
              <a:spLocks noChangeArrowheads="1"/>
            </p:cNvSpPr>
            <p:nvPr/>
          </p:nvSpPr>
          <p:spPr bwMode="auto">
            <a:xfrm>
              <a:off x="567470" y="4929190"/>
              <a:ext cx="1547936" cy="1211113"/>
            </a:xfrm>
            <a:prstGeom prst="rect">
              <a:avLst/>
            </a:prstGeom>
            <a:solidFill>
              <a:schemeClr val="tx1">
                <a:lumMod val="75000"/>
                <a:lumOff val="25000"/>
              </a:schemeClr>
            </a:solidFill>
            <a:ln w="0">
              <a:noFill/>
              <a:prstDash val="solid"/>
              <a:miter lim="800000"/>
              <a:headEnd/>
              <a:tailEnd/>
            </a:ln>
          </p:spPr>
          <p:txBody>
            <a:bodyPr vert="horz" wrap="square" lIns="68598" tIns="34299" rIns="68598" bIns="34299" numCol="1" anchor="t" anchorCtr="0" compatLnSpc="1">
              <a:prstTxWarp prst="textNoShape">
                <a:avLst/>
              </a:prstTxWarp>
            </a:bodyPr>
            <a:lstStyle/>
            <a:p>
              <a:endParaRPr lang="en-IN"/>
            </a:p>
          </p:txBody>
        </p:sp>
      </p:grpSp>
      <p:sp>
        <p:nvSpPr>
          <p:cNvPr id="39" name="Rectangle 38">
            <a:extLst>
              <a:ext uri="{FF2B5EF4-FFF2-40B4-BE49-F238E27FC236}">
                <a16:creationId xmlns:a16="http://schemas.microsoft.com/office/drawing/2014/main" id="{D028F057-090E-4C97-A47E-CE15BE4D5459}"/>
              </a:ext>
            </a:extLst>
          </p:cNvPr>
          <p:cNvSpPr/>
          <p:nvPr/>
        </p:nvSpPr>
        <p:spPr>
          <a:xfrm>
            <a:off x="691099" y="5632050"/>
            <a:ext cx="2122875" cy="523220"/>
          </a:xfrm>
          <a:prstGeom prst="rect">
            <a:avLst/>
          </a:prstGeom>
        </p:spPr>
        <p:txBody>
          <a:bodyPr wrap="square" lIns="0" rIns="0" anchor="ctr">
            <a:spAutoFit/>
          </a:bodyPr>
          <a:lstStyle/>
          <a:p>
            <a:pPr algn="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40" name="Rectangle 39">
            <a:extLst>
              <a:ext uri="{FF2B5EF4-FFF2-40B4-BE49-F238E27FC236}">
                <a16:creationId xmlns:a16="http://schemas.microsoft.com/office/drawing/2014/main" id="{09B95CEF-F194-4381-A5AF-FBDFE3A73190}"/>
              </a:ext>
            </a:extLst>
          </p:cNvPr>
          <p:cNvSpPr/>
          <p:nvPr/>
        </p:nvSpPr>
        <p:spPr>
          <a:xfrm>
            <a:off x="-276272" y="4647266"/>
            <a:ext cx="2122875" cy="646331"/>
          </a:xfrm>
          <a:prstGeom prst="rect">
            <a:avLst/>
          </a:prstGeom>
        </p:spPr>
        <p:txBody>
          <a:bodyPr wrap="square" lIns="0" rIns="0" anchor="ctr">
            <a:spAutoFit/>
          </a:bodyPr>
          <a:lstStyle/>
          <a:p>
            <a:pPr algn="r"/>
            <a:r>
              <a:rPr lang="en-IN" b="1" dirty="0" err="1">
                <a:latin typeface="Open Sans" panose="020B0606030504020204" pitchFamily="34" charset="0"/>
                <a:ea typeface="Open Sans" panose="020B0606030504020204" pitchFamily="34" charset="0"/>
                <a:cs typeface="Open Sans" panose="020B0606030504020204" pitchFamily="34" charset="0"/>
              </a:rPr>
              <a:t>NodeMCU</a:t>
            </a:r>
            <a:r>
              <a:rPr lang="en-IN" b="1" dirty="0">
                <a:latin typeface="Open Sans" panose="020B0606030504020204" pitchFamily="34" charset="0"/>
                <a:ea typeface="Open Sans" panose="020B0606030504020204" pitchFamily="34" charset="0"/>
                <a:cs typeface="Open Sans" panose="020B0606030504020204" pitchFamily="34" charset="0"/>
              </a:rPr>
              <a:t> with ESP8266</a:t>
            </a:r>
          </a:p>
        </p:txBody>
      </p:sp>
      <p:sp>
        <p:nvSpPr>
          <p:cNvPr id="42" name="Rectangle 41">
            <a:extLst>
              <a:ext uri="{FF2B5EF4-FFF2-40B4-BE49-F238E27FC236}">
                <a16:creationId xmlns:a16="http://schemas.microsoft.com/office/drawing/2014/main" id="{1D054E54-D8EE-4B4F-A93D-FAC83FA72BD2}"/>
              </a:ext>
            </a:extLst>
          </p:cNvPr>
          <p:cNvSpPr/>
          <p:nvPr/>
        </p:nvSpPr>
        <p:spPr>
          <a:xfrm>
            <a:off x="10711127" y="4623838"/>
            <a:ext cx="2122875" cy="369332"/>
          </a:xfrm>
          <a:prstGeom prst="rect">
            <a:avLst/>
          </a:prstGeom>
        </p:spPr>
        <p:txBody>
          <a:bodyPr wrap="square" lIns="0" rIns="0" anchor="ctr">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Servo Motor</a:t>
            </a:r>
          </a:p>
        </p:txBody>
      </p:sp>
      <p:sp>
        <p:nvSpPr>
          <p:cNvPr id="43" name="Rectangle 42">
            <a:extLst>
              <a:ext uri="{FF2B5EF4-FFF2-40B4-BE49-F238E27FC236}">
                <a16:creationId xmlns:a16="http://schemas.microsoft.com/office/drawing/2014/main" id="{DE65E42F-5C08-468A-B5E0-106AFD33E8EC}"/>
              </a:ext>
            </a:extLst>
          </p:cNvPr>
          <p:cNvSpPr/>
          <p:nvPr/>
        </p:nvSpPr>
        <p:spPr>
          <a:xfrm>
            <a:off x="8841792" y="3226554"/>
            <a:ext cx="2615666" cy="523220"/>
          </a:xfrm>
          <a:prstGeom prst="rect">
            <a:avLst/>
          </a:prstGeom>
        </p:spPr>
        <p:txBody>
          <a:bodyPr wrap="square" lIns="0" rIns="0" anchor="ctr">
            <a:spAutoFit/>
          </a:bodyPr>
          <a:lstStyle/>
          <a:p>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44" name="Rectangle 43">
            <a:extLst>
              <a:ext uri="{FF2B5EF4-FFF2-40B4-BE49-F238E27FC236}">
                <a16:creationId xmlns:a16="http://schemas.microsoft.com/office/drawing/2014/main" id="{66479409-C4D6-4D73-8FFE-770E8AC7172B}"/>
              </a:ext>
            </a:extLst>
          </p:cNvPr>
          <p:cNvSpPr/>
          <p:nvPr/>
        </p:nvSpPr>
        <p:spPr>
          <a:xfrm>
            <a:off x="10527301" y="2113558"/>
            <a:ext cx="2615666" cy="1200329"/>
          </a:xfrm>
          <a:prstGeom prst="rect">
            <a:avLst/>
          </a:prstGeom>
        </p:spPr>
        <p:txBody>
          <a:bodyPr wrap="square" lIns="0" rIns="0" anchor="ctr">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DHT11</a:t>
            </a:r>
          </a:p>
          <a:p>
            <a:r>
              <a:rPr lang="en-IN" b="1" dirty="0">
                <a:latin typeface="Open Sans" panose="020B0606030504020204" pitchFamily="34" charset="0"/>
                <a:ea typeface="Open Sans" panose="020B0606030504020204" pitchFamily="34" charset="0"/>
                <a:cs typeface="Open Sans" panose="020B0606030504020204" pitchFamily="34" charset="0"/>
              </a:rPr>
              <a:t>Temperature</a:t>
            </a:r>
          </a:p>
          <a:p>
            <a:r>
              <a:rPr lang="en-IN" b="1" dirty="0">
                <a:latin typeface="Open Sans" panose="020B0606030504020204" pitchFamily="34" charset="0"/>
                <a:ea typeface="Open Sans" panose="020B0606030504020204" pitchFamily="34" charset="0"/>
                <a:cs typeface="Open Sans" panose="020B0606030504020204" pitchFamily="34" charset="0"/>
              </a:rPr>
              <a:t>&amp;</a:t>
            </a:r>
          </a:p>
          <a:p>
            <a:r>
              <a:rPr lang="en-IN" b="1" dirty="0">
                <a:latin typeface="Open Sans" panose="020B0606030504020204" pitchFamily="34" charset="0"/>
                <a:ea typeface="Open Sans" panose="020B0606030504020204" pitchFamily="34" charset="0"/>
                <a:cs typeface="Open Sans" panose="020B0606030504020204" pitchFamily="34" charset="0"/>
              </a:rPr>
              <a:t>Humidity</a:t>
            </a:r>
          </a:p>
        </p:txBody>
      </p:sp>
      <p:sp>
        <p:nvSpPr>
          <p:cNvPr id="46" name="Rectangle 45">
            <a:extLst>
              <a:ext uri="{FF2B5EF4-FFF2-40B4-BE49-F238E27FC236}">
                <a16:creationId xmlns:a16="http://schemas.microsoft.com/office/drawing/2014/main" id="{24043B5F-23FE-40FA-9297-7D2F3627F72F}"/>
              </a:ext>
            </a:extLst>
          </p:cNvPr>
          <p:cNvSpPr/>
          <p:nvPr/>
        </p:nvSpPr>
        <p:spPr>
          <a:xfrm>
            <a:off x="27119" y="2262494"/>
            <a:ext cx="2615666" cy="369332"/>
          </a:xfrm>
          <a:prstGeom prst="rect">
            <a:avLst/>
          </a:prstGeom>
        </p:spPr>
        <p:txBody>
          <a:bodyPr wrap="square" lIns="0" rIns="0" anchor="ctr">
            <a:spAutoFit/>
          </a:bodyPr>
          <a:lstStyle/>
          <a:p>
            <a:pPr algn="r"/>
            <a:r>
              <a:rPr lang="en-IN" b="1" dirty="0">
                <a:latin typeface="Open Sans" panose="020B0606030504020204" pitchFamily="34" charset="0"/>
                <a:ea typeface="Open Sans" panose="020B0606030504020204" pitchFamily="34" charset="0"/>
                <a:cs typeface="Open Sans" panose="020B0606030504020204" pitchFamily="34" charset="0"/>
              </a:rPr>
              <a:t>PIR Motion Sensor</a:t>
            </a:r>
          </a:p>
        </p:txBody>
      </p:sp>
      <p:sp>
        <p:nvSpPr>
          <p:cNvPr id="48" name="Rectangle 47">
            <a:extLst>
              <a:ext uri="{FF2B5EF4-FFF2-40B4-BE49-F238E27FC236}">
                <a16:creationId xmlns:a16="http://schemas.microsoft.com/office/drawing/2014/main" id="{5EF52FDC-47D1-4306-98CE-A32FBC440899}"/>
              </a:ext>
            </a:extLst>
          </p:cNvPr>
          <p:cNvSpPr/>
          <p:nvPr/>
        </p:nvSpPr>
        <p:spPr>
          <a:xfrm>
            <a:off x="7059912" y="1213765"/>
            <a:ext cx="1018878" cy="923330"/>
          </a:xfrm>
          <a:prstGeom prst="rect">
            <a:avLst/>
          </a:prstGeom>
        </p:spPr>
        <p:txBody>
          <a:bodyPr wrap="square" lIns="0" rIns="0" anchor="ctr">
            <a:spAutoFit/>
          </a:bodyPr>
          <a:lstStyle/>
          <a:p>
            <a:r>
              <a:rPr lang="en-IN" b="1" dirty="0">
                <a:latin typeface="Open Sans" panose="020B0606030504020204" pitchFamily="34" charset="0"/>
                <a:ea typeface="Open Sans" panose="020B0606030504020204" pitchFamily="34" charset="0"/>
                <a:cs typeface="Open Sans" panose="020B0606030504020204" pitchFamily="34" charset="0"/>
              </a:rPr>
              <a:t>Optical Dust Sensor</a:t>
            </a:r>
          </a:p>
        </p:txBody>
      </p:sp>
      <p:sp>
        <p:nvSpPr>
          <p:cNvPr id="70" name="TextBox 69">
            <a:extLst>
              <a:ext uri="{FF2B5EF4-FFF2-40B4-BE49-F238E27FC236}">
                <a16:creationId xmlns:a16="http://schemas.microsoft.com/office/drawing/2014/main" id="{37CAF757-26EA-4B8D-8AAB-6BEC25CA595F}"/>
              </a:ext>
            </a:extLst>
          </p:cNvPr>
          <p:cNvSpPr txBox="1"/>
          <p:nvPr/>
        </p:nvSpPr>
        <p:spPr>
          <a:xfrm>
            <a:off x="3054125" y="67526"/>
            <a:ext cx="6065006" cy="830997"/>
          </a:xfrm>
          <a:prstGeom prst="rect">
            <a:avLst/>
          </a:prstGeom>
          <a:noFill/>
        </p:spPr>
        <p:txBody>
          <a:bodyPr wrap="square" rtlCol="0">
            <a:spAutoFit/>
          </a:bodyPr>
          <a:lstStyle/>
          <a:p>
            <a:pPr algn="ctr"/>
            <a:r>
              <a:rPr lang="en-US" sz="4800" b="1" spc="-300" dirty="0"/>
              <a:t>Hardware Components</a:t>
            </a:r>
            <a:endParaRPr lang="en-US" sz="4000" b="1" spc="-300" dirty="0"/>
          </a:p>
        </p:txBody>
      </p:sp>
      <p:pic>
        <p:nvPicPr>
          <p:cNvPr id="2052" name="Picture 4" descr="Image result for nodemcu">
            <a:extLst>
              <a:ext uri="{FF2B5EF4-FFF2-40B4-BE49-F238E27FC236}">
                <a16:creationId xmlns:a16="http://schemas.microsoft.com/office/drawing/2014/main" id="{37581992-4D33-4F83-B26C-D0F06DCBE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379" y="4384460"/>
            <a:ext cx="1461197" cy="10783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ir sensor">
            <a:extLst>
              <a:ext uri="{FF2B5EF4-FFF2-40B4-BE49-F238E27FC236}">
                <a16:creationId xmlns:a16="http://schemas.microsoft.com/office/drawing/2014/main" id="{514FA733-6A1E-4BE1-9B7C-78D9FB53E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872" y="1946193"/>
            <a:ext cx="1482807" cy="1482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ht11">
            <a:extLst>
              <a:ext uri="{FF2B5EF4-FFF2-40B4-BE49-F238E27FC236}">
                <a16:creationId xmlns:a16="http://schemas.microsoft.com/office/drawing/2014/main" id="{C3F9983E-F267-4AF9-B28F-7EE969869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043" y="1634316"/>
            <a:ext cx="2367801" cy="23678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P2Y1010AU0F Optical Dust Sensor">
            <a:extLst>
              <a:ext uri="{FF2B5EF4-FFF2-40B4-BE49-F238E27FC236}">
                <a16:creationId xmlns:a16="http://schemas.microsoft.com/office/drawing/2014/main" id="{2215B65B-F806-4BC3-B883-EB4780D06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953" y="889254"/>
            <a:ext cx="1865834" cy="14682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ervo motor">
            <a:extLst>
              <a:ext uri="{FF2B5EF4-FFF2-40B4-BE49-F238E27FC236}">
                <a16:creationId xmlns:a16="http://schemas.microsoft.com/office/drawing/2014/main" id="{1650BB56-07CE-4F32-9953-A537D609CC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1792" y="3946643"/>
            <a:ext cx="1855133" cy="162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409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54"/>
                                        </p:tgtEl>
                                        <p:attrNameLst>
                                          <p:attrName>style.visibility</p:attrName>
                                        </p:attrNameLst>
                                      </p:cBhvr>
                                      <p:to>
                                        <p:strVal val="visible"/>
                                      </p:to>
                                    </p:set>
                                    <p:anim calcmode="lin" valueType="num">
                                      <p:cBhvr>
                                        <p:cTn id="13" dur="500" fill="hold"/>
                                        <p:tgtEl>
                                          <p:spTgt spid="2054"/>
                                        </p:tgtEl>
                                        <p:attrNameLst>
                                          <p:attrName>ppt_w</p:attrName>
                                        </p:attrNameLst>
                                      </p:cBhvr>
                                      <p:tavLst>
                                        <p:tav tm="0">
                                          <p:val>
                                            <p:fltVal val="0"/>
                                          </p:val>
                                        </p:tav>
                                        <p:tav tm="100000">
                                          <p:val>
                                            <p:strVal val="#ppt_w"/>
                                          </p:val>
                                        </p:tav>
                                      </p:tavLst>
                                    </p:anim>
                                    <p:anim calcmode="lin" valueType="num">
                                      <p:cBhvr>
                                        <p:cTn id="14" dur="500" fill="hold"/>
                                        <p:tgtEl>
                                          <p:spTgt spid="2054"/>
                                        </p:tgtEl>
                                        <p:attrNameLst>
                                          <p:attrName>ppt_h</p:attrName>
                                        </p:attrNameLst>
                                      </p:cBhvr>
                                      <p:tavLst>
                                        <p:tav tm="0">
                                          <p:val>
                                            <p:fltVal val="0"/>
                                          </p:val>
                                        </p:tav>
                                        <p:tav tm="100000">
                                          <p:val>
                                            <p:strVal val="#ppt_h"/>
                                          </p:val>
                                        </p:tav>
                                      </p:tavLst>
                                    </p:anim>
                                    <p:animEffect transition="in" filter="fade">
                                      <p:cBhvr>
                                        <p:cTn id="15" dur="500"/>
                                        <p:tgtEl>
                                          <p:spTgt spid="205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p:cTn id="19" dur="500" fill="hold"/>
                                        <p:tgtEl>
                                          <p:spTgt spid="1030"/>
                                        </p:tgtEl>
                                        <p:attrNameLst>
                                          <p:attrName>ppt_w</p:attrName>
                                        </p:attrNameLst>
                                      </p:cBhvr>
                                      <p:tavLst>
                                        <p:tav tm="0">
                                          <p:val>
                                            <p:fltVal val="0"/>
                                          </p:val>
                                        </p:tav>
                                        <p:tav tm="100000">
                                          <p:val>
                                            <p:strVal val="#ppt_w"/>
                                          </p:val>
                                        </p:tav>
                                      </p:tavLst>
                                    </p:anim>
                                    <p:anim calcmode="lin" valueType="num">
                                      <p:cBhvr>
                                        <p:cTn id="20" dur="500" fill="hold"/>
                                        <p:tgtEl>
                                          <p:spTgt spid="1030"/>
                                        </p:tgtEl>
                                        <p:attrNameLst>
                                          <p:attrName>ppt_h</p:attrName>
                                        </p:attrNameLst>
                                      </p:cBhvr>
                                      <p:tavLst>
                                        <p:tav tm="0">
                                          <p:val>
                                            <p:fltVal val="0"/>
                                          </p:val>
                                        </p:tav>
                                        <p:tav tm="100000">
                                          <p:val>
                                            <p:strVal val="#ppt_h"/>
                                          </p:val>
                                        </p:tav>
                                      </p:tavLst>
                                    </p:anim>
                                    <p:animEffect transition="in" filter="fade">
                                      <p:cBhvr>
                                        <p:cTn id="21" dur="500"/>
                                        <p:tgtEl>
                                          <p:spTgt spid="10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p:cTn id="25" dur="500" fill="hold"/>
                                        <p:tgtEl>
                                          <p:spTgt spid="1028"/>
                                        </p:tgtEl>
                                        <p:attrNameLst>
                                          <p:attrName>ppt_w</p:attrName>
                                        </p:attrNameLst>
                                      </p:cBhvr>
                                      <p:tavLst>
                                        <p:tav tm="0">
                                          <p:val>
                                            <p:fltVal val="0"/>
                                          </p:val>
                                        </p:tav>
                                        <p:tav tm="100000">
                                          <p:val>
                                            <p:strVal val="#ppt_w"/>
                                          </p:val>
                                        </p:tav>
                                      </p:tavLst>
                                    </p:anim>
                                    <p:anim calcmode="lin" valueType="num">
                                      <p:cBhvr>
                                        <p:cTn id="26" dur="500" fill="hold"/>
                                        <p:tgtEl>
                                          <p:spTgt spid="1028"/>
                                        </p:tgtEl>
                                        <p:attrNameLst>
                                          <p:attrName>ppt_h</p:attrName>
                                        </p:attrNameLst>
                                      </p:cBhvr>
                                      <p:tavLst>
                                        <p:tav tm="0">
                                          <p:val>
                                            <p:fltVal val="0"/>
                                          </p:val>
                                        </p:tav>
                                        <p:tav tm="100000">
                                          <p:val>
                                            <p:strVal val="#ppt_h"/>
                                          </p:val>
                                        </p:tav>
                                      </p:tavLst>
                                    </p:anim>
                                    <p:animEffect transition="in" filter="fade">
                                      <p:cBhvr>
                                        <p:cTn id="27" dur="500"/>
                                        <p:tgtEl>
                                          <p:spTgt spid="102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p:cTn id="31" dur="500" fill="hold"/>
                                        <p:tgtEl>
                                          <p:spTgt spid="1026"/>
                                        </p:tgtEl>
                                        <p:attrNameLst>
                                          <p:attrName>ppt_w</p:attrName>
                                        </p:attrNameLst>
                                      </p:cBhvr>
                                      <p:tavLst>
                                        <p:tav tm="0">
                                          <p:val>
                                            <p:fltVal val="0"/>
                                          </p:val>
                                        </p:tav>
                                        <p:tav tm="100000">
                                          <p:val>
                                            <p:strVal val="#ppt_w"/>
                                          </p:val>
                                        </p:tav>
                                      </p:tavLst>
                                    </p:anim>
                                    <p:anim calcmode="lin" valueType="num">
                                      <p:cBhvr>
                                        <p:cTn id="32" dur="500" fill="hold"/>
                                        <p:tgtEl>
                                          <p:spTgt spid="1026"/>
                                        </p:tgtEl>
                                        <p:attrNameLst>
                                          <p:attrName>ppt_h</p:attrName>
                                        </p:attrNameLst>
                                      </p:cBhvr>
                                      <p:tavLst>
                                        <p:tav tm="0">
                                          <p:val>
                                            <p:fltVal val="0"/>
                                          </p:val>
                                        </p:tav>
                                        <p:tav tm="100000">
                                          <p:val>
                                            <p:strVal val="#ppt_h"/>
                                          </p:val>
                                        </p:tav>
                                      </p:tavLst>
                                    </p:anim>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779</Words>
  <Application>Microsoft Office PowerPoint</Application>
  <PresentationFormat>Widescreen</PresentationFormat>
  <Paragraphs>152</Paragraphs>
  <Slides>23</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Microsoft YaHei</vt:lpstr>
      <vt:lpstr>Agency FB</vt:lpstr>
      <vt:lpstr>Arial</vt:lpstr>
      <vt:lpstr>Baskerville Old Face</vt:lpstr>
      <vt:lpstr>Calibri</vt:lpstr>
      <vt:lpstr>Calibri Light</vt:lpstr>
      <vt:lpstr>Calisto MT</vt:lpstr>
      <vt:lpstr>Gill Sans MT</vt:lpstr>
      <vt:lpstr>Open Sans</vt:lpstr>
      <vt:lpstr>Roboto Slab</vt:lpstr>
      <vt:lpstr>Times New Roman</vt:lpstr>
      <vt:lpstr>Wingdings</vt:lpstr>
      <vt:lpstr>Office Theme</vt:lpstr>
      <vt:lpstr>IOT Based Smart Window with Remote Controlling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Window with Remote Controlling System</dc:title>
  <dc:creator>Dj Tonu</dc:creator>
  <cp:lastModifiedBy>Dj Tonu</cp:lastModifiedBy>
  <cp:revision>61</cp:revision>
  <dcterms:created xsi:type="dcterms:W3CDTF">2019-09-10T18:46:07Z</dcterms:created>
  <dcterms:modified xsi:type="dcterms:W3CDTF">2019-09-11T19:28:04Z</dcterms:modified>
</cp:coreProperties>
</file>